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9"/>
  </p:notesMasterIdLst>
  <p:sldIdLst>
    <p:sldId id="256" r:id="rId2"/>
    <p:sldId id="257" r:id="rId3"/>
    <p:sldId id="258" r:id="rId4"/>
    <p:sldId id="259" r:id="rId5"/>
    <p:sldId id="260" r:id="rId6"/>
    <p:sldId id="261" r:id="rId7"/>
    <p:sldId id="262" r:id="rId8"/>
    <p:sldId id="263" r:id="rId9"/>
    <p:sldId id="274" r:id="rId10"/>
    <p:sldId id="265" r:id="rId11"/>
    <p:sldId id="266" r:id="rId12"/>
    <p:sldId id="267" r:id="rId13"/>
    <p:sldId id="269" r:id="rId14"/>
    <p:sldId id="270" r:id="rId15"/>
    <p:sldId id="271" r:id="rId16"/>
    <p:sldId id="272" r:id="rId17"/>
    <p:sldId id="273" r:id="rId1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F14F3B-2CDB-4A7A-AAAB-D8171D66A2EC}" v="18" dt="2024-10-02T21:32:18.2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070" autoAdjust="0"/>
  </p:normalViewPr>
  <p:slideViewPr>
    <p:cSldViewPr snapToGrid="0">
      <p:cViewPr varScale="1">
        <p:scale>
          <a:sx n="130" d="100"/>
          <a:sy n="130" d="100"/>
        </p:scale>
        <p:origin x="420" y="10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Murray" userId="bbcd0a00-e941-47ad-998c-05dd4bd34cfd" providerId="ADAL" clId="{7BF14F3B-2CDB-4A7A-AAAB-D8171D66A2EC}"/>
    <pc:docChg chg="undo custSel addSld delSld modSld">
      <pc:chgData name="Rachel Murray" userId="bbcd0a00-e941-47ad-998c-05dd4bd34cfd" providerId="ADAL" clId="{7BF14F3B-2CDB-4A7A-AAAB-D8171D66A2EC}" dt="2024-10-02T21:33:02.983" v="495" actId="20577"/>
      <pc:docMkLst>
        <pc:docMk/>
      </pc:docMkLst>
      <pc:sldChg chg="addSp delSp modSp mod setBg modNotes modNotesTx">
        <pc:chgData name="Rachel Murray" userId="bbcd0a00-e941-47ad-998c-05dd4bd34cfd" providerId="ADAL" clId="{7BF14F3B-2CDB-4A7A-AAAB-D8171D66A2EC}" dt="2024-10-02T20:54:37.243" v="137" actId="14100"/>
        <pc:sldMkLst>
          <pc:docMk/>
          <pc:sldMk cId="0" sldId="256"/>
        </pc:sldMkLst>
        <pc:spChg chg="mod">
          <ac:chgData name="Rachel Murray" userId="bbcd0a00-e941-47ad-998c-05dd4bd34cfd" providerId="ADAL" clId="{7BF14F3B-2CDB-4A7A-AAAB-D8171D66A2EC}" dt="2024-10-02T20:54:28.947" v="136" actId="207"/>
          <ac:spMkLst>
            <pc:docMk/>
            <pc:sldMk cId="0" sldId="256"/>
            <ac:spMk id="54" creationId="{00000000-0000-0000-0000-000000000000}"/>
          </ac:spMkLst>
        </pc:spChg>
        <pc:spChg chg="mod">
          <ac:chgData name="Rachel Murray" userId="bbcd0a00-e941-47ad-998c-05dd4bd34cfd" providerId="ADAL" clId="{7BF14F3B-2CDB-4A7A-AAAB-D8171D66A2EC}" dt="2024-10-02T20:42:48.795" v="24" actId="14100"/>
          <ac:spMkLst>
            <pc:docMk/>
            <pc:sldMk cId="0" sldId="256"/>
            <ac:spMk id="56" creationId="{00000000-0000-0000-0000-000000000000}"/>
          </ac:spMkLst>
        </pc:spChg>
        <pc:picChg chg="add mod">
          <ac:chgData name="Rachel Murray" userId="bbcd0a00-e941-47ad-998c-05dd4bd34cfd" providerId="ADAL" clId="{7BF14F3B-2CDB-4A7A-AAAB-D8171D66A2EC}" dt="2024-10-02T20:54:37.243" v="137" actId="14100"/>
          <ac:picMkLst>
            <pc:docMk/>
            <pc:sldMk cId="0" sldId="256"/>
            <ac:picMk id="2" creationId="{78F38716-C054-A3C7-72F3-559B16660FC0}"/>
          </ac:picMkLst>
        </pc:picChg>
        <pc:picChg chg="del mod">
          <ac:chgData name="Rachel Murray" userId="bbcd0a00-e941-47ad-998c-05dd4bd34cfd" providerId="ADAL" clId="{7BF14F3B-2CDB-4A7A-AAAB-D8171D66A2EC}" dt="2024-10-02T20:43:31.425" v="26" actId="478"/>
          <ac:picMkLst>
            <pc:docMk/>
            <pc:sldMk cId="0" sldId="256"/>
            <ac:picMk id="55" creationId="{00000000-0000-0000-0000-000000000000}"/>
          </ac:picMkLst>
        </pc:picChg>
      </pc:sldChg>
      <pc:sldChg chg="addSp delSp modSp mod setBg modNotes modNotesTx">
        <pc:chgData name="Rachel Murray" userId="bbcd0a00-e941-47ad-998c-05dd4bd34cfd" providerId="ADAL" clId="{7BF14F3B-2CDB-4A7A-AAAB-D8171D66A2EC}" dt="2024-10-02T20:48:57.016" v="68" actId="1076"/>
        <pc:sldMkLst>
          <pc:docMk/>
          <pc:sldMk cId="0" sldId="257"/>
        </pc:sldMkLst>
        <pc:spChg chg="add del mod">
          <ac:chgData name="Rachel Murray" userId="bbcd0a00-e941-47ad-998c-05dd4bd34cfd" providerId="ADAL" clId="{7BF14F3B-2CDB-4A7A-AAAB-D8171D66A2EC}" dt="2024-10-02T20:45:33.595" v="36" actId="478"/>
          <ac:spMkLst>
            <pc:docMk/>
            <pc:sldMk cId="0" sldId="257"/>
            <ac:spMk id="3" creationId="{FB3885C7-B7CB-E924-1C48-E66C7F37E7A7}"/>
          </ac:spMkLst>
        </pc:spChg>
        <pc:spChg chg="del">
          <ac:chgData name="Rachel Murray" userId="bbcd0a00-e941-47ad-998c-05dd4bd34cfd" providerId="ADAL" clId="{7BF14F3B-2CDB-4A7A-AAAB-D8171D66A2EC}" dt="2024-10-02T20:45:31.209" v="35" actId="478"/>
          <ac:spMkLst>
            <pc:docMk/>
            <pc:sldMk cId="0" sldId="257"/>
            <ac:spMk id="61" creationId="{00000000-0000-0000-0000-000000000000}"/>
          </ac:spMkLst>
        </pc:spChg>
        <pc:spChg chg="del">
          <ac:chgData name="Rachel Murray" userId="bbcd0a00-e941-47ad-998c-05dd4bd34cfd" providerId="ADAL" clId="{7BF14F3B-2CDB-4A7A-AAAB-D8171D66A2EC}" dt="2024-10-02T20:45:26.308" v="34" actId="478"/>
          <ac:spMkLst>
            <pc:docMk/>
            <pc:sldMk cId="0" sldId="257"/>
            <ac:spMk id="63" creationId="{00000000-0000-0000-0000-000000000000}"/>
          </ac:spMkLst>
        </pc:spChg>
        <pc:picChg chg="add mod">
          <ac:chgData name="Rachel Murray" userId="bbcd0a00-e941-47ad-998c-05dd4bd34cfd" providerId="ADAL" clId="{7BF14F3B-2CDB-4A7A-AAAB-D8171D66A2EC}" dt="2024-10-02T20:46:47.759" v="40" actId="1076"/>
          <ac:picMkLst>
            <pc:docMk/>
            <pc:sldMk cId="0" sldId="257"/>
            <ac:picMk id="4" creationId="{E9C25154-B76A-C430-A1A4-3EE4004699F0}"/>
          </ac:picMkLst>
        </pc:picChg>
        <pc:picChg chg="add del">
          <ac:chgData name="Rachel Murray" userId="bbcd0a00-e941-47ad-998c-05dd4bd34cfd" providerId="ADAL" clId="{7BF14F3B-2CDB-4A7A-AAAB-D8171D66A2EC}" dt="2024-10-02T20:47:19.055" v="43" actId="478"/>
          <ac:picMkLst>
            <pc:docMk/>
            <pc:sldMk cId="0" sldId="257"/>
            <ac:picMk id="5" creationId="{4BF15FF2-DB95-2FFA-B67E-B33299FC34DE}"/>
          </ac:picMkLst>
        </pc:picChg>
        <pc:picChg chg="add del">
          <ac:chgData name="Rachel Murray" userId="bbcd0a00-e941-47ad-998c-05dd4bd34cfd" providerId="ADAL" clId="{7BF14F3B-2CDB-4A7A-AAAB-D8171D66A2EC}" dt="2024-10-02T20:47:48.756" v="45" actId="478"/>
          <ac:picMkLst>
            <pc:docMk/>
            <pc:sldMk cId="0" sldId="257"/>
            <ac:picMk id="6" creationId="{6D891746-9877-ADAB-D167-C84621667A34}"/>
          </ac:picMkLst>
        </pc:picChg>
        <pc:picChg chg="add mod">
          <ac:chgData name="Rachel Murray" userId="bbcd0a00-e941-47ad-998c-05dd4bd34cfd" providerId="ADAL" clId="{7BF14F3B-2CDB-4A7A-AAAB-D8171D66A2EC}" dt="2024-10-02T20:48:57.016" v="68" actId="1076"/>
          <ac:picMkLst>
            <pc:docMk/>
            <pc:sldMk cId="0" sldId="257"/>
            <ac:picMk id="7" creationId="{BAB3BEDD-6778-2441-26C3-3DD1C588A837}"/>
          </ac:picMkLst>
        </pc:picChg>
        <pc:picChg chg="del">
          <ac:chgData name="Rachel Murray" userId="bbcd0a00-e941-47ad-998c-05dd4bd34cfd" providerId="ADAL" clId="{7BF14F3B-2CDB-4A7A-AAAB-D8171D66A2EC}" dt="2024-10-02T20:45:25.135" v="33" actId="478"/>
          <ac:picMkLst>
            <pc:docMk/>
            <pc:sldMk cId="0" sldId="257"/>
            <ac:picMk id="62" creationId="{00000000-0000-0000-0000-000000000000}"/>
          </ac:picMkLst>
        </pc:picChg>
        <pc:picChg chg="add mod">
          <ac:chgData name="Rachel Murray" userId="bbcd0a00-e941-47ad-998c-05dd4bd34cfd" providerId="ADAL" clId="{7BF14F3B-2CDB-4A7A-AAAB-D8171D66A2EC}" dt="2024-10-02T20:48:49.849" v="67" actId="1076"/>
          <ac:picMkLst>
            <pc:docMk/>
            <pc:sldMk cId="0" sldId="257"/>
            <ac:picMk id="1026" creationId="{0EB18F20-4BFE-B5AC-C701-E6E12642DCDD}"/>
          </ac:picMkLst>
        </pc:picChg>
      </pc:sldChg>
      <pc:sldChg chg="addSp delSp modSp mod setBg modNotes modNotesTx">
        <pc:chgData name="Rachel Murray" userId="bbcd0a00-e941-47ad-998c-05dd4bd34cfd" providerId="ADAL" clId="{7BF14F3B-2CDB-4A7A-AAAB-D8171D66A2EC}" dt="2024-10-02T20:54:21.848" v="135" actId="207"/>
        <pc:sldMkLst>
          <pc:docMk/>
          <pc:sldMk cId="0" sldId="258"/>
        </pc:sldMkLst>
        <pc:spChg chg="add del mod">
          <ac:chgData name="Rachel Murray" userId="bbcd0a00-e941-47ad-998c-05dd4bd34cfd" providerId="ADAL" clId="{7BF14F3B-2CDB-4A7A-AAAB-D8171D66A2EC}" dt="2024-10-02T20:49:47.464" v="79" actId="478"/>
          <ac:spMkLst>
            <pc:docMk/>
            <pc:sldMk cId="0" sldId="258"/>
            <ac:spMk id="2" creationId="{00000000-0000-0000-0000-000000000000}"/>
          </ac:spMkLst>
        </pc:spChg>
        <pc:spChg chg="mod">
          <ac:chgData name="Rachel Murray" userId="bbcd0a00-e941-47ad-998c-05dd4bd34cfd" providerId="ADAL" clId="{7BF14F3B-2CDB-4A7A-AAAB-D8171D66A2EC}" dt="2024-10-02T20:54:21.848" v="135" actId="207"/>
          <ac:spMkLst>
            <pc:docMk/>
            <pc:sldMk cId="0" sldId="258"/>
            <ac:spMk id="68" creationId="{00000000-0000-0000-0000-000000000000}"/>
          </ac:spMkLst>
        </pc:spChg>
        <pc:spChg chg="mod">
          <ac:chgData name="Rachel Murray" userId="bbcd0a00-e941-47ad-998c-05dd4bd34cfd" providerId="ADAL" clId="{7BF14F3B-2CDB-4A7A-AAAB-D8171D66A2EC}" dt="2024-10-02T20:50:50.117" v="97" actId="14100"/>
          <ac:spMkLst>
            <pc:docMk/>
            <pc:sldMk cId="0" sldId="258"/>
            <ac:spMk id="69" creationId="{00000000-0000-0000-0000-000000000000}"/>
          </ac:spMkLst>
        </pc:spChg>
        <pc:spChg chg="del mod">
          <ac:chgData name="Rachel Murray" userId="bbcd0a00-e941-47ad-998c-05dd4bd34cfd" providerId="ADAL" clId="{7BF14F3B-2CDB-4A7A-AAAB-D8171D66A2EC}" dt="2024-10-02T20:49:35.165" v="72" actId="21"/>
          <ac:spMkLst>
            <pc:docMk/>
            <pc:sldMk cId="0" sldId="258"/>
            <ac:spMk id="71" creationId="{00000000-0000-0000-0000-000000000000}"/>
          </ac:spMkLst>
        </pc:spChg>
        <pc:picChg chg="add mod">
          <ac:chgData name="Rachel Murray" userId="bbcd0a00-e941-47ad-998c-05dd4bd34cfd" providerId="ADAL" clId="{7BF14F3B-2CDB-4A7A-AAAB-D8171D66A2EC}" dt="2024-10-02T20:51:35.046" v="109" actId="14100"/>
          <ac:picMkLst>
            <pc:docMk/>
            <pc:sldMk cId="0" sldId="258"/>
            <ac:picMk id="3" creationId="{00000000-0000-0000-0000-000000000000}"/>
          </ac:picMkLst>
        </pc:picChg>
        <pc:picChg chg="del">
          <ac:chgData name="Rachel Murray" userId="bbcd0a00-e941-47ad-998c-05dd4bd34cfd" providerId="ADAL" clId="{7BF14F3B-2CDB-4A7A-AAAB-D8171D66A2EC}" dt="2024-10-02T20:49:59.326" v="80" actId="21"/>
          <ac:picMkLst>
            <pc:docMk/>
            <pc:sldMk cId="0" sldId="258"/>
            <ac:picMk id="70" creationId="{00000000-0000-0000-0000-000000000000}"/>
          </ac:picMkLst>
        </pc:picChg>
      </pc:sldChg>
      <pc:sldChg chg="modSp mod setBg modNotes modNotesTx">
        <pc:chgData name="Rachel Murray" userId="bbcd0a00-e941-47ad-998c-05dd4bd34cfd" providerId="ADAL" clId="{7BF14F3B-2CDB-4A7A-AAAB-D8171D66A2EC}" dt="2024-10-02T20:55:18.980" v="144" actId="14100"/>
        <pc:sldMkLst>
          <pc:docMk/>
          <pc:sldMk cId="0" sldId="259"/>
        </pc:sldMkLst>
        <pc:spChg chg="mod">
          <ac:chgData name="Rachel Murray" userId="bbcd0a00-e941-47ad-998c-05dd4bd34cfd" providerId="ADAL" clId="{7BF14F3B-2CDB-4A7A-AAAB-D8171D66A2EC}" dt="2024-10-02T20:54:11.406" v="133" actId="207"/>
          <ac:spMkLst>
            <pc:docMk/>
            <pc:sldMk cId="0" sldId="259"/>
            <ac:spMk id="76" creationId="{00000000-0000-0000-0000-000000000000}"/>
          </ac:spMkLst>
        </pc:spChg>
        <pc:spChg chg="mod">
          <ac:chgData name="Rachel Murray" userId="bbcd0a00-e941-47ad-998c-05dd4bd34cfd" providerId="ADAL" clId="{7BF14F3B-2CDB-4A7A-AAAB-D8171D66A2EC}" dt="2024-10-02T20:55:03.107" v="141" actId="1076"/>
          <ac:spMkLst>
            <pc:docMk/>
            <pc:sldMk cId="0" sldId="259"/>
            <ac:spMk id="77" creationId="{00000000-0000-0000-0000-000000000000}"/>
          </ac:spMkLst>
        </pc:spChg>
        <pc:spChg chg="mod">
          <ac:chgData name="Rachel Murray" userId="bbcd0a00-e941-47ad-998c-05dd4bd34cfd" providerId="ADAL" clId="{7BF14F3B-2CDB-4A7A-AAAB-D8171D66A2EC}" dt="2024-10-02T20:53:29.596" v="124" actId="21"/>
          <ac:spMkLst>
            <pc:docMk/>
            <pc:sldMk cId="0" sldId="259"/>
            <ac:spMk id="79" creationId="{00000000-0000-0000-0000-000000000000}"/>
          </ac:spMkLst>
        </pc:spChg>
        <pc:picChg chg="mod">
          <ac:chgData name="Rachel Murray" userId="bbcd0a00-e941-47ad-998c-05dd4bd34cfd" providerId="ADAL" clId="{7BF14F3B-2CDB-4A7A-AAAB-D8171D66A2EC}" dt="2024-10-02T20:55:18.980" v="144" actId="14100"/>
          <ac:picMkLst>
            <pc:docMk/>
            <pc:sldMk cId="0" sldId="259"/>
            <ac:picMk id="78" creationId="{00000000-0000-0000-0000-000000000000}"/>
          </ac:picMkLst>
        </pc:picChg>
      </pc:sldChg>
      <pc:sldChg chg="delSp modSp mod setBg modNotes modNotesTx">
        <pc:chgData name="Rachel Murray" userId="bbcd0a00-e941-47ad-998c-05dd4bd34cfd" providerId="ADAL" clId="{7BF14F3B-2CDB-4A7A-AAAB-D8171D66A2EC}" dt="2024-10-02T20:57:58.467" v="181" actId="14100"/>
        <pc:sldMkLst>
          <pc:docMk/>
          <pc:sldMk cId="0" sldId="260"/>
        </pc:sldMkLst>
        <pc:spChg chg="mod">
          <ac:chgData name="Rachel Murray" userId="bbcd0a00-e941-47ad-998c-05dd4bd34cfd" providerId="ADAL" clId="{7BF14F3B-2CDB-4A7A-AAAB-D8171D66A2EC}" dt="2024-10-02T20:57:49.263" v="180" actId="1076"/>
          <ac:spMkLst>
            <pc:docMk/>
            <pc:sldMk cId="0" sldId="260"/>
            <ac:spMk id="84" creationId="{00000000-0000-0000-0000-000000000000}"/>
          </ac:spMkLst>
        </pc:spChg>
        <pc:spChg chg="del mod">
          <ac:chgData name="Rachel Murray" userId="bbcd0a00-e941-47ad-998c-05dd4bd34cfd" providerId="ADAL" clId="{7BF14F3B-2CDB-4A7A-AAAB-D8171D66A2EC}" dt="2024-10-02T20:57:32.927" v="176" actId="478"/>
          <ac:spMkLst>
            <pc:docMk/>
            <pc:sldMk cId="0" sldId="260"/>
            <ac:spMk id="86" creationId="{00000000-0000-0000-0000-000000000000}"/>
          </ac:spMkLst>
        </pc:spChg>
        <pc:picChg chg="mod">
          <ac:chgData name="Rachel Murray" userId="bbcd0a00-e941-47ad-998c-05dd4bd34cfd" providerId="ADAL" clId="{7BF14F3B-2CDB-4A7A-AAAB-D8171D66A2EC}" dt="2024-10-02T20:57:58.467" v="181" actId="14100"/>
          <ac:picMkLst>
            <pc:docMk/>
            <pc:sldMk cId="0" sldId="260"/>
            <ac:picMk id="85" creationId="{00000000-0000-0000-0000-000000000000}"/>
          </ac:picMkLst>
        </pc:picChg>
      </pc:sldChg>
      <pc:sldChg chg="addSp delSp modSp mod setBg modNotes modNotesTx">
        <pc:chgData name="Rachel Murray" userId="bbcd0a00-e941-47ad-998c-05dd4bd34cfd" providerId="ADAL" clId="{7BF14F3B-2CDB-4A7A-AAAB-D8171D66A2EC}" dt="2024-10-02T21:01:50.960" v="226" actId="6549"/>
        <pc:sldMkLst>
          <pc:docMk/>
          <pc:sldMk cId="0" sldId="261"/>
        </pc:sldMkLst>
        <pc:spChg chg="add mod">
          <ac:chgData name="Rachel Murray" userId="bbcd0a00-e941-47ad-998c-05dd4bd34cfd" providerId="ADAL" clId="{7BF14F3B-2CDB-4A7A-AAAB-D8171D66A2EC}" dt="2024-10-02T20:58:53.988" v="185" actId="21"/>
          <ac:spMkLst>
            <pc:docMk/>
            <pc:sldMk cId="0" sldId="261"/>
            <ac:spMk id="2" creationId="{00000000-0000-0000-0000-000000000000}"/>
          </ac:spMkLst>
        </pc:spChg>
        <pc:spChg chg="mod">
          <ac:chgData name="Rachel Murray" userId="bbcd0a00-e941-47ad-998c-05dd4bd34cfd" providerId="ADAL" clId="{7BF14F3B-2CDB-4A7A-AAAB-D8171D66A2EC}" dt="2024-10-02T21:00:46.903" v="218" actId="20577"/>
          <ac:spMkLst>
            <pc:docMk/>
            <pc:sldMk cId="0" sldId="261"/>
            <ac:spMk id="91" creationId="{00000000-0000-0000-0000-000000000000}"/>
          </ac:spMkLst>
        </pc:spChg>
        <pc:spChg chg="mod">
          <ac:chgData name="Rachel Murray" userId="bbcd0a00-e941-47ad-998c-05dd4bd34cfd" providerId="ADAL" clId="{7BF14F3B-2CDB-4A7A-AAAB-D8171D66A2EC}" dt="2024-10-02T21:00:31.118" v="213" actId="1076"/>
          <ac:spMkLst>
            <pc:docMk/>
            <pc:sldMk cId="0" sldId="261"/>
            <ac:spMk id="92" creationId="{00000000-0000-0000-0000-000000000000}"/>
          </ac:spMkLst>
        </pc:spChg>
        <pc:spChg chg="del">
          <ac:chgData name="Rachel Murray" userId="bbcd0a00-e941-47ad-998c-05dd4bd34cfd" providerId="ADAL" clId="{7BF14F3B-2CDB-4A7A-AAAB-D8171D66A2EC}" dt="2024-10-02T20:58:47.107" v="182" actId="21"/>
          <ac:spMkLst>
            <pc:docMk/>
            <pc:sldMk cId="0" sldId="261"/>
            <ac:spMk id="94" creationId="{00000000-0000-0000-0000-000000000000}"/>
          </ac:spMkLst>
        </pc:spChg>
        <pc:picChg chg="mod">
          <ac:chgData name="Rachel Murray" userId="bbcd0a00-e941-47ad-998c-05dd4bd34cfd" providerId="ADAL" clId="{7BF14F3B-2CDB-4A7A-AAAB-D8171D66A2EC}" dt="2024-10-02T21:00:37.973" v="216" actId="1076"/>
          <ac:picMkLst>
            <pc:docMk/>
            <pc:sldMk cId="0" sldId="261"/>
            <ac:picMk id="93" creationId="{00000000-0000-0000-0000-000000000000}"/>
          </ac:picMkLst>
        </pc:picChg>
      </pc:sldChg>
      <pc:sldChg chg="delSp modSp mod setBg modNotes modNotesTx">
        <pc:chgData name="Rachel Murray" userId="bbcd0a00-e941-47ad-998c-05dd4bd34cfd" providerId="ADAL" clId="{7BF14F3B-2CDB-4A7A-AAAB-D8171D66A2EC}" dt="2024-10-02T21:04:04.802" v="259" actId="14100"/>
        <pc:sldMkLst>
          <pc:docMk/>
          <pc:sldMk cId="0" sldId="262"/>
        </pc:sldMkLst>
        <pc:spChg chg="mod">
          <ac:chgData name="Rachel Murray" userId="bbcd0a00-e941-47ad-998c-05dd4bd34cfd" providerId="ADAL" clId="{7BF14F3B-2CDB-4A7A-AAAB-D8171D66A2EC}" dt="2024-10-02T21:03:59.194" v="257" actId="14100"/>
          <ac:spMkLst>
            <pc:docMk/>
            <pc:sldMk cId="0" sldId="262"/>
            <ac:spMk id="99" creationId="{00000000-0000-0000-0000-000000000000}"/>
          </ac:spMkLst>
        </pc:spChg>
        <pc:spChg chg="mod">
          <ac:chgData name="Rachel Murray" userId="bbcd0a00-e941-47ad-998c-05dd4bd34cfd" providerId="ADAL" clId="{7BF14F3B-2CDB-4A7A-AAAB-D8171D66A2EC}" dt="2024-10-02T21:04:04.802" v="259" actId="14100"/>
          <ac:spMkLst>
            <pc:docMk/>
            <pc:sldMk cId="0" sldId="262"/>
            <ac:spMk id="100" creationId="{00000000-0000-0000-0000-000000000000}"/>
          </ac:spMkLst>
        </pc:spChg>
        <pc:spChg chg="del mod">
          <ac:chgData name="Rachel Murray" userId="bbcd0a00-e941-47ad-998c-05dd4bd34cfd" providerId="ADAL" clId="{7BF14F3B-2CDB-4A7A-AAAB-D8171D66A2EC}" dt="2024-10-02T21:02:51.338" v="241" actId="478"/>
          <ac:spMkLst>
            <pc:docMk/>
            <pc:sldMk cId="0" sldId="262"/>
            <ac:spMk id="102" creationId="{00000000-0000-0000-0000-000000000000}"/>
          </ac:spMkLst>
        </pc:spChg>
        <pc:picChg chg="mod">
          <ac:chgData name="Rachel Murray" userId="bbcd0a00-e941-47ad-998c-05dd4bd34cfd" providerId="ADAL" clId="{7BF14F3B-2CDB-4A7A-AAAB-D8171D66A2EC}" dt="2024-10-02T21:04:02.468" v="258" actId="14100"/>
          <ac:picMkLst>
            <pc:docMk/>
            <pc:sldMk cId="0" sldId="262"/>
            <ac:picMk id="101" creationId="{00000000-0000-0000-0000-000000000000}"/>
          </ac:picMkLst>
        </pc:picChg>
      </pc:sldChg>
      <pc:sldChg chg="modSp mod setBg modNotes modNotesTx">
        <pc:chgData name="Rachel Murray" userId="bbcd0a00-e941-47ad-998c-05dd4bd34cfd" providerId="ADAL" clId="{7BF14F3B-2CDB-4A7A-AAAB-D8171D66A2EC}" dt="2024-10-02T21:06:00.522" v="283" actId="14100"/>
        <pc:sldMkLst>
          <pc:docMk/>
          <pc:sldMk cId="0" sldId="263"/>
        </pc:sldMkLst>
        <pc:spChg chg="mod">
          <ac:chgData name="Rachel Murray" userId="bbcd0a00-e941-47ad-998c-05dd4bd34cfd" providerId="ADAL" clId="{7BF14F3B-2CDB-4A7A-AAAB-D8171D66A2EC}" dt="2024-10-02T21:05:56.988" v="282" actId="14100"/>
          <ac:spMkLst>
            <pc:docMk/>
            <pc:sldMk cId="0" sldId="263"/>
            <ac:spMk id="107" creationId="{00000000-0000-0000-0000-000000000000}"/>
          </ac:spMkLst>
        </pc:spChg>
        <pc:spChg chg="mod">
          <ac:chgData name="Rachel Murray" userId="bbcd0a00-e941-47ad-998c-05dd4bd34cfd" providerId="ADAL" clId="{7BF14F3B-2CDB-4A7A-AAAB-D8171D66A2EC}" dt="2024-10-02T21:04:56.718" v="266" actId="113"/>
          <ac:spMkLst>
            <pc:docMk/>
            <pc:sldMk cId="0" sldId="263"/>
            <ac:spMk id="108" creationId="{00000000-0000-0000-0000-000000000000}"/>
          </ac:spMkLst>
        </pc:spChg>
        <pc:spChg chg="mod">
          <ac:chgData name="Rachel Murray" userId="bbcd0a00-e941-47ad-998c-05dd4bd34cfd" providerId="ADAL" clId="{7BF14F3B-2CDB-4A7A-AAAB-D8171D66A2EC}" dt="2024-10-02T21:04:45.854" v="262" actId="21"/>
          <ac:spMkLst>
            <pc:docMk/>
            <pc:sldMk cId="0" sldId="263"/>
            <ac:spMk id="110" creationId="{00000000-0000-0000-0000-000000000000}"/>
          </ac:spMkLst>
        </pc:spChg>
        <pc:picChg chg="mod">
          <ac:chgData name="Rachel Murray" userId="bbcd0a00-e941-47ad-998c-05dd4bd34cfd" providerId="ADAL" clId="{7BF14F3B-2CDB-4A7A-AAAB-D8171D66A2EC}" dt="2024-10-02T21:06:00.522" v="283" actId="14100"/>
          <ac:picMkLst>
            <pc:docMk/>
            <pc:sldMk cId="0" sldId="263"/>
            <ac:picMk id="109" creationId="{00000000-0000-0000-0000-000000000000}"/>
          </ac:picMkLst>
        </pc:picChg>
      </pc:sldChg>
      <pc:sldChg chg="del setBg modNotes">
        <pc:chgData name="Rachel Murray" userId="bbcd0a00-e941-47ad-998c-05dd4bd34cfd" providerId="ADAL" clId="{7BF14F3B-2CDB-4A7A-AAAB-D8171D66A2EC}" dt="2024-10-02T21:09:45.594" v="293" actId="47"/>
        <pc:sldMkLst>
          <pc:docMk/>
          <pc:sldMk cId="0" sldId="264"/>
        </pc:sldMkLst>
      </pc:sldChg>
      <pc:sldChg chg="delSp mod setBg modNotes modNotesTx">
        <pc:chgData name="Rachel Murray" userId="bbcd0a00-e941-47ad-998c-05dd4bd34cfd" providerId="ADAL" clId="{7BF14F3B-2CDB-4A7A-AAAB-D8171D66A2EC}" dt="2024-10-02T21:09:58.909" v="295" actId="6549"/>
        <pc:sldMkLst>
          <pc:docMk/>
          <pc:sldMk cId="0" sldId="265"/>
        </pc:sldMkLst>
        <pc:picChg chg="del">
          <ac:chgData name="Rachel Murray" userId="bbcd0a00-e941-47ad-998c-05dd4bd34cfd" providerId="ADAL" clId="{7BF14F3B-2CDB-4A7A-AAAB-D8171D66A2EC}" dt="2024-10-02T21:09:54.651" v="294" actId="478"/>
          <ac:picMkLst>
            <pc:docMk/>
            <pc:sldMk cId="0" sldId="265"/>
            <ac:picMk id="126" creationId="{00000000-0000-0000-0000-000000000000}"/>
          </ac:picMkLst>
        </pc:picChg>
      </pc:sldChg>
      <pc:sldChg chg="modSp mod setBg modNotes">
        <pc:chgData name="Rachel Murray" userId="bbcd0a00-e941-47ad-998c-05dd4bd34cfd" providerId="ADAL" clId="{7BF14F3B-2CDB-4A7A-AAAB-D8171D66A2EC}" dt="2024-10-02T21:11:19.844" v="311" actId="14100"/>
        <pc:sldMkLst>
          <pc:docMk/>
          <pc:sldMk cId="0" sldId="266"/>
        </pc:sldMkLst>
        <pc:spChg chg="mod">
          <ac:chgData name="Rachel Murray" userId="bbcd0a00-e941-47ad-998c-05dd4bd34cfd" providerId="ADAL" clId="{7BF14F3B-2CDB-4A7A-AAAB-D8171D66A2EC}" dt="2024-10-02T21:10:37.269" v="300" actId="14100"/>
          <ac:spMkLst>
            <pc:docMk/>
            <pc:sldMk cId="0" sldId="266"/>
            <ac:spMk id="132" creationId="{00000000-0000-0000-0000-000000000000}"/>
          </ac:spMkLst>
        </pc:spChg>
        <pc:spChg chg="mod">
          <ac:chgData name="Rachel Murray" userId="bbcd0a00-e941-47ad-998c-05dd4bd34cfd" providerId="ADAL" clId="{7BF14F3B-2CDB-4A7A-AAAB-D8171D66A2EC}" dt="2024-10-02T21:11:19.844" v="311" actId="14100"/>
          <ac:spMkLst>
            <pc:docMk/>
            <pc:sldMk cId="0" sldId="266"/>
            <ac:spMk id="134" creationId="{00000000-0000-0000-0000-000000000000}"/>
          </ac:spMkLst>
        </pc:spChg>
        <pc:picChg chg="mod">
          <ac:chgData name="Rachel Murray" userId="bbcd0a00-e941-47ad-998c-05dd4bd34cfd" providerId="ADAL" clId="{7BF14F3B-2CDB-4A7A-AAAB-D8171D66A2EC}" dt="2024-10-02T21:11:00.981" v="308" actId="1076"/>
          <ac:picMkLst>
            <pc:docMk/>
            <pc:sldMk cId="0" sldId="266"/>
            <ac:picMk id="133" creationId="{00000000-0000-0000-0000-000000000000}"/>
          </ac:picMkLst>
        </pc:picChg>
      </pc:sldChg>
      <pc:sldChg chg="modSp mod setBg modNotes modNotesTx">
        <pc:chgData name="Rachel Murray" userId="bbcd0a00-e941-47ad-998c-05dd4bd34cfd" providerId="ADAL" clId="{7BF14F3B-2CDB-4A7A-AAAB-D8171D66A2EC}" dt="2024-10-02T21:15:55.544" v="367" actId="113"/>
        <pc:sldMkLst>
          <pc:docMk/>
          <pc:sldMk cId="0" sldId="267"/>
        </pc:sldMkLst>
        <pc:spChg chg="mod">
          <ac:chgData name="Rachel Murray" userId="bbcd0a00-e941-47ad-998c-05dd4bd34cfd" providerId="ADAL" clId="{7BF14F3B-2CDB-4A7A-AAAB-D8171D66A2EC}" dt="2024-10-02T21:12:27.869" v="319" actId="1076"/>
          <ac:spMkLst>
            <pc:docMk/>
            <pc:sldMk cId="0" sldId="267"/>
            <ac:spMk id="139" creationId="{00000000-0000-0000-0000-000000000000}"/>
          </ac:spMkLst>
        </pc:spChg>
        <pc:spChg chg="mod">
          <ac:chgData name="Rachel Murray" userId="bbcd0a00-e941-47ad-998c-05dd4bd34cfd" providerId="ADAL" clId="{7BF14F3B-2CDB-4A7A-AAAB-D8171D66A2EC}" dt="2024-10-02T21:15:09.570" v="355" actId="20577"/>
          <ac:spMkLst>
            <pc:docMk/>
            <pc:sldMk cId="0" sldId="267"/>
            <ac:spMk id="141" creationId="{00000000-0000-0000-0000-000000000000}"/>
          </ac:spMkLst>
        </pc:spChg>
        <pc:spChg chg="mod">
          <ac:chgData name="Rachel Murray" userId="bbcd0a00-e941-47ad-998c-05dd4bd34cfd" providerId="ADAL" clId="{7BF14F3B-2CDB-4A7A-AAAB-D8171D66A2EC}" dt="2024-10-02T21:13:26.199" v="331" actId="21"/>
          <ac:spMkLst>
            <pc:docMk/>
            <pc:sldMk cId="0" sldId="267"/>
            <ac:spMk id="143" creationId="{00000000-0000-0000-0000-000000000000}"/>
          </ac:spMkLst>
        </pc:spChg>
        <pc:picChg chg="mod">
          <ac:chgData name="Rachel Murray" userId="bbcd0a00-e941-47ad-998c-05dd4bd34cfd" providerId="ADAL" clId="{7BF14F3B-2CDB-4A7A-AAAB-D8171D66A2EC}" dt="2024-10-02T21:14:35.975" v="342"/>
          <ac:picMkLst>
            <pc:docMk/>
            <pc:sldMk cId="0" sldId="267"/>
            <ac:picMk id="142" creationId="{00000000-0000-0000-0000-000000000000}"/>
          </ac:picMkLst>
        </pc:picChg>
      </pc:sldChg>
      <pc:sldChg chg="del setBg modNotes">
        <pc:chgData name="Rachel Murray" userId="bbcd0a00-e941-47ad-998c-05dd4bd34cfd" providerId="ADAL" clId="{7BF14F3B-2CDB-4A7A-AAAB-D8171D66A2EC}" dt="2024-10-02T21:15:33.470" v="356" actId="2696"/>
        <pc:sldMkLst>
          <pc:docMk/>
          <pc:sldMk cId="0" sldId="268"/>
        </pc:sldMkLst>
      </pc:sldChg>
      <pc:sldChg chg="delSp modSp mod setBg modNotes modNotesTx">
        <pc:chgData name="Rachel Murray" userId="bbcd0a00-e941-47ad-998c-05dd4bd34cfd" providerId="ADAL" clId="{7BF14F3B-2CDB-4A7A-AAAB-D8171D66A2EC}" dt="2024-10-02T21:23:35.311" v="371" actId="113"/>
        <pc:sldMkLst>
          <pc:docMk/>
          <pc:sldMk cId="0" sldId="269"/>
        </pc:sldMkLst>
        <pc:spChg chg="mod">
          <ac:chgData name="Rachel Murray" userId="bbcd0a00-e941-47ad-998c-05dd4bd34cfd" providerId="ADAL" clId="{7BF14F3B-2CDB-4A7A-AAAB-D8171D66A2EC}" dt="2024-10-02T21:23:35.311" v="371" actId="113"/>
          <ac:spMkLst>
            <pc:docMk/>
            <pc:sldMk cId="0" sldId="269"/>
            <ac:spMk id="157" creationId="{00000000-0000-0000-0000-000000000000}"/>
          </ac:spMkLst>
        </pc:spChg>
        <pc:picChg chg="del">
          <ac:chgData name="Rachel Murray" userId="bbcd0a00-e941-47ad-998c-05dd4bd34cfd" providerId="ADAL" clId="{7BF14F3B-2CDB-4A7A-AAAB-D8171D66A2EC}" dt="2024-10-02T21:23:26.221" v="368" actId="478"/>
          <ac:picMkLst>
            <pc:docMk/>
            <pc:sldMk cId="0" sldId="269"/>
            <ac:picMk id="159" creationId="{00000000-0000-0000-0000-000000000000}"/>
          </ac:picMkLst>
        </pc:picChg>
      </pc:sldChg>
      <pc:sldChg chg="modSp mod setBg modNotes">
        <pc:chgData name="Rachel Murray" userId="bbcd0a00-e941-47ad-998c-05dd4bd34cfd" providerId="ADAL" clId="{7BF14F3B-2CDB-4A7A-AAAB-D8171D66A2EC}" dt="2024-10-02T21:25:56.832" v="402" actId="403"/>
        <pc:sldMkLst>
          <pc:docMk/>
          <pc:sldMk cId="0" sldId="270"/>
        </pc:sldMkLst>
        <pc:spChg chg="mod">
          <ac:chgData name="Rachel Murray" userId="bbcd0a00-e941-47ad-998c-05dd4bd34cfd" providerId="ADAL" clId="{7BF14F3B-2CDB-4A7A-AAAB-D8171D66A2EC}" dt="2024-10-02T21:24:20.571" v="379" actId="1076"/>
          <ac:spMkLst>
            <pc:docMk/>
            <pc:sldMk cId="0" sldId="270"/>
            <ac:spMk id="165" creationId="{00000000-0000-0000-0000-000000000000}"/>
          </ac:spMkLst>
        </pc:spChg>
        <pc:spChg chg="mod">
          <ac:chgData name="Rachel Murray" userId="bbcd0a00-e941-47ad-998c-05dd4bd34cfd" providerId="ADAL" clId="{7BF14F3B-2CDB-4A7A-AAAB-D8171D66A2EC}" dt="2024-10-02T21:25:46.011" v="399" actId="1076"/>
          <ac:spMkLst>
            <pc:docMk/>
            <pc:sldMk cId="0" sldId="270"/>
            <ac:spMk id="166" creationId="{00000000-0000-0000-0000-000000000000}"/>
          </ac:spMkLst>
        </pc:spChg>
        <pc:spChg chg="mod">
          <ac:chgData name="Rachel Murray" userId="bbcd0a00-e941-47ad-998c-05dd4bd34cfd" providerId="ADAL" clId="{7BF14F3B-2CDB-4A7A-AAAB-D8171D66A2EC}" dt="2024-10-02T21:25:56.832" v="402" actId="403"/>
          <ac:spMkLst>
            <pc:docMk/>
            <pc:sldMk cId="0" sldId="270"/>
            <ac:spMk id="167" creationId="{00000000-0000-0000-0000-000000000000}"/>
          </ac:spMkLst>
        </pc:spChg>
        <pc:spChg chg="mod">
          <ac:chgData name="Rachel Murray" userId="bbcd0a00-e941-47ad-998c-05dd4bd34cfd" providerId="ADAL" clId="{7BF14F3B-2CDB-4A7A-AAAB-D8171D66A2EC}" dt="2024-10-02T21:25:50.073" v="400" actId="1076"/>
          <ac:spMkLst>
            <pc:docMk/>
            <pc:sldMk cId="0" sldId="270"/>
            <ac:spMk id="168" creationId="{00000000-0000-0000-0000-000000000000}"/>
          </ac:spMkLst>
        </pc:spChg>
        <pc:picChg chg="mod">
          <ac:chgData name="Rachel Murray" userId="bbcd0a00-e941-47ad-998c-05dd4bd34cfd" providerId="ADAL" clId="{7BF14F3B-2CDB-4A7A-AAAB-D8171D66A2EC}" dt="2024-10-02T21:24:38.352" v="381" actId="1076"/>
          <ac:picMkLst>
            <pc:docMk/>
            <pc:sldMk cId="0" sldId="270"/>
            <ac:picMk id="169" creationId="{00000000-0000-0000-0000-000000000000}"/>
          </ac:picMkLst>
        </pc:picChg>
      </pc:sldChg>
      <pc:sldChg chg="modSp mod setBg modNotes modNotesTx">
        <pc:chgData name="Rachel Murray" userId="bbcd0a00-e941-47ad-998c-05dd4bd34cfd" providerId="ADAL" clId="{7BF14F3B-2CDB-4A7A-AAAB-D8171D66A2EC}" dt="2024-10-02T21:26:58.187" v="436" actId="1076"/>
        <pc:sldMkLst>
          <pc:docMk/>
          <pc:sldMk cId="0" sldId="271"/>
        </pc:sldMkLst>
        <pc:spChg chg="mod">
          <ac:chgData name="Rachel Murray" userId="bbcd0a00-e941-47ad-998c-05dd4bd34cfd" providerId="ADAL" clId="{7BF14F3B-2CDB-4A7A-AAAB-D8171D66A2EC}" dt="2024-10-02T21:26:52.952" v="434" actId="1076"/>
          <ac:spMkLst>
            <pc:docMk/>
            <pc:sldMk cId="0" sldId="271"/>
            <ac:spMk id="174" creationId="{00000000-0000-0000-0000-000000000000}"/>
          </ac:spMkLst>
        </pc:spChg>
        <pc:spChg chg="mod">
          <ac:chgData name="Rachel Murray" userId="bbcd0a00-e941-47ad-998c-05dd4bd34cfd" providerId="ADAL" clId="{7BF14F3B-2CDB-4A7A-AAAB-D8171D66A2EC}" dt="2024-10-02T21:26:58.187" v="436" actId="1076"/>
          <ac:spMkLst>
            <pc:docMk/>
            <pc:sldMk cId="0" sldId="271"/>
            <ac:spMk id="175" creationId="{00000000-0000-0000-0000-000000000000}"/>
          </ac:spMkLst>
        </pc:spChg>
      </pc:sldChg>
      <pc:sldChg chg="addSp delSp modSp mod setBg modClrScheme chgLayout modNotes modNotesTx">
        <pc:chgData name="Rachel Murray" userId="bbcd0a00-e941-47ad-998c-05dd4bd34cfd" providerId="ADAL" clId="{7BF14F3B-2CDB-4A7A-AAAB-D8171D66A2EC}" dt="2024-10-02T21:33:02.983" v="495" actId="20577"/>
        <pc:sldMkLst>
          <pc:docMk/>
          <pc:sldMk cId="0" sldId="272"/>
        </pc:sldMkLst>
        <pc:spChg chg="add del mod">
          <ac:chgData name="Rachel Murray" userId="bbcd0a00-e941-47ad-998c-05dd4bd34cfd" providerId="ADAL" clId="{7BF14F3B-2CDB-4A7A-AAAB-D8171D66A2EC}" dt="2024-10-02T21:29:58.032" v="444" actId="478"/>
          <ac:spMkLst>
            <pc:docMk/>
            <pc:sldMk cId="0" sldId="272"/>
            <ac:spMk id="3" creationId="{32185C16-1BB5-BD73-0309-1F42DC637892}"/>
          </ac:spMkLst>
        </pc:spChg>
        <pc:spChg chg="mod">
          <ac:chgData name="Rachel Murray" userId="bbcd0a00-e941-47ad-998c-05dd4bd34cfd" providerId="ADAL" clId="{7BF14F3B-2CDB-4A7A-AAAB-D8171D66A2EC}" dt="2024-10-02T21:31:48.602" v="465" actId="207"/>
          <ac:spMkLst>
            <pc:docMk/>
            <pc:sldMk cId="0" sldId="272"/>
            <ac:spMk id="180" creationId="{00000000-0000-0000-0000-000000000000}"/>
          </ac:spMkLst>
        </pc:spChg>
        <pc:spChg chg="del mod">
          <ac:chgData name="Rachel Murray" userId="bbcd0a00-e941-47ad-998c-05dd4bd34cfd" providerId="ADAL" clId="{7BF14F3B-2CDB-4A7A-AAAB-D8171D66A2EC}" dt="2024-10-02T21:29:33.612" v="443" actId="478"/>
          <ac:spMkLst>
            <pc:docMk/>
            <pc:sldMk cId="0" sldId="272"/>
            <ac:spMk id="181" creationId="{00000000-0000-0000-0000-000000000000}"/>
          </ac:spMkLst>
        </pc:spChg>
        <pc:picChg chg="add mod">
          <ac:chgData name="Rachel Murray" userId="bbcd0a00-e941-47ad-998c-05dd4bd34cfd" providerId="ADAL" clId="{7BF14F3B-2CDB-4A7A-AAAB-D8171D66A2EC}" dt="2024-10-02T21:31:47.157" v="463" actId="27614"/>
          <ac:picMkLst>
            <pc:docMk/>
            <pc:sldMk cId="0" sldId="272"/>
            <ac:picMk id="5" creationId="{7641D727-C076-4E3F-ECCC-D0FACA20C75F}"/>
          </ac:picMkLst>
        </pc:picChg>
        <pc:picChg chg="del mod">
          <ac:chgData name="Rachel Murray" userId="bbcd0a00-e941-47ad-998c-05dd4bd34cfd" providerId="ADAL" clId="{7BF14F3B-2CDB-4A7A-AAAB-D8171D66A2EC}" dt="2024-10-02T21:28:48.936" v="438" actId="478"/>
          <ac:picMkLst>
            <pc:docMk/>
            <pc:sldMk cId="0" sldId="272"/>
            <ac:picMk id="182" creationId="{00000000-0000-0000-0000-000000000000}"/>
          </ac:picMkLst>
        </pc:picChg>
      </pc:sldChg>
      <pc:sldChg chg="addSp delSp modSp mod setBg modClrScheme chgLayout modNotes">
        <pc:chgData name="Rachel Murray" userId="bbcd0a00-e941-47ad-998c-05dd4bd34cfd" providerId="ADAL" clId="{7BF14F3B-2CDB-4A7A-AAAB-D8171D66A2EC}" dt="2024-10-02T21:32:42.233" v="487" actId="207"/>
        <pc:sldMkLst>
          <pc:docMk/>
          <pc:sldMk cId="0" sldId="273"/>
        </pc:sldMkLst>
        <pc:spChg chg="mod">
          <ac:chgData name="Rachel Murray" userId="bbcd0a00-e941-47ad-998c-05dd4bd34cfd" providerId="ADAL" clId="{7BF14F3B-2CDB-4A7A-AAAB-D8171D66A2EC}" dt="2024-10-02T21:32:42.233" v="487" actId="207"/>
          <ac:spMkLst>
            <pc:docMk/>
            <pc:sldMk cId="0" sldId="273"/>
            <ac:spMk id="187" creationId="{00000000-0000-0000-0000-000000000000}"/>
          </ac:spMkLst>
        </pc:spChg>
        <pc:spChg chg="del">
          <ac:chgData name="Rachel Murray" userId="bbcd0a00-e941-47ad-998c-05dd4bd34cfd" providerId="ADAL" clId="{7BF14F3B-2CDB-4A7A-AAAB-D8171D66A2EC}" dt="2024-10-02T21:32:11.732" v="476" actId="478"/>
          <ac:spMkLst>
            <pc:docMk/>
            <pc:sldMk cId="0" sldId="273"/>
            <ac:spMk id="188" creationId="{00000000-0000-0000-0000-000000000000}"/>
          </ac:spMkLst>
        </pc:spChg>
        <pc:picChg chg="add mod">
          <ac:chgData name="Rachel Murray" userId="bbcd0a00-e941-47ad-998c-05dd4bd34cfd" providerId="ADAL" clId="{7BF14F3B-2CDB-4A7A-AAAB-D8171D66A2EC}" dt="2024-10-02T21:32:37.913" v="486" actId="26606"/>
          <ac:picMkLst>
            <pc:docMk/>
            <pc:sldMk cId="0" sldId="273"/>
            <ac:picMk id="2" creationId="{01BEA060-8000-B8C0-BB9F-28791CF36E65}"/>
          </ac:picMkLst>
        </pc:picChg>
      </pc:sldChg>
      <pc:sldChg chg="modSp new mod">
        <pc:chgData name="Rachel Murray" userId="bbcd0a00-e941-47ad-998c-05dd4bd34cfd" providerId="ADAL" clId="{7BF14F3B-2CDB-4A7A-AAAB-D8171D66A2EC}" dt="2024-10-02T21:09:39.769" v="292" actId="14100"/>
        <pc:sldMkLst>
          <pc:docMk/>
          <pc:sldMk cId="3099493679" sldId="274"/>
        </pc:sldMkLst>
        <pc:spChg chg="mod">
          <ac:chgData name="Rachel Murray" userId="bbcd0a00-e941-47ad-998c-05dd4bd34cfd" providerId="ADAL" clId="{7BF14F3B-2CDB-4A7A-AAAB-D8171D66A2EC}" dt="2024-10-02T21:09:34.242" v="291" actId="207"/>
          <ac:spMkLst>
            <pc:docMk/>
            <pc:sldMk cId="3099493679" sldId="274"/>
            <ac:spMk id="2" creationId="{580A8F7F-F134-EFE4-517C-BFAE91EFB98D}"/>
          </ac:spMkLst>
        </pc:spChg>
        <pc:spChg chg="mod">
          <ac:chgData name="Rachel Murray" userId="bbcd0a00-e941-47ad-998c-05dd4bd34cfd" providerId="ADAL" clId="{7BF14F3B-2CDB-4A7A-AAAB-D8171D66A2EC}" dt="2024-10-02T21:09:39.769" v="292" actId="14100"/>
          <ac:spMkLst>
            <pc:docMk/>
            <pc:sldMk cId="3099493679" sldId="274"/>
            <ac:spMk id="3" creationId="{18722EA7-4359-BD1C-9927-AC80FE1F961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blog.nationalgeographic.org/2014/05/07/a-small-tribe-thinks-big-about-their-ocean-spac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gSwWEdlhiB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ws.gov/southeast/pdf/fact-sheet/dam-removal.pdf"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nwp.usace.army.mil/Locations/Willamette-Valley/Detroit/"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ws.gov/salmonofthewest/dams.htm"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usgs.gov/media/images/a-dam-and-reservoir-can-alter-temperature-characteristics-a-river"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ws.gov/salmonofthewest/care.htm"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fws.gov/"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enews.net/stories/1062829919"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aterkeeper.org/magazines/volume-13-issue-1/klamath-river-dam-removal/"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myodfw.com/fishing/species/pink-salmon"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921137866e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921137866e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Today we will be learning about how humans can impact the environment, specifically the salmon population in Oregon.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921137866e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921137866e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Source: </a:t>
            </a:r>
            <a:r>
              <a:rPr lang="en" sz="1200">
                <a:solidFill>
                  <a:schemeClr val="dk1"/>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 </a:t>
            </a:r>
            <a:r>
              <a:rPr lang="en" sz="1200" u="sng">
                <a:solidFill>
                  <a:schemeClr val="hlink"/>
                </a:solidFill>
                <a:latin typeface="Calibri"/>
                <a:ea typeface="Calibri"/>
                <a:cs typeface="Calibri"/>
                <a:sym typeface="Calibri"/>
                <a:hlinkClick r:id="rId3"/>
              </a:rPr>
              <a:t>https://blog.nationalgeographic.org/2014/05/07/a-small-tribe-thinks-big-about-their-ocean-space/</a:t>
            </a:r>
            <a:endParaRPr sz="1200" u="sng">
              <a:solidFill>
                <a:schemeClr val="hlink"/>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98bf22c1d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98bf22c1d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r>
              <a:rPr lang="en-US" sz="1100" dirty="0"/>
              <a:t>Photo source: </a:t>
            </a:r>
            <a:r>
              <a:rPr lang="en-US" sz="1100" u="sng" dirty="0">
                <a:solidFill>
                  <a:schemeClr val="hlink"/>
                </a:solidFill>
                <a:hlinkClick r:id="rId3"/>
              </a:rPr>
              <a:t>https://www.youtube.com/watch?v=gSwWEdlhiBg</a:t>
            </a:r>
            <a:endParaRPr lang="en-US" sz="1100" dirty="0"/>
          </a:p>
          <a:p>
            <a:pPr marL="0" lvl="0" indent="0" algn="l" rtl="0">
              <a:spcBef>
                <a:spcPts val="0"/>
              </a:spcBef>
              <a:spcAft>
                <a:spcPts val="0"/>
              </a:spcAft>
              <a:buNone/>
            </a:pPr>
            <a:r>
              <a:rPr lang="en-US" sz="1100" dirty="0"/>
              <a:t>(Siuslaw Watershed Council, Filmmaker Brian Kelley, &amp; The Confederated Tribes of Coos, Lower Umpqua and Siuslaw Indians </a:t>
            </a:r>
          </a:p>
          <a:p>
            <a:pPr marL="0" lvl="0" indent="0" algn="l" rtl="0">
              <a:spcBef>
                <a:spcPts val="0"/>
              </a:spcBef>
              <a:spcAft>
                <a:spcPts val="0"/>
              </a:spcAft>
              <a:buNone/>
            </a:pPr>
            <a:r>
              <a:rPr lang="en-US" b="1" dirty="0"/>
              <a:t>Play</a:t>
            </a:r>
            <a:r>
              <a:rPr lang="en-US" dirty="0"/>
              <a:t> video</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921137866e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921137866e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921137866e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921137866e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MJ or AC to post the questions to be thinking about during the video in the chat area. (What do you notice or wonder about the life of salmon as it moves from the ocean to the rivers? What is unique about the life of the salmon? What challenges do the salmon have from human impacts on the environment?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921137866e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921137866e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Students can write thoughts, questions, reflections and responses to each prompt, then discuss with a partner or group (breakout room).  Once complete, ask for volunteers to share out answers to the whole class.</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921137866e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921137866e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Have students read independently or read aloud as a class via pdf.</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921137866e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921137866e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Examples of sources for evidence are provided on the Resources section of the lesson plan.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921137866e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921137866e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Have students add ideas to the </a:t>
            </a:r>
            <a:r>
              <a:rPr lang="en" u="sng" dirty="0"/>
              <a:t>What I Know</a:t>
            </a:r>
            <a:r>
              <a:rPr lang="en" dirty="0"/>
              <a:t> and </a:t>
            </a:r>
            <a:r>
              <a:rPr lang="en" u="sng" dirty="0"/>
              <a:t>What I Want to Know</a:t>
            </a:r>
            <a:r>
              <a:rPr lang="en" dirty="0"/>
              <a:t> categories.  At the end of the lesson, students can fill in the </a:t>
            </a:r>
            <a:r>
              <a:rPr lang="en" u="sng" dirty="0"/>
              <a:t>What I learned</a:t>
            </a:r>
            <a:r>
              <a:rPr lang="en" dirty="0"/>
              <a:t> category.</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97e15babc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97e15babc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b="1" dirty="0"/>
              <a:t>Note</a:t>
            </a:r>
            <a:r>
              <a:rPr lang="en" dirty="0"/>
              <a:t>: You may lead this discussion in a whole class setting, or in a breakout session.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b="1" dirty="0"/>
              <a:t>Say</a:t>
            </a:r>
            <a:r>
              <a:rPr lang="en" dirty="0"/>
              <a:t>: </a:t>
            </a:r>
            <a:r>
              <a:rPr lang="en-US" dirty="0"/>
              <a:t>Why do you think dams have been utilized in the past and continue to be today? (Wait for student responses and discussion) They say: What kind of implications do you think this has on our ecosystems, and cultures (historically and currently today). You may lead this discussion in a whole class setting, or in pairs or groups (via in class or in a breakout session format through an online platform).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t>Photo source</a:t>
            </a:r>
            <a:r>
              <a:rPr lang="en-US" sz="1100" dirty="0"/>
              <a:t>: https://earth.stanford.edu/news/hydropower-dams-threaten-fish-habitats-worldwide#gs.fpao2k</a:t>
            </a:r>
          </a:p>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921137866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921137866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dirty="0"/>
              <a:t>(</a:t>
            </a:r>
            <a:r>
              <a:rPr lang="en" sz="1400" dirty="0"/>
              <a:t>U.S. Fish &amp; Wildlife Service: </a:t>
            </a:r>
            <a:r>
              <a:rPr lang="en" sz="1100" u="sng" dirty="0">
                <a:solidFill>
                  <a:schemeClr val="hlink"/>
                </a:solidFill>
                <a:hlinkClick r:id="rId3"/>
              </a:rPr>
              <a:t>https://www.fws.gov/southeast/pdf/fact-sheet/dam-removal.pdf</a:t>
            </a:r>
            <a:r>
              <a:rPr lang="en" sz="1800" dirty="0"/>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Photo source:  </a:t>
            </a:r>
            <a:r>
              <a:rPr lang="en-US" sz="1100" u="sng" dirty="0">
                <a:solidFill>
                  <a:schemeClr val="hlink"/>
                </a:solidFill>
                <a:hlinkClick r:id="rId4"/>
              </a:rPr>
              <a:t>https://www.nwp.usace.army.mil/Locations/Willamette-Valley/Detroit/</a:t>
            </a:r>
            <a:endParaRPr lang="en-US" dirty="0"/>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921137866e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921137866e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Note: </a:t>
            </a:r>
            <a:r>
              <a:rPr lang="en" b="1" dirty="0"/>
              <a:t>Slide Title: Dams and Their Impact Continued </a:t>
            </a:r>
            <a:endParaRPr b="1" dirty="0"/>
          </a:p>
          <a:p>
            <a:pPr marL="0" lvl="0" indent="0" algn="l" rtl="0">
              <a:spcBef>
                <a:spcPts val="0"/>
              </a:spcBef>
              <a:spcAft>
                <a:spcPts val="0"/>
              </a:spcAft>
              <a:buNone/>
            </a:pPr>
            <a:r>
              <a:rPr lang="en" dirty="0"/>
              <a:t>Source: </a:t>
            </a:r>
            <a:r>
              <a:rPr lang="en" u="sng" dirty="0">
                <a:solidFill>
                  <a:schemeClr val="hlink"/>
                </a:solidFill>
                <a:hlinkClick r:id="rId3"/>
              </a:rPr>
              <a:t>https://www.fws.gov/salmonofthewest/dams.htm</a:t>
            </a:r>
            <a:endParaRPr lang="en" u="sng" dirty="0">
              <a:solidFill>
                <a:schemeClr val="hlink"/>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Photo source: </a:t>
            </a:r>
            <a:r>
              <a:rPr lang="en-US" sz="1100" u="sng" dirty="0">
                <a:solidFill>
                  <a:schemeClr val="hlink"/>
                </a:solidFill>
                <a:hlinkClick r:id="rId4"/>
              </a:rPr>
              <a:t>https://www.usgs.gov/media/images/a-dam-and-reservoir-can-alter-temperature-characteristics-a-river</a:t>
            </a:r>
            <a:endParaRPr lang="en-US" dirty="0"/>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921137866e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921137866e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Say</a:t>
            </a:r>
            <a:r>
              <a:rPr lang="en-US" dirty="0"/>
              <a:t>: The land currently known as Oregon was fully inhabited by Indigenous groups since time immemorial. These groups were and are intimately connected to the land and water. </a:t>
            </a:r>
            <a:endParaRPr lang="en" dirty="0"/>
          </a:p>
          <a:p>
            <a:pPr marL="0" lvl="0" indent="0" algn="l" rtl="0">
              <a:spcBef>
                <a:spcPts val="0"/>
              </a:spcBef>
              <a:spcAft>
                <a:spcPts val="0"/>
              </a:spcAft>
              <a:buNone/>
            </a:pPr>
            <a:endParaRPr lang="en" dirty="0"/>
          </a:p>
          <a:p>
            <a:pPr marL="0" lvl="0" indent="0" algn="l" rtl="0">
              <a:spcBef>
                <a:spcPts val="0"/>
              </a:spcBef>
              <a:spcAft>
                <a:spcPts val="0"/>
              </a:spcAft>
              <a:buNone/>
            </a:pPr>
            <a:r>
              <a:rPr lang="en" dirty="0"/>
              <a:t>Source: </a:t>
            </a:r>
            <a:r>
              <a:rPr lang="en" u="sng" dirty="0">
                <a:solidFill>
                  <a:schemeClr val="hlink"/>
                </a:solidFill>
                <a:hlinkClick r:id="rId3"/>
              </a:rPr>
              <a:t>https://www.f</a:t>
            </a:r>
            <a:r>
              <a:rPr lang="en-US" u="sng" dirty="0">
                <a:solidFill>
                  <a:schemeClr val="hlink"/>
                </a:solidFill>
                <a:hlinkClick r:id="rId3"/>
              </a:rPr>
              <a:t>ws.gov/</a:t>
            </a:r>
            <a:r>
              <a:rPr lang="en-US" u="sng" dirty="0" err="1">
                <a:solidFill>
                  <a:schemeClr val="hlink"/>
                </a:solidFill>
                <a:hlinkClick r:id="rId3"/>
              </a:rPr>
              <a:t>salmonofthewest</a:t>
            </a:r>
            <a:r>
              <a:rPr lang="en-US" u="sng" dirty="0">
                <a:solidFill>
                  <a:schemeClr val="hlink"/>
                </a:solidFill>
                <a:hlinkClick r:id="rId3"/>
              </a:rPr>
              <a:t>/care.htm</a:t>
            </a:r>
            <a:endParaRPr lang="en-US" u="sng" dirty="0">
              <a:solidFill>
                <a:schemeClr val="hlink"/>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Photo source: </a:t>
            </a:r>
            <a:r>
              <a:rPr lang="en-US" sz="1100" u="sng" dirty="0">
                <a:solidFill>
                  <a:schemeClr val="hlink"/>
                </a:solidFill>
                <a:hlinkClick r:id="rId4"/>
              </a:rPr>
              <a:t>https://www.fws.gov/</a:t>
            </a:r>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921137866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921137866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Photo/news source: </a:t>
            </a:r>
            <a:r>
              <a:rPr lang="en-US" sz="1100" u="sng" dirty="0">
                <a:solidFill>
                  <a:schemeClr val="hlink"/>
                </a:solidFill>
                <a:hlinkClick r:id="rId3"/>
              </a:rPr>
              <a:t>https://www.eenews.net/stories/1062829919</a:t>
            </a:r>
            <a:endParaRPr lang="en-US" dirty="0"/>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921137866e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921137866e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dirty="0">
                <a:solidFill>
                  <a:srgbClr val="333333"/>
                </a:solidFill>
                <a:highlight>
                  <a:srgbClr val="FFFFFF"/>
                </a:highlight>
                <a:latin typeface="Times New Roman"/>
                <a:ea typeface="Times New Roman"/>
                <a:cs typeface="Times New Roman"/>
                <a:sym typeface="Times New Roman"/>
              </a:rPr>
              <a:t>Source: </a:t>
            </a:r>
            <a:r>
              <a:rPr lang="en" sz="1100" u="sng" dirty="0">
                <a:solidFill>
                  <a:schemeClr val="hlink"/>
                </a:solidFill>
                <a:hlinkClick r:id="rId3"/>
              </a:rPr>
              <a:t>https://waterkeeper.org/magazines/volume-13-issue-1/klamath-river-dam-removal/</a:t>
            </a:r>
            <a:endParaRPr lang="en" sz="1100" u="sng" dirty="0">
              <a:solidFill>
                <a:schemeClr val="hlink"/>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Photo source: </a:t>
            </a:r>
            <a:r>
              <a:rPr lang="en-US" sz="1100" u="sng" dirty="0">
                <a:solidFill>
                  <a:schemeClr val="hlink"/>
                </a:solidFill>
                <a:hlinkClick r:id="rId4"/>
              </a:rPr>
              <a:t>https://myodfw.com/fishing/species/pink-salmon</a:t>
            </a:r>
            <a:endParaRPr lang="en-US" dirty="0"/>
          </a:p>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921137866e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921137866e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dfw.state.or.us/resources/fishing/salmon_steelhead.asp"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hyperlink" Target="http://dontchangethislink.peardeckmagic.zone?eyJ0eXBlIjoiZ29vZ2xlLXNsaWRlcy1hZGRvbi1yZXNwb25zZS1mb290ZXIiLCJsYXN0RWRpdGVkQnkiOiJ1bmtub3duIiwicHJlc2VudGF0aW9uSWQiOiIxbS04MzQzc1kydFRmTUZPNlZXejdMX25HdjBEeXltdDZ5bEhOQmxCRmF1ZyIsImNvbnRlbnRJZCI6ImN1c3RvbS1yZXNwb25zZS1mcmVlUmVzcG9uc2UtdGV4dCIsInNsaWRlSWQiOiJnOTIxMTM3ODY2ZV8wXzc2IiwiY29udGVudEluc3RhbmNlSWQiOiIxbS04MzQzc1kydFRmTUZPNlZXejdMX25HdjBEeXltdDZ5bEhOQmxCRmF1Zy82NGRiMDY3My1lMjYxLTQxZDYtYTQ3ZS01MTIxY2M5M2E4NDcifQ==pearId=magic-pear-metadata-identifier"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gSwWEdlhiBg"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hyperlink" Target="http://dontchangethislink.peardeckmagic.zone?eyJ0eXBlIjoiZ29vZ2xlLXNsaWRlcy1hZGRvbi1yZXNwb25zZS1mb290ZXIiLCJsYXN0RWRpdGVkQnkiOiJ1bmtub3duIiwicHJlc2VudGF0aW9uSWQiOiIxbS04MzQzc1kydFRmTUZPNlZXejdMX25HdjBEeXltdDZ5bEhOQmxCRmF1ZyIsImNvbnRlbnRJZCI6ImN1c3RvbS1yZXNwb25zZS1mcmVlUmVzcG9uc2UtdGV4dCIsInNsaWRlSWQiOiJnOTIxMTM3ODY2ZV8wXzgzIiwiY29udGVudEluc3RhbmNlSWQiOiIxbS04MzQzc1kydFRmTUZPNlZXejdMX25HdjBEeXltdDZ5bEhOQmxCRmF1Zy8yMGQ5MjMxZS00YzU4LTQzMjEtYWZhYi03NjYwYjA3N2ZiYTkifQ==pearId=magic-pear-metadata-identifier"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www.pbs.org/video/oregon-field-guide-first-salmon-ceremony/"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123950"/>
            <a:ext cx="8520600" cy="118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800" dirty="0">
                <a:solidFill>
                  <a:schemeClr val="accent5"/>
                </a:solidFill>
              </a:rPr>
              <a:t>Human Impacts on the Environment: The Salmon Population in Oregon</a:t>
            </a:r>
            <a:endParaRPr sz="3800" dirty="0">
              <a:solidFill>
                <a:schemeClr val="accent5"/>
              </a:solidFill>
            </a:endParaRPr>
          </a:p>
        </p:txBody>
      </p:sp>
      <p:sp>
        <p:nvSpPr>
          <p:cNvPr id="56" name="Google Shape;56;p13"/>
          <p:cNvSpPr txBox="1"/>
          <p:nvPr/>
        </p:nvSpPr>
        <p:spPr>
          <a:xfrm>
            <a:off x="1194662" y="4755480"/>
            <a:ext cx="7637638" cy="29978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i="1" dirty="0"/>
              <a:t>Photo source: Oregon Department of Fish and Wildlife:</a:t>
            </a:r>
            <a:r>
              <a:rPr lang="en" sz="900" i="1" u="sng" dirty="0">
                <a:solidFill>
                  <a:schemeClr val="hlink"/>
                </a:solidFill>
                <a:hlinkClick r:id="rId3"/>
              </a:rPr>
              <a:t>https://www.dfw.state.or.us/resources/fishing/salmon_steelhead.asp</a:t>
            </a:r>
            <a:endParaRPr sz="1050" i="1" dirty="0"/>
          </a:p>
        </p:txBody>
      </p:sp>
      <p:pic>
        <p:nvPicPr>
          <p:cNvPr id="2" name="Picture 1">
            <a:extLst>
              <a:ext uri="{FF2B5EF4-FFF2-40B4-BE49-F238E27FC236}">
                <a16:creationId xmlns:a16="http://schemas.microsoft.com/office/drawing/2014/main" id="{78F38716-C054-A3C7-72F3-559B16660FC0}"/>
              </a:ext>
            </a:extLst>
          </p:cNvPr>
          <p:cNvPicPr>
            <a:picLocks noChangeAspect="1"/>
          </p:cNvPicPr>
          <p:nvPr/>
        </p:nvPicPr>
        <p:blipFill>
          <a:blip r:embed="rId4"/>
          <a:stretch>
            <a:fillRect/>
          </a:stretch>
        </p:blipFill>
        <p:spPr>
          <a:xfrm>
            <a:off x="1496962" y="1307450"/>
            <a:ext cx="6146852" cy="325278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 name="Google Shape;124;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25" name="Google Shape;125;p22"/>
          <p:cNvPicPr preferRelativeResize="0"/>
          <p:nvPr/>
        </p:nvPicPr>
        <p:blipFill>
          <a:blip r:embed="rId3">
            <a:alphaModFix/>
          </a:blip>
          <a:stretch>
            <a:fillRect/>
          </a:stretch>
        </p:blipFill>
        <p:spPr>
          <a:xfrm>
            <a:off x="242350" y="175325"/>
            <a:ext cx="8589950" cy="4831850"/>
          </a:xfrm>
          <a:prstGeom prst="rect">
            <a:avLst/>
          </a:prstGeom>
          <a:noFill/>
          <a:ln>
            <a:noFill/>
          </a:ln>
        </p:spPr>
      </p:pic>
      <p:sp>
        <p:nvSpPr>
          <p:cNvPr id="127" name="Google Shape;127;p22">
            <a:hlinkClick r:id="rId4"/>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3"/>
          <p:cNvSpPr txBox="1"/>
          <p:nvPr/>
        </p:nvSpPr>
        <p:spPr>
          <a:xfrm>
            <a:off x="199103" y="272675"/>
            <a:ext cx="7918997" cy="79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chemeClr val="accent5"/>
                </a:solidFill>
              </a:rPr>
              <a:t>National Geographic: Small Tribe Thinks Big About Their Ocean Space</a:t>
            </a:r>
            <a:r>
              <a:rPr lang="en" b="1" dirty="0">
                <a:solidFill>
                  <a:schemeClr val="accent5"/>
                </a:solidFill>
              </a:rPr>
              <a:t> </a:t>
            </a:r>
            <a:endParaRPr b="1" dirty="0">
              <a:solidFill>
                <a:schemeClr val="accent5"/>
              </a:solidFill>
            </a:endParaRPr>
          </a:p>
        </p:txBody>
      </p:sp>
      <p:pic>
        <p:nvPicPr>
          <p:cNvPr id="133" name="Google Shape;133;p23"/>
          <p:cNvPicPr preferRelativeResize="0"/>
          <p:nvPr/>
        </p:nvPicPr>
        <p:blipFill>
          <a:blip r:embed="rId3">
            <a:alphaModFix/>
          </a:blip>
          <a:stretch>
            <a:fillRect/>
          </a:stretch>
        </p:blipFill>
        <p:spPr>
          <a:xfrm>
            <a:off x="3081847" y="863389"/>
            <a:ext cx="2153507" cy="1832450"/>
          </a:xfrm>
          <a:prstGeom prst="rect">
            <a:avLst/>
          </a:prstGeom>
          <a:noFill/>
          <a:ln>
            <a:noFill/>
          </a:ln>
        </p:spPr>
      </p:pic>
      <p:sp>
        <p:nvSpPr>
          <p:cNvPr id="134" name="Google Shape;134;p23"/>
          <p:cNvSpPr txBox="1"/>
          <p:nvPr/>
        </p:nvSpPr>
        <p:spPr>
          <a:xfrm>
            <a:off x="457200" y="2765323"/>
            <a:ext cx="8222226" cy="2263876"/>
          </a:xfrm>
          <a:prstGeom prst="rect">
            <a:avLst/>
          </a:prstGeom>
          <a:noFill/>
          <a:ln>
            <a:noFill/>
          </a:ln>
        </p:spPr>
        <p:txBody>
          <a:bodyPr spcFirstLastPara="1" wrap="square" lIns="91425" tIns="91425" rIns="91425" bIns="91425" anchor="t" anchorCtr="0">
            <a:noAutofit/>
          </a:bodyPr>
          <a:lstStyle/>
          <a:p>
            <a:pPr marL="0" lvl="0" indent="0" algn="l" rtl="0">
              <a:lnSpc>
                <a:spcPct val="110000"/>
              </a:lnSpc>
              <a:spcBef>
                <a:spcPts val="0"/>
              </a:spcBef>
              <a:spcAft>
                <a:spcPts val="0"/>
              </a:spcAft>
              <a:buClr>
                <a:schemeClr val="dk1"/>
              </a:buClr>
              <a:buSzPts val="1100"/>
              <a:buFont typeface="Arial"/>
              <a:buNone/>
            </a:pPr>
            <a:r>
              <a:rPr lang="en" sz="1600" dirty="0">
                <a:solidFill>
                  <a:srgbClr val="404040"/>
                </a:solidFill>
              </a:rPr>
              <a:t>The Indigenous people living on the southern Oregon coast have always understood that the ocean and its creatures must be respected. According to the tribal lore of the Confederated Tribes of the Coos, Lower Umpqua and Siuslaw, Thunderbird was the chief of the ocean, and of all the ocean’s creatures, salmon was most beloved. When the people treated salmon carelessly, by dropping it on the ground or burning it, Thunderbird became angry and created powerful storms. The people burned tobacco in their fires and pleaded with Thunderbird to go north.</a:t>
            </a:r>
            <a:endParaRPr sz="1600" dirty="0">
              <a:solidFill>
                <a:srgbClr val="404040"/>
              </a:solidFill>
            </a:endParaRPr>
          </a:p>
          <a:p>
            <a:pPr marL="0" lvl="0" indent="0" algn="l" rtl="0">
              <a:spcBef>
                <a:spcPts val="1200"/>
              </a:spcBef>
              <a:spcAft>
                <a:spcPts val="0"/>
              </a:spcAft>
              <a:buNone/>
            </a:pPr>
            <a:endParaRPr sz="11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4"/>
          <p:cNvSpPr txBox="1">
            <a:spLocks noGrp="1"/>
          </p:cNvSpPr>
          <p:nvPr>
            <p:ph type="ctrTitle"/>
          </p:nvPr>
        </p:nvSpPr>
        <p:spPr>
          <a:xfrm>
            <a:off x="1346782" y="78075"/>
            <a:ext cx="6450435" cy="603878"/>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b="1" dirty="0">
                <a:solidFill>
                  <a:schemeClr val="accent5"/>
                </a:solidFill>
              </a:rPr>
              <a:t>Questions for upcoming video</a:t>
            </a:r>
            <a:endParaRPr sz="2800" b="1" dirty="0">
              <a:solidFill>
                <a:schemeClr val="accent5"/>
              </a:solidFill>
            </a:endParaRPr>
          </a:p>
        </p:txBody>
      </p:sp>
      <p:sp>
        <p:nvSpPr>
          <p:cNvPr id="140" name="Google Shape;140;p24"/>
          <p:cNvSpPr txBox="1">
            <a:spLocks noGrp="1"/>
          </p:cNvSpPr>
          <p:nvPr>
            <p:ph type="subTitle" idx="1"/>
          </p:nvPr>
        </p:nvSpPr>
        <p:spPr>
          <a:xfrm>
            <a:off x="311700" y="1536850"/>
            <a:ext cx="8520600" cy="2218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i="1"/>
          </a:p>
          <a:p>
            <a:pPr marL="0" lvl="0" indent="0" algn="ctr" rtl="0">
              <a:spcBef>
                <a:spcPts val="0"/>
              </a:spcBef>
              <a:spcAft>
                <a:spcPts val="0"/>
              </a:spcAft>
              <a:buNone/>
            </a:pPr>
            <a:endParaRPr sz="4500"/>
          </a:p>
        </p:txBody>
      </p:sp>
      <p:sp>
        <p:nvSpPr>
          <p:cNvPr id="141" name="Google Shape;141;p24"/>
          <p:cNvSpPr txBox="1"/>
          <p:nvPr/>
        </p:nvSpPr>
        <p:spPr>
          <a:xfrm>
            <a:off x="214123" y="783225"/>
            <a:ext cx="8295695" cy="127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t>As you are </a:t>
            </a:r>
            <a:r>
              <a:rPr lang="en" sz="1800" dirty="0">
                <a:hlinkClick r:id="rId3"/>
              </a:rPr>
              <a:t>watching the video </a:t>
            </a:r>
            <a:r>
              <a:rPr lang="en" sz="1800" dirty="0"/>
              <a:t>of Jesse Beers of the Confederated Tribes of Coos, Lower Umpqua and Siuslaw Indians, think about the following questions:</a:t>
            </a:r>
            <a:endParaRPr sz="1800" dirty="0"/>
          </a:p>
          <a:p>
            <a:pPr marL="95250" lvl="0" algn="ctr" rtl="0">
              <a:lnSpc>
                <a:spcPct val="115000"/>
              </a:lnSpc>
              <a:spcBef>
                <a:spcPts val="1200"/>
              </a:spcBef>
              <a:spcAft>
                <a:spcPts val="0"/>
              </a:spcAft>
              <a:buClr>
                <a:schemeClr val="dk1"/>
              </a:buClr>
              <a:buSzPts val="2100"/>
            </a:pPr>
            <a:r>
              <a:rPr lang="en" sz="1800" dirty="0">
                <a:solidFill>
                  <a:schemeClr val="dk1"/>
                </a:solidFill>
              </a:rPr>
              <a:t>What do you notice?          What do you wonder?</a:t>
            </a:r>
            <a:endParaRPr sz="1800" dirty="0">
              <a:solidFill>
                <a:schemeClr val="dk1"/>
              </a:solidFill>
            </a:endParaRPr>
          </a:p>
          <a:p>
            <a:pPr marL="0" lvl="0" indent="0" algn="l" rtl="0">
              <a:spcBef>
                <a:spcPts val="1200"/>
              </a:spcBef>
              <a:spcAft>
                <a:spcPts val="0"/>
              </a:spcAft>
              <a:buNone/>
            </a:pPr>
            <a:endParaRPr sz="1100" dirty="0"/>
          </a:p>
        </p:txBody>
      </p:sp>
      <p:pic>
        <p:nvPicPr>
          <p:cNvPr id="142" name="Google Shape;142;p24">
            <a:hlinkClick r:id="rId3"/>
          </p:cNvPr>
          <p:cNvPicPr preferRelativeResize="0"/>
          <p:nvPr/>
        </p:nvPicPr>
        <p:blipFill rotWithShape="1">
          <a:blip r:embed="rId4">
            <a:alphaModFix/>
          </a:blip>
          <a:srcRect t="8753" r="18026" b="9820"/>
          <a:stretch/>
        </p:blipFill>
        <p:spPr>
          <a:xfrm>
            <a:off x="311699" y="2062925"/>
            <a:ext cx="8520599" cy="3002500"/>
          </a:xfrm>
          <a:prstGeom prst="rect">
            <a:avLst/>
          </a:prstGeom>
          <a:noFill/>
          <a:ln>
            <a:noFill/>
          </a:ln>
        </p:spPr>
      </p:pic>
      <p:sp>
        <p:nvSpPr>
          <p:cNvPr id="143" name="Google Shape;143;p24"/>
          <p:cNvSpPr txBox="1"/>
          <p:nvPr/>
        </p:nvSpPr>
        <p:spPr>
          <a:xfrm>
            <a:off x="214123" y="4187075"/>
            <a:ext cx="4474200" cy="64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6"/>
          <p:cNvSpPr txBox="1">
            <a:spLocks noGrp="1"/>
          </p:cNvSpPr>
          <p:nvPr>
            <p:ph type="ctrTitle"/>
          </p:nvPr>
        </p:nvSpPr>
        <p:spPr>
          <a:xfrm>
            <a:off x="311700" y="285050"/>
            <a:ext cx="8520600" cy="408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dirty="0">
                <a:solidFill>
                  <a:schemeClr val="accent5"/>
                </a:solidFill>
              </a:rPr>
              <a:t>Reflection Question: </a:t>
            </a:r>
            <a:endParaRPr sz="2400" b="1" dirty="0">
              <a:solidFill>
                <a:schemeClr val="accent5"/>
              </a:solidFill>
            </a:endParaRPr>
          </a:p>
        </p:txBody>
      </p:sp>
      <p:sp>
        <p:nvSpPr>
          <p:cNvPr id="158" name="Google Shape;158;p26"/>
          <p:cNvSpPr txBox="1">
            <a:spLocks noGrp="1"/>
          </p:cNvSpPr>
          <p:nvPr>
            <p:ph type="subTitle" idx="1"/>
          </p:nvPr>
        </p:nvSpPr>
        <p:spPr>
          <a:xfrm>
            <a:off x="311700" y="751950"/>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a:t>How can we utilize Indigenous traditional ecological knowledge in order to have a meaningful impact on caring for the environment?</a:t>
            </a:r>
            <a:endParaRPr sz="2200"/>
          </a:p>
        </p:txBody>
      </p:sp>
      <p:sp>
        <p:nvSpPr>
          <p:cNvPr id="160" name="Google Shape;160;p26">
            <a:hlinkClick r:id="rId3"/>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7"/>
          <p:cNvSpPr txBox="1">
            <a:spLocks noGrp="1"/>
          </p:cNvSpPr>
          <p:nvPr>
            <p:ph type="ctrTitle"/>
          </p:nvPr>
        </p:nvSpPr>
        <p:spPr>
          <a:xfrm>
            <a:off x="311700" y="66368"/>
            <a:ext cx="8520600" cy="888246"/>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dirty="0">
                <a:solidFill>
                  <a:schemeClr val="accent5"/>
                </a:solidFill>
              </a:rPr>
              <a:t>First Salmon Ceremony: The Cultural Importance and Efforts to Restore the Salmon Population in Oregon</a:t>
            </a:r>
            <a:endParaRPr sz="2400" b="1" dirty="0">
              <a:solidFill>
                <a:schemeClr val="accent5"/>
              </a:solidFill>
            </a:endParaRPr>
          </a:p>
        </p:txBody>
      </p:sp>
      <p:sp>
        <p:nvSpPr>
          <p:cNvPr id="166" name="Google Shape;166;p27"/>
          <p:cNvSpPr txBox="1">
            <a:spLocks noGrp="1"/>
          </p:cNvSpPr>
          <p:nvPr>
            <p:ph type="subTitle" idx="1"/>
          </p:nvPr>
        </p:nvSpPr>
        <p:spPr>
          <a:xfrm>
            <a:off x="4147155" y="1202409"/>
            <a:ext cx="3286906"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500" u="sng" dirty="0">
                <a:solidFill>
                  <a:schemeClr val="hlink"/>
                </a:solidFill>
                <a:hlinkClick r:id="rId3"/>
              </a:rPr>
              <a:t>Video</a:t>
            </a:r>
            <a:endParaRPr sz="5200" dirty="0"/>
          </a:p>
        </p:txBody>
      </p:sp>
      <p:sp>
        <p:nvSpPr>
          <p:cNvPr id="167" name="Google Shape;167;p27"/>
          <p:cNvSpPr txBox="1"/>
          <p:nvPr/>
        </p:nvSpPr>
        <p:spPr>
          <a:xfrm>
            <a:off x="51618" y="2366234"/>
            <a:ext cx="9092381" cy="2227890"/>
          </a:xfrm>
          <a:prstGeom prst="rect">
            <a:avLst/>
          </a:prstGeom>
          <a:noFill/>
          <a:ln>
            <a:noFill/>
          </a:ln>
        </p:spPr>
        <p:txBody>
          <a:bodyPr spcFirstLastPara="1" wrap="square" lIns="91425" tIns="91425" rIns="91425" bIns="91425" anchor="t" anchorCtr="0">
            <a:noAutofit/>
          </a:bodyPr>
          <a:lstStyle/>
          <a:p>
            <a:pPr marL="342900" lvl="0" indent="-342900" algn="l" rtl="0">
              <a:spcBef>
                <a:spcPts val="0"/>
              </a:spcBef>
              <a:spcAft>
                <a:spcPts val="0"/>
              </a:spcAft>
              <a:buFont typeface="Arial" panose="020B0604020202020204" pitchFamily="34" charset="0"/>
              <a:buChar char="•"/>
            </a:pPr>
            <a:r>
              <a:rPr lang="en" sz="2000" dirty="0"/>
              <a:t>Draw or write as you are listening and watching the video. </a:t>
            </a:r>
          </a:p>
          <a:p>
            <a:pPr marL="342900" lvl="0" indent="-342900" algn="l" rtl="0">
              <a:spcBef>
                <a:spcPts val="0"/>
              </a:spcBef>
              <a:spcAft>
                <a:spcPts val="0"/>
              </a:spcAft>
              <a:buFont typeface="Arial" panose="020B0604020202020204" pitchFamily="34" charset="0"/>
              <a:buChar char="•"/>
            </a:pPr>
            <a:r>
              <a:rPr lang="en" sz="2000" dirty="0"/>
              <a:t>What do you notice or wonder about the life of salmon as it moves from the ocean to the rivers? </a:t>
            </a:r>
          </a:p>
          <a:p>
            <a:pPr marL="342900" lvl="0" indent="-342900" algn="l" rtl="0">
              <a:spcBef>
                <a:spcPts val="0"/>
              </a:spcBef>
              <a:spcAft>
                <a:spcPts val="0"/>
              </a:spcAft>
              <a:buFont typeface="Arial" panose="020B0604020202020204" pitchFamily="34" charset="0"/>
              <a:buChar char="•"/>
            </a:pPr>
            <a:r>
              <a:rPr lang="en" sz="2000" dirty="0"/>
              <a:t>What is unique about the life of the salmon? </a:t>
            </a:r>
          </a:p>
          <a:p>
            <a:pPr marL="342900" lvl="0" indent="-342900" algn="l" rtl="0">
              <a:spcBef>
                <a:spcPts val="0"/>
              </a:spcBef>
              <a:spcAft>
                <a:spcPts val="0"/>
              </a:spcAft>
              <a:buFont typeface="Arial" panose="020B0604020202020204" pitchFamily="34" charset="0"/>
              <a:buChar char="•"/>
            </a:pPr>
            <a:r>
              <a:rPr lang="en" sz="2000" dirty="0"/>
              <a:t>What challenges do the salmon have from human impacts on the environment? </a:t>
            </a:r>
            <a:endParaRPr sz="2000" dirty="0"/>
          </a:p>
        </p:txBody>
      </p:sp>
      <p:sp>
        <p:nvSpPr>
          <p:cNvPr id="168" name="Google Shape;168;p27"/>
          <p:cNvSpPr txBox="1"/>
          <p:nvPr/>
        </p:nvSpPr>
        <p:spPr>
          <a:xfrm>
            <a:off x="1249966" y="1767324"/>
            <a:ext cx="3051740" cy="31278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i="1" dirty="0"/>
              <a:t>Video source: Oregon Public Broadcasting (OPB) </a:t>
            </a:r>
            <a:endParaRPr sz="1000" i="1" dirty="0"/>
          </a:p>
        </p:txBody>
      </p:sp>
      <p:pic>
        <p:nvPicPr>
          <p:cNvPr id="169" name="Google Shape;169;p27"/>
          <p:cNvPicPr preferRelativeResize="0"/>
          <p:nvPr/>
        </p:nvPicPr>
        <p:blipFill>
          <a:blip r:embed="rId4">
            <a:alphaModFix/>
          </a:blip>
          <a:stretch>
            <a:fillRect/>
          </a:stretch>
        </p:blipFill>
        <p:spPr>
          <a:xfrm>
            <a:off x="2198278" y="1325838"/>
            <a:ext cx="1155116" cy="3830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8"/>
          <p:cNvSpPr txBox="1">
            <a:spLocks noGrp="1"/>
          </p:cNvSpPr>
          <p:nvPr>
            <p:ph type="ctrTitle"/>
          </p:nvPr>
        </p:nvSpPr>
        <p:spPr>
          <a:xfrm>
            <a:off x="2013154" y="125361"/>
            <a:ext cx="4407784" cy="562994"/>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b="1" dirty="0">
                <a:solidFill>
                  <a:schemeClr val="accent5"/>
                </a:solidFill>
              </a:rPr>
              <a:t>Reflection Questions</a:t>
            </a:r>
            <a:endParaRPr sz="2800" b="1" dirty="0">
              <a:solidFill>
                <a:schemeClr val="accent5"/>
              </a:solidFill>
            </a:endParaRPr>
          </a:p>
        </p:txBody>
      </p:sp>
      <p:sp>
        <p:nvSpPr>
          <p:cNvPr id="175" name="Google Shape;175;p28"/>
          <p:cNvSpPr txBox="1">
            <a:spLocks noGrp="1"/>
          </p:cNvSpPr>
          <p:nvPr>
            <p:ph type="subTitle" idx="1"/>
          </p:nvPr>
        </p:nvSpPr>
        <p:spPr>
          <a:xfrm>
            <a:off x="260081" y="754721"/>
            <a:ext cx="8520600" cy="3828339"/>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SzPts val="2200"/>
              <a:buAutoNum type="arabicPeriod"/>
            </a:pPr>
            <a:r>
              <a:rPr lang="en" sz="2200" dirty="0"/>
              <a:t>What was the significance of Agnes Pilgrim, Confederated Tribes of Siletz Indians Takelma Elder, bringing back the First Salmon Ceremony?</a:t>
            </a:r>
            <a:endParaRPr sz="2200" dirty="0"/>
          </a:p>
          <a:p>
            <a:pPr marL="457200" lvl="0" indent="-368300" algn="l" rtl="0">
              <a:spcBef>
                <a:spcPts val="0"/>
              </a:spcBef>
              <a:spcAft>
                <a:spcPts val="0"/>
              </a:spcAft>
              <a:buSzPts val="2200"/>
              <a:buAutoNum type="arabicPeriod"/>
            </a:pPr>
            <a:r>
              <a:rPr lang="en" sz="2200" dirty="0"/>
              <a:t>From your point of view, were her efforts important to salmon and the environment?</a:t>
            </a:r>
            <a:endParaRPr sz="2200" dirty="0"/>
          </a:p>
          <a:p>
            <a:pPr marL="457200" lvl="0" indent="-368300" algn="l" rtl="0">
              <a:spcBef>
                <a:spcPts val="0"/>
              </a:spcBef>
              <a:spcAft>
                <a:spcPts val="0"/>
              </a:spcAft>
              <a:buSzPts val="2200"/>
              <a:buAutoNum type="arabicPeriod"/>
            </a:pPr>
            <a:r>
              <a:rPr lang="en" sz="2200" dirty="0"/>
              <a:t>What sounds and images from the environment stood out to you the most in the video?</a:t>
            </a:r>
            <a:endParaRPr sz="2200" dirty="0"/>
          </a:p>
          <a:p>
            <a:pPr marL="457200" lvl="0" indent="-368300" algn="l" rtl="0">
              <a:spcBef>
                <a:spcPts val="0"/>
              </a:spcBef>
              <a:spcAft>
                <a:spcPts val="0"/>
              </a:spcAft>
              <a:buSzPts val="2200"/>
              <a:buAutoNum type="arabicPeriod"/>
            </a:pPr>
            <a:r>
              <a:rPr lang="en" sz="2200" dirty="0"/>
              <a:t>How did removing the dams in the video help the salmon habitat and population?</a:t>
            </a:r>
            <a:endParaRPr sz="2200" dirty="0"/>
          </a:p>
          <a:p>
            <a:pPr marL="457200" lvl="0" indent="-368300" algn="l" rtl="0">
              <a:spcBef>
                <a:spcPts val="0"/>
              </a:spcBef>
              <a:spcAft>
                <a:spcPts val="0"/>
              </a:spcAft>
              <a:buSzPts val="2200"/>
              <a:buAutoNum type="arabicPeriod"/>
            </a:pPr>
            <a:r>
              <a:rPr lang="en" sz="2200" dirty="0"/>
              <a:t>What can you do to ensure habitat restoration efforts keep occuring and salmon are in existence for future generations?</a:t>
            </a:r>
            <a:endParaRPr sz="2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9"/>
          <p:cNvSpPr txBox="1">
            <a:spLocks noGrp="1"/>
          </p:cNvSpPr>
          <p:nvPr>
            <p:ph type="title"/>
          </p:nvPr>
        </p:nvSpPr>
        <p:spPr>
          <a:xfrm>
            <a:off x="311700" y="445025"/>
            <a:ext cx="8520600" cy="572700"/>
          </a:xfrm>
        </p:spPr>
        <p:txBody>
          <a:bodyPr spcFirstLastPara="1" wrap="square" lIns="91425" tIns="91425" rIns="91425" bIns="91425" anchor="ctr" anchorCtr="0">
            <a:normAutofit/>
          </a:bodyPr>
          <a:lstStyle/>
          <a:p>
            <a:pPr marL="0" lvl="0" indent="0" rtl="0">
              <a:lnSpc>
                <a:spcPct val="90000"/>
              </a:lnSpc>
              <a:spcBef>
                <a:spcPts val="0"/>
              </a:spcBef>
              <a:spcAft>
                <a:spcPts val="0"/>
              </a:spcAft>
              <a:buNone/>
            </a:pPr>
            <a:r>
              <a:rPr lang="en-US" sz="2600" b="1" u="sng" dirty="0">
                <a:solidFill>
                  <a:schemeClr val="accent5"/>
                </a:solidFill>
              </a:rPr>
              <a:t>Read</a:t>
            </a:r>
            <a:r>
              <a:rPr lang="en-US" sz="2600" b="1" dirty="0">
                <a:solidFill>
                  <a:schemeClr val="accent5"/>
                </a:solidFill>
              </a:rPr>
              <a:t>: </a:t>
            </a:r>
            <a:r>
              <a:rPr lang="en-US" sz="2600" b="1" i="1" dirty="0">
                <a:solidFill>
                  <a:schemeClr val="accent5"/>
                </a:solidFill>
              </a:rPr>
              <a:t>Dam Removal: An Opportunity for Our Rivers</a:t>
            </a:r>
          </a:p>
        </p:txBody>
      </p:sp>
      <p:pic>
        <p:nvPicPr>
          <p:cNvPr id="5" name="Picture 4" descr="A water dam with a house and a waterfall&#10;&#10;Description automatically generated with medium confidence">
            <a:extLst>
              <a:ext uri="{FF2B5EF4-FFF2-40B4-BE49-F238E27FC236}">
                <a16:creationId xmlns:a16="http://schemas.microsoft.com/office/drawing/2014/main" id="{7641D727-C076-4E3F-ECCC-D0FACA20C75F}"/>
              </a:ext>
            </a:extLst>
          </p:cNvPr>
          <p:cNvPicPr>
            <a:picLocks noChangeAspect="1"/>
          </p:cNvPicPr>
          <p:nvPr/>
        </p:nvPicPr>
        <p:blipFill>
          <a:blip r:embed="rId3"/>
          <a:srcRect t="10872" r="2" b="44710"/>
          <a:stretch/>
        </p:blipFill>
        <p:spPr>
          <a:xfrm>
            <a:off x="311700" y="1208225"/>
            <a:ext cx="8520600" cy="326440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0"/>
          <p:cNvSpPr txBox="1">
            <a:spLocks noGrp="1"/>
          </p:cNvSpPr>
          <p:nvPr>
            <p:ph type="title"/>
          </p:nvPr>
        </p:nvSpPr>
        <p:spPr>
          <a:xfrm>
            <a:off x="311700" y="445025"/>
            <a:ext cx="8520600" cy="572700"/>
          </a:xfrm>
        </p:spPr>
        <p:txBody>
          <a:bodyPr spcFirstLastPara="1" wrap="square" lIns="91425" tIns="91425" rIns="91425" bIns="91425" anchor="ctr" anchorCtr="0">
            <a:normAutofit/>
          </a:bodyPr>
          <a:lstStyle/>
          <a:p>
            <a:pPr marL="0" lvl="0" indent="0" rtl="0">
              <a:lnSpc>
                <a:spcPct val="90000"/>
              </a:lnSpc>
              <a:spcBef>
                <a:spcPts val="0"/>
              </a:spcBef>
              <a:spcAft>
                <a:spcPts val="0"/>
              </a:spcAft>
              <a:buNone/>
            </a:pPr>
            <a:r>
              <a:rPr lang="en-US" sz="1600" b="1" dirty="0">
                <a:solidFill>
                  <a:schemeClr val="accent5"/>
                </a:solidFill>
              </a:rPr>
              <a:t>Construct an argument supported by evidence for how dams impact Earth’s systems.</a:t>
            </a:r>
          </a:p>
        </p:txBody>
      </p:sp>
      <p:pic>
        <p:nvPicPr>
          <p:cNvPr id="2" name="Picture 1" descr="A water dam with a house and a waterfall">
            <a:extLst>
              <a:ext uri="{FF2B5EF4-FFF2-40B4-BE49-F238E27FC236}">
                <a16:creationId xmlns:a16="http://schemas.microsoft.com/office/drawing/2014/main" id="{01BEA060-8000-B8C0-BB9F-28791CF36E65}"/>
              </a:ext>
            </a:extLst>
          </p:cNvPr>
          <p:cNvPicPr>
            <a:picLocks noChangeAspect="1"/>
          </p:cNvPicPr>
          <p:nvPr/>
        </p:nvPicPr>
        <p:blipFill>
          <a:blip r:embed="rId3"/>
          <a:srcRect t="10871" r="2" b="44710"/>
          <a:stretch/>
        </p:blipFill>
        <p:spPr>
          <a:xfrm>
            <a:off x="311700" y="1208225"/>
            <a:ext cx="8520600" cy="326440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4" name="Picture 3">
            <a:extLst>
              <a:ext uri="{FF2B5EF4-FFF2-40B4-BE49-F238E27FC236}">
                <a16:creationId xmlns:a16="http://schemas.microsoft.com/office/drawing/2014/main" id="{E9C25154-B76A-C430-A1A4-3EE4004699F0}"/>
              </a:ext>
            </a:extLst>
          </p:cNvPr>
          <p:cNvPicPr>
            <a:picLocks noChangeAspect="1"/>
          </p:cNvPicPr>
          <p:nvPr/>
        </p:nvPicPr>
        <p:blipFill>
          <a:blip r:embed="rId3"/>
          <a:stretch>
            <a:fillRect/>
          </a:stretch>
        </p:blipFill>
        <p:spPr>
          <a:xfrm>
            <a:off x="296651" y="0"/>
            <a:ext cx="2143125" cy="2143125"/>
          </a:xfrm>
          <a:prstGeom prst="rect">
            <a:avLst/>
          </a:prstGeom>
        </p:spPr>
      </p:pic>
      <p:pic>
        <p:nvPicPr>
          <p:cNvPr id="1026" name="Picture 2">
            <a:extLst>
              <a:ext uri="{FF2B5EF4-FFF2-40B4-BE49-F238E27FC236}">
                <a16:creationId xmlns:a16="http://schemas.microsoft.com/office/drawing/2014/main" id="{0EB18F20-4BFE-B5AC-C701-E6E12642DC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2865" y="-1"/>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AB3BEDD-6778-2441-26C3-3DD1C588A837}"/>
              </a:ext>
            </a:extLst>
          </p:cNvPr>
          <p:cNvPicPr>
            <a:picLocks noChangeAspect="1"/>
          </p:cNvPicPr>
          <p:nvPr/>
        </p:nvPicPr>
        <p:blipFill>
          <a:blip r:embed="rId5"/>
          <a:stretch>
            <a:fillRect/>
          </a:stretch>
        </p:blipFill>
        <p:spPr>
          <a:xfrm>
            <a:off x="6704224" y="0"/>
            <a:ext cx="2143125" cy="214312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ctrTitle"/>
          </p:nvPr>
        </p:nvSpPr>
        <p:spPr>
          <a:xfrm>
            <a:off x="2045030" y="188219"/>
            <a:ext cx="5163600" cy="7065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3400" b="1" dirty="0">
                <a:solidFill>
                  <a:schemeClr val="accent5"/>
                </a:solidFill>
              </a:rPr>
              <a:t>Discussion Questions</a:t>
            </a:r>
            <a:endParaRPr sz="1100" b="1" dirty="0">
              <a:solidFill>
                <a:schemeClr val="accent5"/>
              </a:solidFill>
            </a:endParaRPr>
          </a:p>
        </p:txBody>
      </p:sp>
      <p:sp>
        <p:nvSpPr>
          <p:cNvPr id="69" name="Google Shape;69;p15"/>
          <p:cNvSpPr txBox="1">
            <a:spLocks noGrp="1"/>
          </p:cNvSpPr>
          <p:nvPr>
            <p:ph type="subTitle" idx="1"/>
          </p:nvPr>
        </p:nvSpPr>
        <p:spPr>
          <a:xfrm>
            <a:off x="47540" y="955082"/>
            <a:ext cx="8520600" cy="1676436"/>
          </a:xfrm>
          <a:prstGeom prst="rect">
            <a:avLst/>
          </a:prstGeom>
        </p:spPr>
        <p:txBody>
          <a:bodyPr spcFirstLastPara="1" wrap="square" lIns="91425" tIns="91425" rIns="91425" bIns="91425" anchor="t" anchorCtr="0">
            <a:noAutofit/>
          </a:bodyPr>
          <a:lstStyle/>
          <a:p>
            <a:pPr marL="425450" lvl="0" algn="l" rtl="0">
              <a:spcBef>
                <a:spcPts val="0"/>
              </a:spcBef>
              <a:spcAft>
                <a:spcPts val="0"/>
              </a:spcAft>
              <a:buClr>
                <a:srgbClr val="000000"/>
              </a:buClr>
              <a:buSzPts val="2300"/>
              <a:buFont typeface="Arial" panose="020B0604020202020204" pitchFamily="34" charset="0"/>
              <a:buChar char="•"/>
            </a:pPr>
            <a:r>
              <a:rPr lang="en" sz="1800" dirty="0">
                <a:solidFill>
                  <a:srgbClr val="000000"/>
                </a:solidFill>
              </a:rPr>
              <a:t>Why do you think dams have been utilized in the past and continue to be today? </a:t>
            </a:r>
            <a:endParaRPr sz="1800" dirty="0">
              <a:solidFill>
                <a:srgbClr val="000000"/>
              </a:solidFill>
            </a:endParaRPr>
          </a:p>
          <a:p>
            <a:pPr marL="82550" lvl="0" indent="0" algn="l" rtl="0">
              <a:spcBef>
                <a:spcPts val="0"/>
              </a:spcBef>
              <a:spcAft>
                <a:spcPts val="0"/>
              </a:spcAft>
              <a:buClr>
                <a:srgbClr val="000000"/>
              </a:buClr>
              <a:buSzPts val="2300"/>
            </a:pPr>
            <a:endParaRPr lang="en" sz="1800" dirty="0">
              <a:solidFill>
                <a:srgbClr val="000000"/>
              </a:solidFill>
            </a:endParaRPr>
          </a:p>
          <a:p>
            <a:pPr marL="425450" lvl="0" algn="l" rtl="0">
              <a:spcBef>
                <a:spcPts val="0"/>
              </a:spcBef>
              <a:spcAft>
                <a:spcPts val="0"/>
              </a:spcAft>
              <a:buClr>
                <a:srgbClr val="000000"/>
              </a:buClr>
              <a:buSzPts val="2300"/>
              <a:buFont typeface="Arial" panose="020B0604020202020204" pitchFamily="34" charset="0"/>
              <a:buChar char="•"/>
            </a:pPr>
            <a:r>
              <a:rPr lang="en" sz="1800" dirty="0">
                <a:solidFill>
                  <a:srgbClr val="000000"/>
                </a:solidFill>
              </a:rPr>
              <a:t>What kind of implications do you think this has on our ecosystems, and cultures (historically and currently today)?</a:t>
            </a:r>
            <a:endParaRPr sz="1800" dirty="0">
              <a:solidFill>
                <a:srgbClr val="000000"/>
              </a:solidFill>
            </a:endParaRPr>
          </a:p>
        </p:txBody>
      </p:sp>
      <p:pic>
        <p:nvPicPr>
          <p:cNvPr id="3" name="Google Shape;70;p15"/>
          <p:cNvPicPr preferRelativeResize="0"/>
          <p:nvPr/>
        </p:nvPicPr>
        <p:blipFill>
          <a:blip r:embed="rId3">
            <a:alphaModFix/>
          </a:blip>
          <a:stretch>
            <a:fillRect/>
          </a:stretch>
        </p:blipFill>
        <p:spPr>
          <a:xfrm>
            <a:off x="0" y="2512855"/>
            <a:ext cx="9144000" cy="263064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ctrTitle"/>
          </p:nvPr>
        </p:nvSpPr>
        <p:spPr>
          <a:xfrm>
            <a:off x="435650" y="132734"/>
            <a:ext cx="8520600" cy="619943"/>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sz="2900" b="1" dirty="0">
                <a:solidFill>
                  <a:schemeClr val="accent5"/>
                </a:solidFill>
              </a:rPr>
              <a:t>Dams and Their Impact on Earth Systems</a:t>
            </a:r>
            <a:endParaRPr sz="2900" b="1" dirty="0">
              <a:solidFill>
                <a:schemeClr val="accent5"/>
              </a:solidFill>
            </a:endParaRPr>
          </a:p>
        </p:txBody>
      </p:sp>
      <p:sp>
        <p:nvSpPr>
          <p:cNvPr id="77" name="Google Shape;77;p16"/>
          <p:cNvSpPr txBox="1">
            <a:spLocks noGrp="1"/>
          </p:cNvSpPr>
          <p:nvPr>
            <p:ph type="subTitle" idx="1"/>
          </p:nvPr>
        </p:nvSpPr>
        <p:spPr>
          <a:xfrm>
            <a:off x="186338" y="752677"/>
            <a:ext cx="8520600" cy="269660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300" dirty="0"/>
              <a:t>“Dams have been used extensively throughout the United States for a variety of purposes, including navigation, flood control, and power generation. While well-designed and properly managed dams can provide many benefits, they </a:t>
            </a:r>
            <a:r>
              <a:rPr lang="en" sz="2300" i="1" dirty="0"/>
              <a:t>drastically alter</a:t>
            </a:r>
            <a:r>
              <a:rPr lang="en" sz="2300" dirty="0"/>
              <a:t> natural river communities. The natural flow of water and sediment is impeded, and populations of native fish, mussels, and other aquatic animals are damaged”</a:t>
            </a:r>
            <a:endParaRPr sz="2700" dirty="0"/>
          </a:p>
        </p:txBody>
      </p:sp>
      <p:pic>
        <p:nvPicPr>
          <p:cNvPr id="78" name="Google Shape;78;p16" descr="Portland District &gt; Locations &gt; Willamette Valley &gt; Detroit"/>
          <p:cNvPicPr preferRelativeResize="0"/>
          <p:nvPr/>
        </p:nvPicPr>
        <p:blipFill>
          <a:blip r:embed="rId3">
            <a:alphaModFix/>
          </a:blip>
          <a:stretch>
            <a:fillRect/>
          </a:stretch>
        </p:blipFill>
        <p:spPr>
          <a:xfrm>
            <a:off x="4498259" y="3115291"/>
            <a:ext cx="4397570" cy="1895475"/>
          </a:xfrm>
          <a:prstGeom prst="rect">
            <a:avLst/>
          </a:prstGeom>
          <a:noFill/>
          <a:ln>
            <a:noFill/>
          </a:ln>
        </p:spPr>
      </p:pic>
      <p:sp>
        <p:nvSpPr>
          <p:cNvPr id="79" name="Google Shape;79;p16"/>
          <p:cNvSpPr txBox="1"/>
          <p:nvPr/>
        </p:nvSpPr>
        <p:spPr>
          <a:xfrm>
            <a:off x="2689500" y="1474938"/>
            <a:ext cx="4920300" cy="33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7"/>
          <p:cNvSpPr txBox="1">
            <a:spLocks noGrp="1"/>
          </p:cNvSpPr>
          <p:nvPr>
            <p:ph type="ctrTitle"/>
          </p:nvPr>
        </p:nvSpPr>
        <p:spPr>
          <a:xfrm>
            <a:off x="311699" y="0"/>
            <a:ext cx="8520600" cy="3106875"/>
          </a:xfrm>
          <a:prstGeom prst="rect">
            <a:avLst/>
          </a:prstGeom>
        </p:spPr>
        <p:txBody>
          <a:bodyPr spcFirstLastPara="1" wrap="square" lIns="91425" tIns="91425" rIns="91425" bIns="91425" anchor="b" anchorCtr="0">
            <a:noAutofit/>
          </a:bodyPr>
          <a:lstStyle/>
          <a:p>
            <a:pPr lvl="0" algn="l" rtl="0">
              <a:spcBef>
                <a:spcPts val="0"/>
              </a:spcBef>
              <a:spcAft>
                <a:spcPts val="0"/>
              </a:spcAft>
              <a:buSzPct val="317000"/>
            </a:pPr>
            <a:r>
              <a:rPr lang="en" sz="1600" dirty="0"/>
              <a:t>*Dams can block or impede migration and have created deep pools of water that in some cases have inundated important spawning habitat or blocked access to it. </a:t>
            </a:r>
            <a:endParaRPr sz="1600" dirty="0"/>
          </a:p>
          <a:p>
            <a:pPr marL="0" lvl="0" indent="0" algn="l" rtl="0">
              <a:spcBef>
                <a:spcPts val="0"/>
              </a:spcBef>
              <a:spcAft>
                <a:spcPts val="0"/>
              </a:spcAft>
              <a:buNone/>
            </a:pPr>
            <a:br>
              <a:rPr lang="en" sz="1600" dirty="0"/>
            </a:br>
            <a:r>
              <a:rPr lang="en" sz="1600" dirty="0"/>
              <a:t>*Dams change the character of rivers, creating slow-moving, warm water pools that are ideal for predators of salmon. </a:t>
            </a:r>
            <a:endParaRPr sz="1600" dirty="0"/>
          </a:p>
          <a:p>
            <a:pPr marL="0" lvl="0" indent="0" algn="l" rtl="0">
              <a:spcBef>
                <a:spcPts val="0"/>
              </a:spcBef>
              <a:spcAft>
                <a:spcPts val="0"/>
              </a:spcAft>
              <a:buNone/>
            </a:pPr>
            <a:br>
              <a:rPr lang="en" sz="1600" dirty="0"/>
            </a:br>
            <a:r>
              <a:rPr lang="en" sz="1600" dirty="0"/>
              <a:t>*Low water velocities in large reservoirs also can delay salmon migration and expose fish to high water temperatures and disease.</a:t>
            </a:r>
            <a:endParaRPr sz="1600" dirty="0"/>
          </a:p>
          <a:p>
            <a:pPr marL="0" lvl="0" indent="0" algn="l" rtl="0">
              <a:spcBef>
                <a:spcPts val="0"/>
              </a:spcBef>
              <a:spcAft>
                <a:spcPts val="0"/>
              </a:spcAft>
              <a:buNone/>
            </a:pPr>
            <a:br>
              <a:rPr lang="en" sz="1600" dirty="0"/>
            </a:br>
            <a:r>
              <a:rPr lang="en" sz="1600" dirty="0"/>
              <a:t>*Some dams have fish ladders; however, they still impede the successful migration of salmon.</a:t>
            </a:r>
            <a:endParaRPr sz="1600" dirty="0"/>
          </a:p>
        </p:txBody>
      </p:sp>
      <p:pic>
        <p:nvPicPr>
          <p:cNvPr id="85" name="Google Shape;85;p17"/>
          <p:cNvPicPr preferRelativeResize="0"/>
          <p:nvPr/>
        </p:nvPicPr>
        <p:blipFill>
          <a:blip r:embed="rId3">
            <a:alphaModFix/>
          </a:blip>
          <a:stretch>
            <a:fillRect/>
          </a:stretch>
        </p:blipFill>
        <p:spPr>
          <a:xfrm>
            <a:off x="1152460" y="3320727"/>
            <a:ext cx="7121385" cy="17069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8"/>
          <p:cNvSpPr txBox="1">
            <a:spLocks noGrp="1"/>
          </p:cNvSpPr>
          <p:nvPr>
            <p:ph type="ctrTitle"/>
          </p:nvPr>
        </p:nvSpPr>
        <p:spPr>
          <a:xfrm>
            <a:off x="311713" y="0"/>
            <a:ext cx="8520600" cy="618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000" b="1" dirty="0">
                <a:solidFill>
                  <a:schemeClr val="accent5"/>
                </a:solidFill>
              </a:rPr>
              <a:t>Why it Matters</a:t>
            </a:r>
            <a:endParaRPr sz="3000" b="1" dirty="0">
              <a:solidFill>
                <a:schemeClr val="accent5"/>
              </a:solidFill>
            </a:endParaRPr>
          </a:p>
        </p:txBody>
      </p:sp>
      <p:sp>
        <p:nvSpPr>
          <p:cNvPr id="92" name="Google Shape;92;p18"/>
          <p:cNvSpPr txBox="1">
            <a:spLocks noGrp="1"/>
          </p:cNvSpPr>
          <p:nvPr>
            <p:ph type="subTitle" idx="1"/>
          </p:nvPr>
        </p:nvSpPr>
        <p:spPr>
          <a:xfrm>
            <a:off x="0" y="350835"/>
            <a:ext cx="8520600" cy="31977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pPr>
            <a:r>
              <a:rPr lang="en" sz="1700" dirty="0"/>
              <a:t>Salmon are a profound component of the Northwest's economy and identity.</a:t>
            </a:r>
            <a:endParaRPr sz="1700" dirty="0"/>
          </a:p>
          <a:p>
            <a:pPr marL="0" lvl="0" indent="0" algn="l" rtl="0">
              <a:lnSpc>
                <a:spcPct val="115000"/>
              </a:lnSpc>
              <a:spcBef>
                <a:spcPts val="1200"/>
              </a:spcBef>
              <a:spcAft>
                <a:spcPts val="0"/>
              </a:spcAft>
              <a:buNone/>
            </a:pPr>
            <a:r>
              <a:rPr lang="en" sz="1700" dirty="0"/>
              <a:t>They have been and continue to be a spiritual and cultural center of importance and meaning to tribes in Oregon since time immemorial.</a:t>
            </a:r>
            <a:endParaRPr sz="1700" dirty="0"/>
          </a:p>
          <a:p>
            <a:pPr marL="0" lvl="0" indent="0" algn="l" rtl="0">
              <a:lnSpc>
                <a:spcPct val="115000"/>
              </a:lnSpc>
              <a:spcBef>
                <a:spcPts val="1200"/>
              </a:spcBef>
              <a:spcAft>
                <a:spcPts val="0"/>
              </a:spcAft>
              <a:buClr>
                <a:schemeClr val="dk1"/>
              </a:buClr>
              <a:buSzPts val="1100"/>
              <a:buFont typeface="Arial"/>
              <a:buNone/>
            </a:pPr>
            <a:r>
              <a:rPr lang="en" sz="1700" dirty="0"/>
              <a:t>The possibility that wild salmon may become extinct indicates that our waterways are in such bad shape they can no longer support a species that has been in our rivers and streams for eons and once numbered in the millions. And ultimately, </a:t>
            </a:r>
            <a:r>
              <a:rPr lang="en" sz="1700" b="1" dirty="0"/>
              <a:t>human health also is dependent on healthy rivers</a:t>
            </a:r>
            <a:r>
              <a:rPr lang="en" sz="1700" dirty="0"/>
              <a:t>.</a:t>
            </a:r>
            <a:endParaRPr sz="1700" dirty="0"/>
          </a:p>
          <a:p>
            <a:pPr marL="0" lvl="0" indent="0" algn="ctr" rtl="0">
              <a:lnSpc>
                <a:spcPct val="115000"/>
              </a:lnSpc>
              <a:spcBef>
                <a:spcPts val="1200"/>
              </a:spcBef>
              <a:spcAft>
                <a:spcPts val="0"/>
              </a:spcAft>
              <a:buClr>
                <a:schemeClr val="dk1"/>
              </a:buClr>
              <a:buSzPts val="1100"/>
              <a:buFont typeface="Arial"/>
              <a:buNone/>
            </a:pPr>
            <a:r>
              <a:rPr lang="en" sz="1700" dirty="0"/>
              <a:t>Once a wild run is lost it will not return. Extinction is forever.</a:t>
            </a:r>
            <a:endParaRPr sz="1700" dirty="0"/>
          </a:p>
          <a:p>
            <a:pPr marL="0" lvl="0" indent="0" algn="ctr" rtl="0">
              <a:spcBef>
                <a:spcPts val="1200"/>
              </a:spcBef>
              <a:spcAft>
                <a:spcPts val="0"/>
              </a:spcAft>
              <a:buNone/>
            </a:pPr>
            <a:endParaRPr sz="1700" dirty="0"/>
          </a:p>
        </p:txBody>
      </p:sp>
      <p:pic>
        <p:nvPicPr>
          <p:cNvPr id="93" name="Google Shape;93;p18"/>
          <p:cNvPicPr preferRelativeResize="0"/>
          <p:nvPr/>
        </p:nvPicPr>
        <p:blipFill>
          <a:blip r:embed="rId3">
            <a:alphaModFix/>
          </a:blip>
          <a:stretch>
            <a:fillRect/>
          </a:stretch>
        </p:blipFill>
        <p:spPr>
          <a:xfrm>
            <a:off x="1600199" y="3548535"/>
            <a:ext cx="5434782" cy="1524425"/>
          </a:xfrm>
          <a:prstGeom prst="rect">
            <a:avLst/>
          </a:prstGeom>
          <a:noFill/>
          <a:ln>
            <a:noFill/>
          </a:ln>
        </p:spPr>
      </p:pic>
      <p:sp>
        <p:nvSpPr>
          <p:cNvPr id="2" name="Google Shape;94;p18"/>
          <p:cNvSpPr txBox="1"/>
          <p:nvPr/>
        </p:nvSpPr>
        <p:spPr>
          <a:xfrm>
            <a:off x="5887150" y="1127850"/>
            <a:ext cx="3086400" cy="61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9"/>
          <p:cNvSpPr txBox="1">
            <a:spLocks noGrp="1"/>
          </p:cNvSpPr>
          <p:nvPr>
            <p:ph type="ctrTitle"/>
          </p:nvPr>
        </p:nvSpPr>
        <p:spPr>
          <a:xfrm>
            <a:off x="251100" y="0"/>
            <a:ext cx="8520600" cy="656303"/>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b="1" dirty="0">
                <a:solidFill>
                  <a:schemeClr val="accent5"/>
                </a:solidFill>
              </a:rPr>
              <a:t>Dam Removal </a:t>
            </a:r>
            <a:endParaRPr sz="3200" b="1" dirty="0">
              <a:solidFill>
                <a:schemeClr val="accent5"/>
              </a:solidFill>
            </a:endParaRPr>
          </a:p>
        </p:txBody>
      </p:sp>
      <p:sp>
        <p:nvSpPr>
          <p:cNvPr id="100" name="Google Shape;100;p19"/>
          <p:cNvSpPr txBox="1">
            <a:spLocks noGrp="1"/>
          </p:cNvSpPr>
          <p:nvPr>
            <p:ph type="subTitle" idx="1"/>
          </p:nvPr>
        </p:nvSpPr>
        <p:spPr>
          <a:xfrm>
            <a:off x="97849" y="1231491"/>
            <a:ext cx="4199700" cy="374609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t>The removal of dams restores a river’s natural flow and helps to restore vegetation and habitat. </a:t>
            </a:r>
            <a:endParaRPr sz="1800" dirty="0"/>
          </a:p>
          <a:p>
            <a:pPr marL="0" lvl="0" indent="0" algn="ctr" rtl="0">
              <a:spcBef>
                <a:spcPts val="0"/>
              </a:spcBef>
              <a:spcAft>
                <a:spcPts val="0"/>
              </a:spcAft>
              <a:buNone/>
            </a:pPr>
            <a:endParaRPr sz="1800" dirty="0"/>
          </a:p>
          <a:p>
            <a:pPr marL="0" lvl="0" indent="0" algn="l" rtl="0">
              <a:spcBef>
                <a:spcPts val="0"/>
              </a:spcBef>
              <a:spcAft>
                <a:spcPts val="0"/>
              </a:spcAft>
              <a:buNone/>
            </a:pPr>
            <a:r>
              <a:rPr lang="en" sz="1800" dirty="0"/>
              <a:t>By returning the natural flow of water and sediment, the salmon population as well as other aquatic animals can begin to be restored. </a:t>
            </a:r>
            <a:endParaRPr sz="1800" dirty="0"/>
          </a:p>
        </p:txBody>
      </p:sp>
      <p:pic>
        <p:nvPicPr>
          <p:cNvPr id="101" name="Google Shape;101;p19"/>
          <p:cNvPicPr preferRelativeResize="0"/>
          <p:nvPr/>
        </p:nvPicPr>
        <p:blipFill rotWithShape="1">
          <a:blip r:embed="rId3">
            <a:alphaModFix/>
          </a:blip>
          <a:srcRect l="14409" t="16349" r="38714" b="21581"/>
          <a:stretch/>
        </p:blipFill>
        <p:spPr>
          <a:xfrm>
            <a:off x="4387645" y="1120877"/>
            <a:ext cx="4658506" cy="402262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0"/>
          <p:cNvSpPr txBox="1">
            <a:spLocks noGrp="1"/>
          </p:cNvSpPr>
          <p:nvPr>
            <p:ph type="ctrTitle"/>
          </p:nvPr>
        </p:nvSpPr>
        <p:spPr>
          <a:xfrm>
            <a:off x="311700" y="1076632"/>
            <a:ext cx="4260300" cy="375639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000" dirty="0">
                <a:solidFill>
                  <a:srgbClr val="333333"/>
                </a:solidFill>
                <a:highlight>
                  <a:srgbClr val="FFFFFF"/>
                </a:highlight>
                <a:latin typeface="Times New Roman"/>
                <a:ea typeface="Times New Roman"/>
                <a:cs typeface="Times New Roman"/>
                <a:sym typeface="Times New Roman"/>
              </a:rPr>
              <a:t>Through tireless advocacy efforts, the largest dam removal and salmon-restoration proposal was approved. Communities that depend on a healthy Klamath River for food, jobs, recreation and cultural survival have accomplished what once seemed impossible to most outside observers. “With continued dedication, the world will witness the largest dam-removal and salmon restoration project in history by 2020.”</a:t>
            </a:r>
            <a:endParaRPr sz="6000" dirty="0"/>
          </a:p>
        </p:txBody>
      </p:sp>
      <p:sp>
        <p:nvSpPr>
          <p:cNvPr id="108" name="Google Shape;108;p20"/>
          <p:cNvSpPr txBox="1">
            <a:spLocks noGrp="1"/>
          </p:cNvSpPr>
          <p:nvPr>
            <p:ph type="subTitle" idx="1"/>
          </p:nvPr>
        </p:nvSpPr>
        <p:spPr>
          <a:xfrm>
            <a:off x="237325" y="1198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solidFill>
                  <a:schemeClr val="accent5"/>
                </a:solidFill>
              </a:rPr>
              <a:t>Advocacy for Salmon Restoration</a:t>
            </a:r>
            <a:endParaRPr b="1" dirty="0">
              <a:solidFill>
                <a:schemeClr val="accent5"/>
              </a:solidFill>
            </a:endParaRPr>
          </a:p>
        </p:txBody>
      </p:sp>
      <p:pic>
        <p:nvPicPr>
          <p:cNvPr id="109" name="Google Shape;109;p20"/>
          <p:cNvPicPr preferRelativeResize="0"/>
          <p:nvPr/>
        </p:nvPicPr>
        <p:blipFill>
          <a:blip r:embed="rId3">
            <a:alphaModFix/>
          </a:blip>
          <a:stretch>
            <a:fillRect/>
          </a:stretch>
        </p:blipFill>
        <p:spPr>
          <a:xfrm>
            <a:off x="4903839" y="1172498"/>
            <a:ext cx="4069361" cy="3660528"/>
          </a:xfrm>
          <a:prstGeom prst="rect">
            <a:avLst/>
          </a:prstGeom>
          <a:noFill/>
          <a:ln>
            <a:noFill/>
          </a:ln>
        </p:spPr>
      </p:pic>
      <p:sp>
        <p:nvSpPr>
          <p:cNvPr id="110" name="Google Shape;110;p20"/>
          <p:cNvSpPr txBox="1"/>
          <p:nvPr/>
        </p:nvSpPr>
        <p:spPr>
          <a:xfrm>
            <a:off x="5961500" y="4040425"/>
            <a:ext cx="3011700" cy="79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A8F7F-F134-EFE4-517C-BFAE91EFB98D}"/>
              </a:ext>
            </a:extLst>
          </p:cNvPr>
          <p:cNvSpPr>
            <a:spLocks noGrp="1"/>
          </p:cNvSpPr>
          <p:nvPr>
            <p:ph type="title"/>
          </p:nvPr>
        </p:nvSpPr>
        <p:spPr/>
        <p:txBody>
          <a:bodyPr/>
          <a:lstStyle/>
          <a:p>
            <a:pPr algn="ctr"/>
            <a:r>
              <a:rPr lang="en" b="1" dirty="0">
                <a:solidFill>
                  <a:schemeClr val="accent5"/>
                </a:solidFill>
              </a:rPr>
              <a:t>Check for understanding:</a:t>
            </a:r>
            <a:endParaRPr lang="en-US" b="1" dirty="0">
              <a:solidFill>
                <a:schemeClr val="accent5"/>
              </a:solidFill>
            </a:endParaRPr>
          </a:p>
        </p:txBody>
      </p:sp>
      <p:sp>
        <p:nvSpPr>
          <p:cNvPr id="3" name="Text Placeholder 2">
            <a:extLst>
              <a:ext uri="{FF2B5EF4-FFF2-40B4-BE49-F238E27FC236}">
                <a16:creationId xmlns:a16="http://schemas.microsoft.com/office/drawing/2014/main" id="{18722EA7-4359-BD1C-9927-AC80FE1F9618}"/>
              </a:ext>
            </a:extLst>
          </p:cNvPr>
          <p:cNvSpPr>
            <a:spLocks noGrp="1"/>
          </p:cNvSpPr>
          <p:nvPr>
            <p:ph type="body" idx="1"/>
          </p:nvPr>
        </p:nvSpPr>
        <p:spPr>
          <a:xfrm>
            <a:off x="311700" y="1152475"/>
            <a:ext cx="8520600" cy="801686"/>
          </a:xfrm>
        </p:spPr>
        <p:txBody>
          <a:bodyPr/>
          <a:lstStyle/>
          <a:p>
            <a:r>
              <a:rPr lang="en-US" dirty="0"/>
              <a:t>Which tribe in Oregon was involved in the advocation efforts for the removal of (4) dams?</a:t>
            </a:r>
          </a:p>
        </p:txBody>
      </p:sp>
    </p:spTree>
    <p:extLst>
      <p:ext uri="{BB962C8B-B14F-4D97-AF65-F5344CB8AC3E}">
        <p14:creationId xmlns:p14="http://schemas.microsoft.com/office/powerpoint/2010/main" val="3099493679"/>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8cc434d7-97d0-47d3-b5c5-14fe0e33e34b}" enabled="0" method="" siteId="{8cc434d7-97d0-47d3-b5c5-14fe0e33e34b}" removed="1"/>
</clbl:labelList>
</file>

<file path=docProps/app.xml><?xml version="1.0" encoding="utf-8"?>
<Properties xmlns="http://schemas.openxmlformats.org/officeDocument/2006/extended-properties" xmlns:vt="http://schemas.openxmlformats.org/officeDocument/2006/docPropsVTypes">
  <TotalTime>56</TotalTime>
  <Words>1420</Words>
  <Application>Microsoft Office PowerPoint</Application>
  <PresentationFormat>On-screen Show (16:9)</PresentationFormat>
  <Paragraphs>76</Paragraphs>
  <Slides>17</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Times New Roman</vt:lpstr>
      <vt:lpstr>Simple Light</vt:lpstr>
      <vt:lpstr>Human Impacts on the Environment: The Salmon Population in Oregon</vt:lpstr>
      <vt:lpstr>PowerPoint Presentation</vt:lpstr>
      <vt:lpstr>Discussion Questions</vt:lpstr>
      <vt:lpstr>   Dams and Their Impact on Earth Systems</vt:lpstr>
      <vt:lpstr>*Dams can block or impede migration and have created deep pools of water that in some cases have inundated important spawning habitat or blocked access to it.   *Dams change the character of rivers, creating slow-moving, warm water pools that are ideal for predators of salmon.   *Low water velocities in large reservoirs also can delay salmon migration and expose fish to high water temperatures and disease.  *Some dams have fish ladders; however, they still impede the successful migration of salmon.</vt:lpstr>
      <vt:lpstr>Why it Matters</vt:lpstr>
      <vt:lpstr>Dam Removal </vt:lpstr>
      <vt:lpstr>Through tireless advocacy efforts, the largest dam removal and salmon-restoration proposal was approved. Communities that depend on a healthy Klamath River for food, jobs, recreation and cultural survival have accomplished what once seemed impossible to most outside observers. “With continued dedication, the world will witness the largest dam-removal and salmon restoration project in history by 2020.”</vt:lpstr>
      <vt:lpstr>Check for understanding:</vt:lpstr>
      <vt:lpstr>PowerPoint Presentation</vt:lpstr>
      <vt:lpstr>PowerPoint Presentation</vt:lpstr>
      <vt:lpstr>Questions for upcoming video</vt:lpstr>
      <vt:lpstr>Reflection Question: </vt:lpstr>
      <vt:lpstr>First Salmon Ceremony: The Cultural Importance and Efforts to Restore the Salmon Population in Oregon</vt:lpstr>
      <vt:lpstr>Reflection Questions</vt:lpstr>
      <vt:lpstr>Read: Dam Removal: An Opportunity for Our Rivers</vt:lpstr>
      <vt:lpstr>Construct an argument supported by evidence for how dams impact Earth’s systems.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Impacts on the Environment: The Salmon Population in Oregon</dc:title>
  <cp:lastModifiedBy>Rachel Murray</cp:lastModifiedBy>
  <cp:revision>1</cp:revision>
  <dcterms:modified xsi:type="dcterms:W3CDTF">2024-10-02T21:33:09Z</dcterms:modified>
</cp:coreProperties>
</file>