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79" r:id="rId6"/>
    <p:sldId id="291" r:id="rId7"/>
    <p:sldId id="292" r:id="rId8"/>
    <p:sldId id="293" r:id="rId9"/>
    <p:sldId id="298" r:id="rId10"/>
    <p:sldId id="294" r:id="rId11"/>
    <p:sldId id="295" r:id="rId12"/>
    <p:sldId id="296" r:id="rId13"/>
    <p:sldId id="297"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3B9"/>
    <a:srgbClr val="587A36"/>
    <a:srgbClr val="63A49F"/>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8DFA5-52A6-4F6B-811F-FF967FCFFE83}" v="28" dt="2024-10-02T19:38:31.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6"/>
    <p:restoredTop sz="82993"/>
  </p:normalViewPr>
  <p:slideViewPr>
    <p:cSldViewPr snapToGrid="0" snapToObjects="1" showGuides="1">
      <p:cViewPr varScale="1">
        <p:scale>
          <a:sx n="94" d="100"/>
          <a:sy n="94" d="100"/>
        </p:scale>
        <p:origin x="618" y="78"/>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Murray" userId="bbcd0a00-e941-47ad-998c-05dd4bd34cfd" providerId="ADAL" clId="{95D8DFA5-52A6-4F6B-811F-FF967FCFFE83}"/>
    <pc:docChg chg="undo custSel addSld modSld">
      <pc:chgData name="Rachel Murray" userId="bbcd0a00-e941-47ad-998c-05dd4bd34cfd" providerId="ADAL" clId="{95D8DFA5-52A6-4F6B-811F-FF967FCFFE83}" dt="2024-10-02T19:38:55.983" v="256" actId="26606"/>
      <pc:docMkLst>
        <pc:docMk/>
      </pc:docMkLst>
      <pc:sldChg chg="modNotesTx">
        <pc:chgData name="Rachel Murray" userId="bbcd0a00-e941-47ad-998c-05dd4bd34cfd" providerId="ADAL" clId="{95D8DFA5-52A6-4F6B-811F-FF967FCFFE83}" dt="2024-10-02T19:20:54.245" v="3" actId="113"/>
        <pc:sldMkLst>
          <pc:docMk/>
          <pc:sldMk cId="2465692573" sldId="256"/>
        </pc:sldMkLst>
      </pc:sldChg>
      <pc:sldChg chg="addSp delSp modSp mod setBg">
        <pc:chgData name="Rachel Murray" userId="bbcd0a00-e941-47ad-998c-05dd4bd34cfd" providerId="ADAL" clId="{95D8DFA5-52A6-4F6B-811F-FF967FCFFE83}" dt="2024-10-02T19:21:45.963" v="13" actId="26606"/>
        <pc:sldMkLst>
          <pc:docMk/>
          <pc:sldMk cId="1952252598" sldId="279"/>
        </pc:sldMkLst>
        <pc:spChg chg="mod">
          <ac:chgData name="Rachel Murray" userId="bbcd0a00-e941-47ad-998c-05dd4bd34cfd" providerId="ADAL" clId="{95D8DFA5-52A6-4F6B-811F-FF967FCFFE83}" dt="2024-10-02T19:21:45.963" v="13" actId="26606"/>
          <ac:spMkLst>
            <pc:docMk/>
            <pc:sldMk cId="1952252598" sldId="279"/>
            <ac:spMk id="2" creationId="{924BF42B-A8A6-084F-B760-3D87678251D6}"/>
          </ac:spMkLst>
        </pc:spChg>
        <pc:spChg chg="mod">
          <ac:chgData name="Rachel Murray" userId="bbcd0a00-e941-47ad-998c-05dd4bd34cfd" providerId="ADAL" clId="{95D8DFA5-52A6-4F6B-811F-FF967FCFFE83}" dt="2024-10-02T19:21:45.963" v="13" actId="26606"/>
          <ac:spMkLst>
            <pc:docMk/>
            <pc:sldMk cId="1952252598" sldId="279"/>
            <ac:spMk id="6" creationId="{B16C0B93-CAE8-2B4F-959B-916DC186B461}"/>
          </ac:spMkLst>
        </pc:spChg>
        <pc:spChg chg="add del">
          <ac:chgData name="Rachel Murray" userId="bbcd0a00-e941-47ad-998c-05dd4bd34cfd" providerId="ADAL" clId="{95D8DFA5-52A6-4F6B-811F-FF967FCFFE83}" dt="2024-10-02T19:21:10.619" v="5" actId="26606"/>
          <ac:spMkLst>
            <pc:docMk/>
            <pc:sldMk cId="1952252598" sldId="279"/>
            <ac:spMk id="11" creationId="{460B0EFB-53ED-4F35-B05D-F658EA021C65}"/>
          </ac:spMkLst>
        </pc:spChg>
        <pc:spChg chg="add del">
          <ac:chgData name="Rachel Murray" userId="bbcd0a00-e941-47ad-998c-05dd4bd34cfd" providerId="ADAL" clId="{95D8DFA5-52A6-4F6B-811F-FF967FCFFE83}" dt="2024-10-02T19:21:10.619" v="5" actId="26606"/>
          <ac:spMkLst>
            <pc:docMk/>
            <pc:sldMk cId="1952252598" sldId="279"/>
            <ac:spMk id="13" creationId="{835EF3DD-7D43-4A27-8967-A92FD8CC9365}"/>
          </ac:spMkLst>
        </pc:spChg>
        <pc:spChg chg="add del">
          <ac:chgData name="Rachel Murray" userId="bbcd0a00-e941-47ad-998c-05dd4bd34cfd" providerId="ADAL" clId="{95D8DFA5-52A6-4F6B-811F-FF967FCFFE83}" dt="2024-10-02T19:21:17.195" v="7" actId="26606"/>
          <ac:spMkLst>
            <pc:docMk/>
            <pc:sldMk cId="1952252598" sldId="279"/>
            <ac:spMk id="15" creationId="{F13C74B1-5B17-4795-BED0-7140497B445A}"/>
          </ac:spMkLst>
        </pc:spChg>
        <pc:spChg chg="add del">
          <ac:chgData name="Rachel Murray" userId="bbcd0a00-e941-47ad-998c-05dd4bd34cfd" providerId="ADAL" clId="{95D8DFA5-52A6-4F6B-811F-FF967FCFFE83}" dt="2024-10-02T19:21:17.195" v="7" actId="26606"/>
          <ac:spMkLst>
            <pc:docMk/>
            <pc:sldMk cId="1952252598" sldId="279"/>
            <ac:spMk id="16" creationId="{D4974D33-8DC5-464E-8C6D-BE58F0669C17}"/>
          </ac:spMkLst>
        </pc:spChg>
        <pc:spChg chg="add del">
          <ac:chgData name="Rachel Murray" userId="bbcd0a00-e941-47ad-998c-05dd4bd34cfd" providerId="ADAL" clId="{95D8DFA5-52A6-4F6B-811F-FF967FCFFE83}" dt="2024-10-02T19:21:45.963" v="13" actId="26606"/>
          <ac:spMkLst>
            <pc:docMk/>
            <pc:sldMk cId="1952252598" sldId="279"/>
            <ac:spMk id="18" creationId="{D1D34770-47A8-402C-AF23-2B653F2D88C1}"/>
          </ac:spMkLst>
        </pc:spChg>
        <pc:spChg chg="add">
          <ac:chgData name="Rachel Murray" userId="bbcd0a00-e941-47ad-998c-05dd4bd34cfd" providerId="ADAL" clId="{95D8DFA5-52A6-4F6B-811F-FF967FCFFE83}" dt="2024-10-02T19:21:45.963" v="13" actId="26606"/>
          <ac:spMkLst>
            <pc:docMk/>
            <pc:sldMk cId="1952252598" sldId="279"/>
            <ac:spMk id="25" creationId="{E81BF4F6-F2CF-4984-9D14-D6966D92F99F}"/>
          </ac:spMkLst>
        </pc:spChg>
        <pc:spChg chg="add del">
          <ac:chgData name="Rachel Murray" userId="bbcd0a00-e941-47ad-998c-05dd4bd34cfd" providerId="ADAL" clId="{95D8DFA5-52A6-4F6B-811F-FF967FCFFE83}" dt="2024-10-02T19:21:45.959" v="12" actId="26606"/>
          <ac:spMkLst>
            <pc:docMk/>
            <pc:sldMk cId="1952252598" sldId="279"/>
            <ac:spMk id="27" creationId="{3ECBE1F1-D69B-4AFA-ABD5-8E41720EF6DE}"/>
          </ac:spMkLst>
        </pc:spChg>
        <pc:spChg chg="add del">
          <ac:chgData name="Rachel Murray" userId="bbcd0a00-e941-47ad-998c-05dd4bd34cfd" providerId="ADAL" clId="{95D8DFA5-52A6-4F6B-811F-FF967FCFFE83}" dt="2024-10-02T19:21:45.959" v="12" actId="26606"/>
          <ac:spMkLst>
            <pc:docMk/>
            <pc:sldMk cId="1952252598" sldId="279"/>
            <ac:spMk id="28" creationId="{603A6265-E10C-4B85-9C20-E75FCAF9CC63}"/>
          </ac:spMkLst>
        </pc:spChg>
        <pc:spChg chg="add">
          <ac:chgData name="Rachel Murray" userId="bbcd0a00-e941-47ad-998c-05dd4bd34cfd" providerId="ADAL" clId="{95D8DFA5-52A6-4F6B-811F-FF967FCFFE83}" dt="2024-10-02T19:21:45.963" v="13" actId="26606"/>
          <ac:spMkLst>
            <pc:docMk/>
            <pc:sldMk cId="1952252598" sldId="279"/>
            <ac:spMk id="30" creationId="{C0763A76-9F1C-4FC5-82B7-DD475DA461B2}"/>
          </ac:spMkLst>
        </pc:spChg>
        <pc:grpChg chg="add del">
          <ac:chgData name="Rachel Murray" userId="bbcd0a00-e941-47ad-998c-05dd4bd34cfd" providerId="ADAL" clId="{95D8DFA5-52A6-4F6B-811F-FF967FCFFE83}" dt="2024-10-02T19:21:39.902" v="10" actId="26606"/>
          <ac:grpSpMkLst>
            <pc:docMk/>
            <pc:sldMk cId="1952252598" sldId="279"/>
            <ac:grpSpMk id="23" creationId="{8CE57D37-C2D0-066B-1AE3-6F4244344F27}"/>
          </ac:grpSpMkLst>
        </pc:grpChg>
        <pc:picChg chg="mod ord">
          <ac:chgData name="Rachel Murray" userId="bbcd0a00-e941-47ad-998c-05dd4bd34cfd" providerId="ADAL" clId="{95D8DFA5-52A6-4F6B-811F-FF967FCFFE83}" dt="2024-10-02T19:21:45.963" v="13" actId="26606"/>
          <ac:picMkLst>
            <pc:docMk/>
            <pc:sldMk cId="1952252598" sldId="279"/>
            <ac:picMk id="4" creationId="{3F8254B5-2C95-CD4F-B44B-58F6AEEFBDC6}"/>
          </ac:picMkLst>
        </pc:picChg>
      </pc:sldChg>
      <pc:sldChg chg="addSp delSp mod">
        <pc:chgData name="Rachel Murray" userId="bbcd0a00-e941-47ad-998c-05dd4bd34cfd" providerId="ADAL" clId="{95D8DFA5-52A6-4F6B-811F-FF967FCFFE83}" dt="2024-10-02T19:22:32.424" v="18" actId="26606"/>
        <pc:sldMkLst>
          <pc:docMk/>
          <pc:sldMk cId="3984702953" sldId="292"/>
        </pc:sldMkLst>
        <pc:spChg chg="add del">
          <ac:chgData name="Rachel Murray" userId="bbcd0a00-e941-47ad-998c-05dd4bd34cfd" providerId="ADAL" clId="{95D8DFA5-52A6-4F6B-811F-FF967FCFFE83}" dt="2024-10-02T19:22:32.424" v="18" actId="26606"/>
          <ac:spMkLst>
            <pc:docMk/>
            <pc:sldMk cId="3984702953" sldId="292"/>
            <ac:spMk id="6" creationId="{B16C0B93-CAE8-2B4F-959B-916DC186B461}"/>
          </ac:spMkLst>
        </pc:spChg>
        <pc:graphicFrameChg chg="add del">
          <ac:chgData name="Rachel Murray" userId="bbcd0a00-e941-47ad-998c-05dd4bd34cfd" providerId="ADAL" clId="{95D8DFA5-52A6-4F6B-811F-FF967FCFFE83}" dt="2024-10-02T19:22:27.229" v="15" actId="26606"/>
          <ac:graphicFrameMkLst>
            <pc:docMk/>
            <pc:sldMk cId="3984702953" sldId="292"/>
            <ac:graphicFrameMk id="9" creationId="{E4781F95-C483-620D-0006-213EF4F19EA6}"/>
          </ac:graphicFrameMkLst>
        </pc:graphicFrameChg>
        <pc:graphicFrameChg chg="add del">
          <ac:chgData name="Rachel Murray" userId="bbcd0a00-e941-47ad-998c-05dd4bd34cfd" providerId="ADAL" clId="{95D8DFA5-52A6-4F6B-811F-FF967FCFFE83}" dt="2024-10-02T19:22:32.398" v="17" actId="26606"/>
          <ac:graphicFrameMkLst>
            <pc:docMk/>
            <pc:sldMk cId="3984702953" sldId="292"/>
            <ac:graphicFrameMk id="11" creationId="{6934ADDE-2E02-1FB4-0B1A-7D65B55D967D}"/>
          </ac:graphicFrameMkLst>
        </pc:graphicFrameChg>
        <pc:graphicFrameChg chg="add">
          <ac:chgData name="Rachel Murray" userId="bbcd0a00-e941-47ad-998c-05dd4bd34cfd" providerId="ADAL" clId="{95D8DFA5-52A6-4F6B-811F-FF967FCFFE83}" dt="2024-10-02T19:22:32.424" v="18" actId="26606"/>
          <ac:graphicFrameMkLst>
            <pc:docMk/>
            <pc:sldMk cId="3984702953" sldId="292"/>
            <ac:graphicFrameMk id="13" creationId="{C63E94D6-E1A8-4492-94DD-099F7615F1EA}"/>
          </ac:graphicFrameMkLst>
        </pc:graphicFrameChg>
      </pc:sldChg>
      <pc:sldChg chg="addSp delSp modSp mod setBg">
        <pc:chgData name="Rachel Murray" userId="bbcd0a00-e941-47ad-998c-05dd4bd34cfd" providerId="ADAL" clId="{95D8DFA5-52A6-4F6B-811F-FF967FCFFE83}" dt="2024-10-02T19:23:41.905" v="34" actId="26606"/>
        <pc:sldMkLst>
          <pc:docMk/>
          <pc:sldMk cId="840656990" sldId="293"/>
        </pc:sldMkLst>
        <pc:spChg chg="mod">
          <ac:chgData name="Rachel Murray" userId="bbcd0a00-e941-47ad-998c-05dd4bd34cfd" providerId="ADAL" clId="{95D8DFA5-52A6-4F6B-811F-FF967FCFFE83}" dt="2024-10-02T19:23:41.905" v="34" actId="26606"/>
          <ac:spMkLst>
            <pc:docMk/>
            <pc:sldMk cId="840656990" sldId="293"/>
            <ac:spMk id="2" creationId="{924BF42B-A8A6-084F-B760-3D87678251D6}"/>
          </ac:spMkLst>
        </pc:spChg>
        <pc:spChg chg="mod">
          <ac:chgData name="Rachel Murray" userId="bbcd0a00-e941-47ad-998c-05dd4bd34cfd" providerId="ADAL" clId="{95D8DFA5-52A6-4F6B-811F-FF967FCFFE83}" dt="2024-10-02T19:23:41.905" v="34" actId="26606"/>
          <ac:spMkLst>
            <pc:docMk/>
            <pc:sldMk cId="840656990" sldId="293"/>
            <ac:spMk id="3" creationId="{25F532E8-46B5-CE41-B4EB-FF8871D2659C}"/>
          </ac:spMkLst>
        </pc:spChg>
        <pc:spChg chg="mod">
          <ac:chgData name="Rachel Murray" userId="bbcd0a00-e941-47ad-998c-05dd4bd34cfd" providerId="ADAL" clId="{95D8DFA5-52A6-4F6B-811F-FF967FCFFE83}" dt="2024-10-02T19:23:41.905" v="34" actId="26606"/>
          <ac:spMkLst>
            <pc:docMk/>
            <pc:sldMk cId="840656990" sldId="293"/>
            <ac:spMk id="6" creationId="{B16C0B93-CAE8-2B4F-959B-916DC186B461}"/>
          </ac:spMkLst>
        </pc:spChg>
        <pc:spChg chg="add del">
          <ac:chgData name="Rachel Murray" userId="bbcd0a00-e941-47ad-998c-05dd4bd34cfd" providerId="ADAL" clId="{95D8DFA5-52A6-4F6B-811F-FF967FCFFE83}" dt="2024-10-02T19:23:41.901" v="33" actId="26606"/>
          <ac:spMkLst>
            <pc:docMk/>
            <pc:sldMk cId="840656990" sldId="293"/>
            <ac:spMk id="11" creationId="{04812C46-200A-4DEB-A05E-3ED6C68C2387}"/>
          </ac:spMkLst>
        </pc:spChg>
        <pc:spChg chg="add del">
          <ac:chgData name="Rachel Murray" userId="bbcd0a00-e941-47ad-998c-05dd4bd34cfd" providerId="ADAL" clId="{95D8DFA5-52A6-4F6B-811F-FF967FCFFE83}" dt="2024-10-02T19:23:41.901" v="33" actId="26606"/>
          <ac:spMkLst>
            <pc:docMk/>
            <pc:sldMk cId="840656990" sldId="293"/>
            <ac:spMk id="13" creationId="{D1EA859B-E555-4109-94F3-6700E046E008}"/>
          </ac:spMkLst>
        </pc:spChg>
        <pc:picChg chg="add mod ord">
          <ac:chgData name="Rachel Murray" userId="bbcd0a00-e941-47ad-998c-05dd4bd34cfd" providerId="ADAL" clId="{95D8DFA5-52A6-4F6B-811F-FF967FCFFE83}" dt="2024-10-02T19:23:41.905" v="34" actId="26606"/>
          <ac:picMkLst>
            <pc:docMk/>
            <pc:sldMk cId="840656990" sldId="293"/>
            <ac:picMk id="4" creationId="{F6B6F3DF-CD01-6CAF-082F-E76A9D81DBA5}"/>
          </ac:picMkLst>
        </pc:picChg>
        <pc:picChg chg="del">
          <ac:chgData name="Rachel Murray" userId="bbcd0a00-e941-47ad-998c-05dd4bd34cfd" providerId="ADAL" clId="{95D8DFA5-52A6-4F6B-811F-FF967FCFFE83}" dt="2024-10-02T19:23:13.467" v="28" actId="21"/>
          <ac:picMkLst>
            <pc:docMk/>
            <pc:sldMk cId="840656990" sldId="293"/>
            <ac:picMk id="9" creationId="{B84EA9CE-DA31-B941-840C-7AAEAD7ECEF3}"/>
          </ac:picMkLst>
        </pc:picChg>
      </pc:sldChg>
      <pc:sldChg chg="addSp delSp mod modNotesTx">
        <pc:chgData name="Rachel Murray" userId="bbcd0a00-e941-47ad-998c-05dd4bd34cfd" providerId="ADAL" clId="{95D8DFA5-52A6-4F6B-811F-FF967FCFFE83}" dt="2024-10-02T19:29:51.419" v="172" actId="6549"/>
        <pc:sldMkLst>
          <pc:docMk/>
          <pc:sldMk cId="559689522" sldId="294"/>
        </pc:sldMkLst>
        <pc:spChg chg="add del">
          <ac:chgData name="Rachel Murray" userId="bbcd0a00-e941-47ad-998c-05dd4bd34cfd" providerId="ADAL" clId="{95D8DFA5-52A6-4F6B-811F-FF967FCFFE83}" dt="2024-10-02T19:28:35.178" v="82" actId="22"/>
          <ac:spMkLst>
            <pc:docMk/>
            <pc:sldMk cId="559689522" sldId="294"/>
            <ac:spMk id="4" creationId="{B6A2123A-DA3C-2EBE-1E86-CFD2468AC14C}"/>
          </ac:spMkLst>
        </pc:spChg>
      </pc:sldChg>
      <pc:sldChg chg="addSp delSp modSp mod setBg modNotesTx">
        <pc:chgData name="Rachel Murray" userId="bbcd0a00-e941-47ad-998c-05dd4bd34cfd" providerId="ADAL" clId="{95D8DFA5-52A6-4F6B-811F-FF967FCFFE83}" dt="2024-10-02T19:30:22.567" v="176" actId="26606"/>
        <pc:sldMkLst>
          <pc:docMk/>
          <pc:sldMk cId="3059073449" sldId="295"/>
        </pc:sldMkLst>
        <pc:spChg chg="mod">
          <ac:chgData name="Rachel Murray" userId="bbcd0a00-e941-47ad-998c-05dd4bd34cfd" providerId="ADAL" clId="{95D8DFA5-52A6-4F6B-811F-FF967FCFFE83}" dt="2024-10-02T19:30:22.567" v="176" actId="26606"/>
          <ac:spMkLst>
            <pc:docMk/>
            <pc:sldMk cId="3059073449" sldId="295"/>
            <ac:spMk id="2" creationId="{924BF42B-A8A6-084F-B760-3D87678251D6}"/>
          </ac:spMkLst>
        </pc:spChg>
        <pc:spChg chg="mod">
          <ac:chgData name="Rachel Murray" userId="bbcd0a00-e941-47ad-998c-05dd4bd34cfd" providerId="ADAL" clId="{95D8DFA5-52A6-4F6B-811F-FF967FCFFE83}" dt="2024-10-02T19:30:22.567" v="176" actId="26606"/>
          <ac:spMkLst>
            <pc:docMk/>
            <pc:sldMk cId="3059073449" sldId="295"/>
            <ac:spMk id="6" creationId="{B16C0B93-CAE8-2B4F-959B-916DC186B461}"/>
          </ac:spMkLst>
        </pc:spChg>
        <pc:spChg chg="add del">
          <ac:chgData name="Rachel Murray" userId="bbcd0a00-e941-47ad-998c-05dd4bd34cfd" providerId="ADAL" clId="{95D8DFA5-52A6-4F6B-811F-FF967FCFFE83}" dt="2024-10-02T19:30:22.560" v="175" actId="26606"/>
          <ac:spMkLst>
            <pc:docMk/>
            <pc:sldMk cId="3059073449" sldId="295"/>
            <ac:spMk id="17" creationId="{352BEC0E-22F8-46D0-9632-375DB541B06C}"/>
          </ac:spMkLst>
        </pc:spChg>
        <pc:spChg chg="add del">
          <ac:chgData name="Rachel Murray" userId="bbcd0a00-e941-47ad-998c-05dd4bd34cfd" providerId="ADAL" clId="{95D8DFA5-52A6-4F6B-811F-FF967FCFFE83}" dt="2024-10-02T19:30:22.560" v="175" actId="26606"/>
          <ac:spMkLst>
            <pc:docMk/>
            <pc:sldMk cId="3059073449" sldId="295"/>
            <ac:spMk id="19" creationId="{3FCFB1DE-0B7E-48CC-BA90-B2AB0889F9D6}"/>
          </ac:spMkLst>
        </pc:spChg>
        <pc:spChg chg="add">
          <ac:chgData name="Rachel Murray" userId="bbcd0a00-e941-47ad-998c-05dd4bd34cfd" providerId="ADAL" clId="{95D8DFA5-52A6-4F6B-811F-FF967FCFFE83}" dt="2024-10-02T19:30:22.567" v="176" actId="26606"/>
          <ac:spMkLst>
            <pc:docMk/>
            <pc:sldMk cId="3059073449" sldId="295"/>
            <ac:spMk id="21" creationId="{69D47016-023F-44BD-981C-50E7A10A6609}"/>
          </ac:spMkLst>
        </pc:spChg>
        <pc:spChg chg="add">
          <ac:chgData name="Rachel Murray" userId="bbcd0a00-e941-47ad-998c-05dd4bd34cfd" providerId="ADAL" clId="{95D8DFA5-52A6-4F6B-811F-FF967FCFFE83}" dt="2024-10-02T19:30:22.567" v="176" actId="26606"/>
          <ac:spMkLst>
            <pc:docMk/>
            <pc:sldMk cId="3059073449" sldId="295"/>
            <ac:spMk id="22" creationId="{6D8B37B0-0682-433E-BC8D-498C04ABD9A7}"/>
          </ac:spMkLst>
        </pc:spChg>
        <pc:grpChg chg="add mod ord">
          <ac:chgData name="Rachel Murray" userId="bbcd0a00-e941-47ad-998c-05dd4bd34cfd" providerId="ADAL" clId="{95D8DFA5-52A6-4F6B-811F-FF967FCFFE83}" dt="2024-10-02T19:30:22.567" v="176" actId="26606"/>
          <ac:grpSpMkLst>
            <pc:docMk/>
            <pc:sldMk cId="3059073449" sldId="295"/>
            <ac:grpSpMk id="4" creationId="{BF915738-F79F-8349-82E0-A5B5B9B1B96D}"/>
          </ac:grpSpMkLst>
        </pc:grpChg>
        <pc:picChg chg="mod">
          <ac:chgData name="Rachel Murray" userId="bbcd0a00-e941-47ad-998c-05dd4bd34cfd" providerId="ADAL" clId="{95D8DFA5-52A6-4F6B-811F-FF967FCFFE83}" dt="2024-10-02T19:30:22.567" v="176" actId="26606"/>
          <ac:picMkLst>
            <pc:docMk/>
            <pc:sldMk cId="3059073449" sldId="295"/>
            <ac:picMk id="12" creationId="{25903B08-E0D2-7C4C-8DF0-302D5CF30372}"/>
          </ac:picMkLst>
        </pc:picChg>
      </pc:sldChg>
      <pc:sldChg chg="addSp delSp modSp mod setBg modNotesTx">
        <pc:chgData name="Rachel Murray" userId="bbcd0a00-e941-47ad-998c-05dd4bd34cfd" providerId="ADAL" clId="{95D8DFA5-52A6-4F6B-811F-FF967FCFFE83}" dt="2024-10-02T19:32:35.053" v="197" actId="26606"/>
        <pc:sldMkLst>
          <pc:docMk/>
          <pc:sldMk cId="586702343" sldId="296"/>
        </pc:sldMkLst>
        <pc:spChg chg="mod">
          <ac:chgData name="Rachel Murray" userId="bbcd0a00-e941-47ad-998c-05dd4bd34cfd" providerId="ADAL" clId="{95D8DFA5-52A6-4F6B-811F-FF967FCFFE83}" dt="2024-10-02T19:32:35.053" v="197" actId="26606"/>
          <ac:spMkLst>
            <pc:docMk/>
            <pc:sldMk cId="586702343" sldId="296"/>
            <ac:spMk id="2" creationId="{924BF42B-A8A6-084F-B760-3D87678251D6}"/>
          </ac:spMkLst>
        </pc:spChg>
        <pc:spChg chg="add del">
          <ac:chgData name="Rachel Murray" userId="bbcd0a00-e941-47ad-998c-05dd4bd34cfd" providerId="ADAL" clId="{95D8DFA5-52A6-4F6B-811F-FF967FCFFE83}" dt="2024-10-02T19:31:57.241" v="181" actId="22"/>
          <ac:spMkLst>
            <pc:docMk/>
            <pc:sldMk cId="586702343" sldId="296"/>
            <ac:spMk id="4" creationId="{ADDC5260-3A91-AB6B-238E-5C77611FBBF2}"/>
          </ac:spMkLst>
        </pc:spChg>
        <pc:spChg chg="mod">
          <ac:chgData name="Rachel Murray" userId="bbcd0a00-e941-47ad-998c-05dd4bd34cfd" providerId="ADAL" clId="{95D8DFA5-52A6-4F6B-811F-FF967FCFFE83}" dt="2024-10-02T19:32:35.053" v="197" actId="26606"/>
          <ac:spMkLst>
            <pc:docMk/>
            <pc:sldMk cId="586702343" sldId="296"/>
            <ac:spMk id="6" creationId="{B16C0B93-CAE8-2B4F-959B-916DC186B461}"/>
          </ac:spMkLst>
        </pc:spChg>
        <pc:spChg chg="add del">
          <ac:chgData name="Rachel Murray" userId="bbcd0a00-e941-47ad-998c-05dd4bd34cfd" providerId="ADAL" clId="{95D8DFA5-52A6-4F6B-811F-FF967FCFFE83}" dt="2024-10-02T19:32:19.102" v="187" actId="26606"/>
          <ac:spMkLst>
            <pc:docMk/>
            <pc:sldMk cId="586702343" sldId="296"/>
            <ac:spMk id="18" creationId="{8555C5B3-193A-4749-9AFD-682E53CDDE8F}"/>
          </ac:spMkLst>
        </pc:spChg>
        <pc:spChg chg="add del">
          <ac:chgData name="Rachel Murray" userId="bbcd0a00-e941-47ad-998c-05dd4bd34cfd" providerId="ADAL" clId="{95D8DFA5-52A6-4F6B-811F-FF967FCFFE83}" dt="2024-10-02T19:32:19.102" v="187" actId="26606"/>
          <ac:spMkLst>
            <pc:docMk/>
            <pc:sldMk cId="586702343" sldId="296"/>
            <ac:spMk id="20" creationId="{2EAE06A6-F76A-41C9-827A-C561B004485C}"/>
          </ac:spMkLst>
        </pc:spChg>
        <pc:spChg chg="add del">
          <ac:chgData name="Rachel Murray" userId="bbcd0a00-e941-47ad-998c-05dd4bd34cfd" providerId="ADAL" clId="{95D8DFA5-52A6-4F6B-811F-FF967FCFFE83}" dt="2024-10-02T19:32:19.102" v="187" actId="26606"/>
          <ac:spMkLst>
            <pc:docMk/>
            <pc:sldMk cId="586702343" sldId="296"/>
            <ac:spMk id="22" creationId="{89F9D4E8-0639-444B-949B-9518585061AF}"/>
          </ac:spMkLst>
        </pc:spChg>
        <pc:spChg chg="add del">
          <ac:chgData name="Rachel Murray" userId="bbcd0a00-e941-47ad-998c-05dd4bd34cfd" providerId="ADAL" clId="{95D8DFA5-52A6-4F6B-811F-FF967FCFFE83}" dt="2024-10-02T19:32:19.102" v="187" actId="26606"/>
          <ac:spMkLst>
            <pc:docMk/>
            <pc:sldMk cId="586702343" sldId="296"/>
            <ac:spMk id="24" creationId="{7E3DA7A2-ED70-4BBA-AB72-00AD461FA405}"/>
          </ac:spMkLst>
        </pc:spChg>
        <pc:spChg chg="add del">
          <ac:chgData name="Rachel Murray" userId="bbcd0a00-e941-47ad-998c-05dd4bd34cfd" providerId="ADAL" clId="{95D8DFA5-52A6-4F6B-811F-FF967FCFFE83}" dt="2024-10-02T19:32:19.102" v="187" actId="26606"/>
          <ac:spMkLst>
            <pc:docMk/>
            <pc:sldMk cId="586702343" sldId="296"/>
            <ac:spMk id="26" creationId="{FC485432-3647-4218-B5D3-15D3FA222B13}"/>
          </ac:spMkLst>
        </pc:spChg>
        <pc:spChg chg="add del">
          <ac:chgData name="Rachel Murray" userId="bbcd0a00-e941-47ad-998c-05dd4bd34cfd" providerId="ADAL" clId="{95D8DFA5-52A6-4F6B-811F-FF967FCFFE83}" dt="2024-10-02T19:32:19.102" v="187" actId="26606"/>
          <ac:spMkLst>
            <pc:docMk/>
            <pc:sldMk cId="586702343" sldId="296"/>
            <ac:spMk id="28" creationId="{F4AFDDCA-6ABA-4D23-8A5C-1BF0F4308148}"/>
          </ac:spMkLst>
        </pc:spChg>
        <pc:spChg chg="add del">
          <ac:chgData name="Rachel Murray" userId="bbcd0a00-e941-47ad-998c-05dd4bd34cfd" providerId="ADAL" clId="{95D8DFA5-52A6-4F6B-811F-FF967FCFFE83}" dt="2024-10-02T19:32:22.789" v="189" actId="26606"/>
          <ac:spMkLst>
            <pc:docMk/>
            <pc:sldMk cId="586702343" sldId="296"/>
            <ac:spMk id="30" creationId="{9B8B49ED-6693-497D-8823-F50F891E8DBC}"/>
          </ac:spMkLst>
        </pc:spChg>
        <pc:spChg chg="add del">
          <ac:chgData name="Rachel Murray" userId="bbcd0a00-e941-47ad-998c-05dd4bd34cfd" providerId="ADAL" clId="{95D8DFA5-52A6-4F6B-811F-FF967FCFFE83}" dt="2024-10-02T19:32:22.789" v="189" actId="26606"/>
          <ac:spMkLst>
            <pc:docMk/>
            <pc:sldMk cId="586702343" sldId="296"/>
            <ac:spMk id="31" creationId="{8DCD3BD4-4F32-431E-A9C3-8D2DA60CD7D8}"/>
          </ac:spMkLst>
        </pc:spChg>
        <pc:spChg chg="add del">
          <ac:chgData name="Rachel Murray" userId="bbcd0a00-e941-47ad-998c-05dd4bd34cfd" providerId="ADAL" clId="{95D8DFA5-52A6-4F6B-811F-FF967FCFFE83}" dt="2024-10-02T19:32:22.789" v="189" actId="26606"/>
          <ac:spMkLst>
            <pc:docMk/>
            <pc:sldMk cId="586702343" sldId="296"/>
            <ac:spMk id="32" creationId="{336AAC24-A98C-465E-AFEE-69D698E77330}"/>
          </ac:spMkLst>
        </pc:spChg>
        <pc:spChg chg="add del">
          <ac:chgData name="Rachel Murray" userId="bbcd0a00-e941-47ad-998c-05dd4bd34cfd" providerId="ADAL" clId="{95D8DFA5-52A6-4F6B-811F-FF967FCFFE83}" dt="2024-10-02T19:32:24.744" v="191" actId="26606"/>
          <ac:spMkLst>
            <pc:docMk/>
            <pc:sldMk cId="586702343" sldId="296"/>
            <ac:spMk id="34" creationId="{19D32F93-50AC-4C46-A5DB-291C60DDB7BD}"/>
          </ac:spMkLst>
        </pc:spChg>
        <pc:spChg chg="add del">
          <ac:chgData name="Rachel Murray" userId="bbcd0a00-e941-47ad-998c-05dd4bd34cfd" providerId="ADAL" clId="{95D8DFA5-52A6-4F6B-811F-FF967FCFFE83}" dt="2024-10-02T19:32:24.744" v="191" actId="26606"/>
          <ac:spMkLst>
            <pc:docMk/>
            <pc:sldMk cId="586702343" sldId="296"/>
            <ac:spMk id="35" creationId="{827DC2C4-B485-428A-BF4A-472D2967F47F}"/>
          </ac:spMkLst>
        </pc:spChg>
        <pc:spChg chg="add del">
          <ac:chgData name="Rachel Murray" userId="bbcd0a00-e941-47ad-998c-05dd4bd34cfd" providerId="ADAL" clId="{95D8DFA5-52A6-4F6B-811F-FF967FCFFE83}" dt="2024-10-02T19:32:24.744" v="191" actId="26606"/>
          <ac:spMkLst>
            <pc:docMk/>
            <pc:sldMk cId="586702343" sldId="296"/>
            <ac:spMk id="36" creationId="{EE04B5EB-F158-4507-90DD-BD23620C7CC9}"/>
          </ac:spMkLst>
        </pc:spChg>
        <pc:spChg chg="add del">
          <ac:chgData name="Rachel Murray" userId="bbcd0a00-e941-47ad-998c-05dd4bd34cfd" providerId="ADAL" clId="{95D8DFA5-52A6-4F6B-811F-FF967FCFFE83}" dt="2024-10-02T19:32:35.053" v="197" actId="26606"/>
          <ac:spMkLst>
            <pc:docMk/>
            <pc:sldMk cId="586702343" sldId="296"/>
            <ac:spMk id="38" creationId="{9B8B49ED-6693-497D-8823-F50F891E8DBC}"/>
          </ac:spMkLst>
        </pc:spChg>
        <pc:spChg chg="add del">
          <ac:chgData name="Rachel Murray" userId="bbcd0a00-e941-47ad-998c-05dd4bd34cfd" providerId="ADAL" clId="{95D8DFA5-52A6-4F6B-811F-FF967FCFFE83}" dt="2024-10-02T19:32:35.053" v="197" actId="26606"/>
          <ac:spMkLst>
            <pc:docMk/>
            <pc:sldMk cId="586702343" sldId="296"/>
            <ac:spMk id="39" creationId="{8DCD3BD4-4F32-431E-A9C3-8D2DA60CD7D8}"/>
          </ac:spMkLst>
        </pc:spChg>
        <pc:spChg chg="add del">
          <ac:chgData name="Rachel Murray" userId="bbcd0a00-e941-47ad-998c-05dd4bd34cfd" providerId="ADAL" clId="{95D8DFA5-52A6-4F6B-811F-FF967FCFFE83}" dt="2024-10-02T19:32:35.053" v="197" actId="26606"/>
          <ac:spMkLst>
            <pc:docMk/>
            <pc:sldMk cId="586702343" sldId="296"/>
            <ac:spMk id="40" creationId="{336AAC24-A98C-465E-AFEE-69D698E77330}"/>
          </ac:spMkLst>
        </pc:spChg>
        <pc:spChg chg="add del">
          <ac:chgData name="Rachel Murray" userId="bbcd0a00-e941-47ad-998c-05dd4bd34cfd" providerId="ADAL" clId="{95D8DFA5-52A6-4F6B-811F-FF967FCFFE83}" dt="2024-10-02T19:32:35.046" v="196" actId="26606"/>
          <ac:spMkLst>
            <pc:docMk/>
            <pc:sldMk cId="586702343" sldId="296"/>
            <ac:spMk id="45" creationId="{9B8B49ED-6693-497D-8823-F50F891E8DBC}"/>
          </ac:spMkLst>
        </pc:spChg>
        <pc:spChg chg="add del">
          <ac:chgData name="Rachel Murray" userId="bbcd0a00-e941-47ad-998c-05dd4bd34cfd" providerId="ADAL" clId="{95D8DFA5-52A6-4F6B-811F-FF967FCFFE83}" dt="2024-10-02T19:32:35.046" v="196" actId="26606"/>
          <ac:spMkLst>
            <pc:docMk/>
            <pc:sldMk cId="586702343" sldId="296"/>
            <ac:spMk id="47" creationId="{8DCD3BD4-4F32-431E-A9C3-8D2DA60CD7D8}"/>
          </ac:spMkLst>
        </pc:spChg>
        <pc:spChg chg="add del">
          <ac:chgData name="Rachel Murray" userId="bbcd0a00-e941-47ad-998c-05dd4bd34cfd" providerId="ADAL" clId="{95D8DFA5-52A6-4F6B-811F-FF967FCFFE83}" dt="2024-10-02T19:32:35.046" v="196" actId="26606"/>
          <ac:spMkLst>
            <pc:docMk/>
            <pc:sldMk cId="586702343" sldId="296"/>
            <ac:spMk id="49" creationId="{336AAC24-A98C-465E-AFEE-69D698E77330}"/>
          </ac:spMkLst>
        </pc:spChg>
        <pc:spChg chg="add">
          <ac:chgData name="Rachel Murray" userId="bbcd0a00-e941-47ad-998c-05dd4bd34cfd" providerId="ADAL" clId="{95D8DFA5-52A6-4F6B-811F-FF967FCFFE83}" dt="2024-10-02T19:32:35.053" v="197" actId="26606"/>
          <ac:spMkLst>
            <pc:docMk/>
            <pc:sldMk cId="586702343" sldId="296"/>
            <ac:spMk id="51" creationId="{19D32F93-50AC-4C46-A5DB-291C60DDB7BD}"/>
          </ac:spMkLst>
        </pc:spChg>
        <pc:spChg chg="add">
          <ac:chgData name="Rachel Murray" userId="bbcd0a00-e941-47ad-998c-05dd4bd34cfd" providerId="ADAL" clId="{95D8DFA5-52A6-4F6B-811F-FF967FCFFE83}" dt="2024-10-02T19:32:35.053" v="197" actId="26606"/>
          <ac:spMkLst>
            <pc:docMk/>
            <pc:sldMk cId="586702343" sldId="296"/>
            <ac:spMk id="52" creationId="{827DC2C4-B485-428A-BF4A-472D2967F47F}"/>
          </ac:spMkLst>
        </pc:spChg>
        <pc:spChg chg="add">
          <ac:chgData name="Rachel Murray" userId="bbcd0a00-e941-47ad-998c-05dd4bd34cfd" providerId="ADAL" clId="{95D8DFA5-52A6-4F6B-811F-FF967FCFFE83}" dt="2024-10-02T19:32:35.053" v="197" actId="26606"/>
          <ac:spMkLst>
            <pc:docMk/>
            <pc:sldMk cId="586702343" sldId="296"/>
            <ac:spMk id="53" creationId="{EE04B5EB-F158-4507-90DD-BD23620C7CC9}"/>
          </ac:spMkLst>
        </pc:spChg>
        <pc:picChg chg="mod">
          <ac:chgData name="Rachel Murray" userId="bbcd0a00-e941-47ad-998c-05dd4bd34cfd" providerId="ADAL" clId="{95D8DFA5-52A6-4F6B-811F-FF967FCFFE83}" dt="2024-10-02T19:32:35.053" v="197" actId="26606"/>
          <ac:picMkLst>
            <pc:docMk/>
            <pc:sldMk cId="586702343" sldId="296"/>
            <ac:picMk id="13" creationId="{DB5EE69F-D6C4-EF42-9884-4BC471EBA1ED}"/>
          </ac:picMkLst>
        </pc:picChg>
      </pc:sldChg>
      <pc:sldChg chg="addSp delSp mod modNotesTx">
        <pc:chgData name="Rachel Murray" userId="bbcd0a00-e941-47ad-998c-05dd4bd34cfd" providerId="ADAL" clId="{95D8DFA5-52A6-4F6B-811F-FF967FCFFE83}" dt="2024-10-02T19:36:41.347" v="228"/>
        <pc:sldMkLst>
          <pc:docMk/>
          <pc:sldMk cId="1099110470" sldId="297"/>
        </pc:sldMkLst>
        <pc:spChg chg="add del">
          <ac:chgData name="Rachel Murray" userId="bbcd0a00-e941-47ad-998c-05dd4bd34cfd" providerId="ADAL" clId="{95D8DFA5-52A6-4F6B-811F-FF967FCFFE83}" dt="2024-10-02T19:33:41.603" v="199" actId="22"/>
          <ac:spMkLst>
            <pc:docMk/>
            <pc:sldMk cId="1099110470" sldId="297"/>
            <ac:spMk id="4" creationId="{9B9FD63C-5BCC-1F08-4EC7-B7E07D5A496F}"/>
          </ac:spMkLst>
        </pc:spChg>
      </pc:sldChg>
      <pc:sldChg chg="modSp new mod modNotesTx">
        <pc:chgData name="Rachel Murray" userId="bbcd0a00-e941-47ad-998c-05dd4bd34cfd" providerId="ADAL" clId="{95D8DFA5-52A6-4F6B-811F-FF967FCFFE83}" dt="2024-10-02T19:27:11.625" v="80"/>
        <pc:sldMkLst>
          <pc:docMk/>
          <pc:sldMk cId="3275276537" sldId="298"/>
        </pc:sldMkLst>
        <pc:spChg chg="mod">
          <ac:chgData name="Rachel Murray" userId="bbcd0a00-e941-47ad-998c-05dd4bd34cfd" providerId="ADAL" clId="{95D8DFA5-52A6-4F6B-811F-FF967FCFFE83}" dt="2024-10-02T19:26:42.734" v="57" actId="1076"/>
          <ac:spMkLst>
            <pc:docMk/>
            <pc:sldMk cId="3275276537" sldId="298"/>
            <ac:spMk id="2" creationId="{D15D2FA9-8BEA-26CD-C7FB-2EE780752E45}"/>
          </ac:spMkLst>
        </pc:spChg>
        <pc:spChg chg="mod">
          <ac:chgData name="Rachel Murray" userId="bbcd0a00-e941-47ad-998c-05dd4bd34cfd" providerId="ADAL" clId="{95D8DFA5-52A6-4F6B-811F-FF967FCFFE83}" dt="2024-10-02T19:25:31.130" v="51" actId="404"/>
          <ac:spMkLst>
            <pc:docMk/>
            <pc:sldMk cId="3275276537" sldId="298"/>
            <ac:spMk id="3" creationId="{0B48463D-BD8C-4441-C529-45433DE4CCD4}"/>
          </ac:spMkLst>
        </pc:spChg>
      </pc:sldChg>
      <pc:sldChg chg="addSp delSp modSp new mod setBg modNotesTx">
        <pc:chgData name="Rachel Murray" userId="bbcd0a00-e941-47ad-998c-05dd4bd34cfd" providerId="ADAL" clId="{95D8DFA5-52A6-4F6B-811F-FF967FCFFE83}" dt="2024-10-02T19:38:55.983" v="256" actId="26606"/>
        <pc:sldMkLst>
          <pc:docMk/>
          <pc:sldMk cId="1788253806" sldId="299"/>
        </pc:sldMkLst>
        <pc:spChg chg="del">
          <ac:chgData name="Rachel Murray" userId="bbcd0a00-e941-47ad-998c-05dd4bd34cfd" providerId="ADAL" clId="{95D8DFA5-52A6-4F6B-811F-FF967FCFFE83}" dt="2024-10-02T19:38:31.585" v="254"/>
          <ac:spMkLst>
            <pc:docMk/>
            <pc:sldMk cId="1788253806" sldId="299"/>
            <ac:spMk id="2" creationId="{FDBACE0C-5462-C379-CDCA-5E27FB13D475}"/>
          </ac:spMkLst>
        </pc:spChg>
        <pc:spChg chg="mod">
          <ac:chgData name="Rachel Murray" userId="bbcd0a00-e941-47ad-998c-05dd4bd34cfd" providerId="ADAL" clId="{95D8DFA5-52A6-4F6B-811F-FF967FCFFE83}" dt="2024-10-02T19:38:55.983" v="256" actId="26606"/>
          <ac:spMkLst>
            <pc:docMk/>
            <pc:sldMk cId="1788253806" sldId="299"/>
            <ac:spMk id="3" creationId="{3B893FF4-E892-C1B1-C3C7-FD4C8401414F}"/>
          </ac:spMkLst>
        </pc:spChg>
        <pc:spChg chg="add">
          <ac:chgData name="Rachel Murray" userId="bbcd0a00-e941-47ad-998c-05dd4bd34cfd" providerId="ADAL" clId="{95D8DFA5-52A6-4F6B-811F-FF967FCFFE83}" dt="2024-10-02T19:38:55.983" v="256" actId="26606"/>
          <ac:spMkLst>
            <pc:docMk/>
            <pc:sldMk cId="1788253806" sldId="299"/>
            <ac:spMk id="9" creationId="{665DBBEF-238B-476B-96AB-8AAC3224ECEA}"/>
          </ac:spMkLst>
        </pc:spChg>
        <pc:spChg chg="add">
          <ac:chgData name="Rachel Murray" userId="bbcd0a00-e941-47ad-998c-05dd4bd34cfd" providerId="ADAL" clId="{95D8DFA5-52A6-4F6B-811F-FF967FCFFE83}" dt="2024-10-02T19:38:55.983" v="256" actId="26606"/>
          <ac:spMkLst>
            <pc:docMk/>
            <pc:sldMk cId="1788253806" sldId="299"/>
            <ac:spMk id="11" creationId="{3FCFB1DE-0B7E-48CC-BA90-B2AB0889F9D6}"/>
          </ac:spMkLst>
        </pc:spChg>
        <pc:picChg chg="add mod ord modCrop">
          <ac:chgData name="Rachel Murray" userId="bbcd0a00-e941-47ad-998c-05dd4bd34cfd" providerId="ADAL" clId="{95D8DFA5-52A6-4F6B-811F-FF967FCFFE83}" dt="2024-10-02T19:38:55.983" v="256" actId="26606"/>
          <ac:picMkLst>
            <pc:docMk/>
            <pc:sldMk cId="1788253806" sldId="299"/>
            <ac:picMk id="4" creationId="{E6835D32-9D7A-B81A-8D93-FE9A8D48BFA4}"/>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FEA38-34A3-4965-B4D2-AC04B4DBD28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0C08F46-67AD-4D48-BCE2-B36F1EFAC9F3}">
      <dgm:prSet/>
      <dgm:spPr/>
      <dgm:t>
        <a:bodyPr/>
        <a:lstStyle/>
        <a:p>
          <a:pPr>
            <a:lnSpc>
              <a:spcPct val="100000"/>
            </a:lnSpc>
            <a:defRPr cap="all"/>
          </a:pPr>
          <a:r>
            <a:rPr lang="en-US"/>
            <a:t>Good style for cold climates with a lot of tall trees</a:t>
          </a:r>
        </a:p>
      </dgm:t>
    </dgm:pt>
    <dgm:pt modelId="{2AAAE980-5D80-485C-9756-62DEA5680A1D}" type="parTrans" cxnId="{BDA03844-E3DF-4C03-BA51-1F1F6C5B968C}">
      <dgm:prSet/>
      <dgm:spPr/>
      <dgm:t>
        <a:bodyPr/>
        <a:lstStyle/>
        <a:p>
          <a:endParaRPr lang="en-US"/>
        </a:p>
      </dgm:t>
    </dgm:pt>
    <dgm:pt modelId="{D3AB56AA-E34C-4C9A-8F70-3B4C3350222C}" type="sibTrans" cxnId="{BDA03844-E3DF-4C03-BA51-1F1F6C5B968C}">
      <dgm:prSet/>
      <dgm:spPr/>
      <dgm:t>
        <a:bodyPr/>
        <a:lstStyle/>
        <a:p>
          <a:endParaRPr lang="en-US"/>
        </a:p>
      </dgm:t>
    </dgm:pt>
    <dgm:pt modelId="{5AD0E053-6465-460A-97B2-774749C49AC6}">
      <dgm:prSet/>
      <dgm:spPr/>
      <dgm:t>
        <a:bodyPr/>
        <a:lstStyle/>
        <a:p>
          <a:pPr>
            <a:lnSpc>
              <a:spcPct val="100000"/>
            </a:lnSpc>
            <a:defRPr cap="all"/>
          </a:pPr>
          <a:r>
            <a:rPr lang="en-US"/>
            <a:t>Common throughout the Pacific Northwest for coastal tribes</a:t>
          </a:r>
        </a:p>
      </dgm:t>
    </dgm:pt>
    <dgm:pt modelId="{BB529E23-FE6D-4259-9DC8-D83C078CFA47}" type="parTrans" cxnId="{2CD62191-CDB3-402A-A2B2-8AA3A1B9F11C}">
      <dgm:prSet/>
      <dgm:spPr/>
      <dgm:t>
        <a:bodyPr/>
        <a:lstStyle/>
        <a:p>
          <a:endParaRPr lang="en-US"/>
        </a:p>
      </dgm:t>
    </dgm:pt>
    <dgm:pt modelId="{F805F5C6-AB92-4588-B366-B2485C7B182A}" type="sibTrans" cxnId="{2CD62191-CDB3-402A-A2B2-8AA3A1B9F11C}">
      <dgm:prSet/>
      <dgm:spPr/>
      <dgm:t>
        <a:bodyPr/>
        <a:lstStyle/>
        <a:p>
          <a:endParaRPr lang="en-US"/>
        </a:p>
      </dgm:t>
    </dgm:pt>
    <dgm:pt modelId="{718B9437-32AA-4E9D-AE4B-C5372D0C2DE9}">
      <dgm:prSet/>
      <dgm:spPr/>
      <dgm:t>
        <a:bodyPr/>
        <a:lstStyle/>
        <a:p>
          <a:pPr>
            <a:lnSpc>
              <a:spcPct val="100000"/>
            </a:lnSpc>
            <a:defRPr cap="all"/>
          </a:pPr>
          <a:r>
            <a:rPr lang="en-US"/>
            <a:t>Many plank houses included art as part of the design</a:t>
          </a:r>
        </a:p>
      </dgm:t>
    </dgm:pt>
    <dgm:pt modelId="{9E6C07D7-7D95-4072-B0B1-22F5D23B3C26}" type="parTrans" cxnId="{26FDB14B-87FF-471E-8B3C-711ECC736092}">
      <dgm:prSet/>
      <dgm:spPr/>
      <dgm:t>
        <a:bodyPr/>
        <a:lstStyle/>
        <a:p>
          <a:endParaRPr lang="en-US"/>
        </a:p>
      </dgm:t>
    </dgm:pt>
    <dgm:pt modelId="{BC84CEB1-4FA8-456B-A839-956029D0A001}" type="sibTrans" cxnId="{26FDB14B-87FF-471E-8B3C-711ECC736092}">
      <dgm:prSet/>
      <dgm:spPr/>
      <dgm:t>
        <a:bodyPr/>
        <a:lstStyle/>
        <a:p>
          <a:endParaRPr lang="en-US"/>
        </a:p>
      </dgm:t>
    </dgm:pt>
    <dgm:pt modelId="{7F898B54-7DB2-4159-929A-263D838D51B3}">
      <dgm:prSet/>
      <dgm:spPr/>
      <dgm:t>
        <a:bodyPr/>
        <a:lstStyle/>
        <a:p>
          <a:pPr>
            <a:lnSpc>
              <a:spcPct val="100000"/>
            </a:lnSpc>
            <a:defRPr cap="all"/>
          </a:pPr>
          <a:r>
            <a:rPr lang="en-US"/>
            <a:t>Common style of winter housing</a:t>
          </a:r>
        </a:p>
      </dgm:t>
    </dgm:pt>
    <dgm:pt modelId="{CFAC7168-6089-44CE-9CD6-9DF6B7572724}" type="parTrans" cxnId="{4ED134B4-7FDB-4DE9-A019-078A58C1441F}">
      <dgm:prSet/>
      <dgm:spPr/>
      <dgm:t>
        <a:bodyPr/>
        <a:lstStyle/>
        <a:p>
          <a:endParaRPr lang="en-US"/>
        </a:p>
      </dgm:t>
    </dgm:pt>
    <dgm:pt modelId="{B36A7A27-0EC9-472B-A8E8-BA0E03E89729}" type="sibTrans" cxnId="{4ED134B4-7FDB-4DE9-A019-078A58C1441F}">
      <dgm:prSet/>
      <dgm:spPr/>
      <dgm:t>
        <a:bodyPr/>
        <a:lstStyle/>
        <a:p>
          <a:endParaRPr lang="en-US"/>
        </a:p>
      </dgm:t>
    </dgm:pt>
    <dgm:pt modelId="{2ED0453F-DCE7-4F1A-8681-084B0FEE7A3F}">
      <dgm:prSet/>
      <dgm:spPr/>
      <dgm:t>
        <a:bodyPr/>
        <a:lstStyle/>
        <a:p>
          <a:pPr>
            <a:lnSpc>
              <a:spcPct val="100000"/>
            </a:lnSpc>
            <a:defRPr cap="all"/>
          </a:pPr>
          <a:r>
            <a:rPr lang="en-US"/>
            <a:t>Typically made from red cedar wood</a:t>
          </a:r>
        </a:p>
      </dgm:t>
    </dgm:pt>
    <dgm:pt modelId="{C59783E7-E46A-4F63-AB87-A093B8C3D3A3}" type="parTrans" cxnId="{3D8E15BC-8E11-4A28-82E3-51902E7BF5A0}">
      <dgm:prSet/>
      <dgm:spPr/>
      <dgm:t>
        <a:bodyPr/>
        <a:lstStyle/>
        <a:p>
          <a:endParaRPr lang="en-US"/>
        </a:p>
      </dgm:t>
    </dgm:pt>
    <dgm:pt modelId="{31B5DC76-15DC-406A-9D9B-1B5C51166223}" type="sibTrans" cxnId="{3D8E15BC-8E11-4A28-82E3-51902E7BF5A0}">
      <dgm:prSet/>
      <dgm:spPr/>
      <dgm:t>
        <a:bodyPr/>
        <a:lstStyle/>
        <a:p>
          <a:endParaRPr lang="en-US"/>
        </a:p>
      </dgm:t>
    </dgm:pt>
    <dgm:pt modelId="{47A9FD6F-5288-417A-AF83-831C7D7072C9}" type="pres">
      <dgm:prSet presAssocID="{B2FFEA38-34A3-4965-B4D2-AC04B4DBD28E}" presName="root" presStyleCnt="0">
        <dgm:presLayoutVars>
          <dgm:dir/>
          <dgm:resizeHandles val="exact"/>
        </dgm:presLayoutVars>
      </dgm:prSet>
      <dgm:spPr/>
    </dgm:pt>
    <dgm:pt modelId="{C35A251A-93C8-48BB-ABFF-251AABFF51B4}" type="pres">
      <dgm:prSet presAssocID="{70C08F46-67AD-4D48-BCE2-B36F1EFAC9F3}" presName="compNode" presStyleCnt="0"/>
      <dgm:spPr/>
    </dgm:pt>
    <dgm:pt modelId="{8ACCF623-26A5-4F5E-99D7-8DE31D1EE5B9}" type="pres">
      <dgm:prSet presAssocID="{70C08F46-67AD-4D48-BCE2-B36F1EFAC9F3}" presName="iconBgRect" presStyleLbl="bgShp" presStyleIdx="0" presStyleCnt="5"/>
      <dgm:spPr/>
    </dgm:pt>
    <dgm:pt modelId="{33D8EBD4-E6EE-4482-A59D-FFEA0A88F6B1}" type="pres">
      <dgm:prSet presAssocID="{70C08F46-67AD-4D48-BCE2-B36F1EFAC9F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nowflake"/>
        </a:ext>
      </dgm:extLst>
    </dgm:pt>
    <dgm:pt modelId="{29A61B13-19FC-4C73-9CEB-D8D7B6666DE9}" type="pres">
      <dgm:prSet presAssocID="{70C08F46-67AD-4D48-BCE2-B36F1EFAC9F3}" presName="spaceRect" presStyleCnt="0"/>
      <dgm:spPr/>
    </dgm:pt>
    <dgm:pt modelId="{F22788DE-26CC-4D4D-996C-9392693B9472}" type="pres">
      <dgm:prSet presAssocID="{70C08F46-67AD-4D48-BCE2-B36F1EFAC9F3}" presName="textRect" presStyleLbl="revTx" presStyleIdx="0" presStyleCnt="5">
        <dgm:presLayoutVars>
          <dgm:chMax val="1"/>
          <dgm:chPref val="1"/>
        </dgm:presLayoutVars>
      </dgm:prSet>
      <dgm:spPr/>
    </dgm:pt>
    <dgm:pt modelId="{D78FC437-59BE-4694-823C-7FBED099E01D}" type="pres">
      <dgm:prSet presAssocID="{D3AB56AA-E34C-4C9A-8F70-3B4C3350222C}" presName="sibTrans" presStyleCnt="0"/>
      <dgm:spPr/>
    </dgm:pt>
    <dgm:pt modelId="{F173283D-994E-414F-B2C4-753028676C5D}" type="pres">
      <dgm:prSet presAssocID="{5AD0E053-6465-460A-97B2-774749C49AC6}" presName="compNode" presStyleCnt="0"/>
      <dgm:spPr/>
    </dgm:pt>
    <dgm:pt modelId="{CFE01A50-2E8D-48D9-B30C-6B68CD6BC5FF}" type="pres">
      <dgm:prSet presAssocID="{5AD0E053-6465-460A-97B2-774749C49AC6}" presName="iconBgRect" presStyleLbl="bgShp" presStyleIdx="1" presStyleCnt="5"/>
      <dgm:spPr/>
    </dgm:pt>
    <dgm:pt modelId="{2DEA9724-2F3F-4FFD-AC8F-59E727FB04C1}" type="pres">
      <dgm:prSet presAssocID="{5AD0E053-6465-460A-97B2-774749C49AC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31F3D693-51AC-4B20-9E9D-3AD97FC309FA}" type="pres">
      <dgm:prSet presAssocID="{5AD0E053-6465-460A-97B2-774749C49AC6}" presName="spaceRect" presStyleCnt="0"/>
      <dgm:spPr/>
    </dgm:pt>
    <dgm:pt modelId="{E47593B4-BD0F-4C9F-8DE2-02352C0957B9}" type="pres">
      <dgm:prSet presAssocID="{5AD0E053-6465-460A-97B2-774749C49AC6}" presName="textRect" presStyleLbl="revTx" presStyleIdx="1" presStyleCnt="5">
        <dgm:presLayoutVars>
          <dgm:chMax val="1"/>
          <dgm:chPref val="1"/>
        </dgm:presLayoutVars>
      </dgm:prSet>
      <dgm:spPr/>
    </dgm:pt>
    <dgm:pt modelId="{5D124D17-37F7-456E-AE1C-DBBB339DA312}" type="pres">
      <dgm:prSet presAssocID="{F805F5C6-AB92-4588-B366-B2485C7B182A}" presName="sibTrans" presStyleCnt="0"/>
      <dgm:spPr/>
    </dgm:pt>
    <dgm:pt modelId="{D9CEA7BA-57AF-48AB-B2A2-C1775D2CBA48}" type="pres">
      <dgm:prSet presAssocID="{718B9437-32AA-4E9D-AE4B-C5372D0C2DE9}" presName="compNode" presStyleCnt="0"/>
      <dgm:spPr/>
    </dgm:pt>
    <dgm:pt modelId="{FF36390D-0113-4BB3-B8EB-E23169018062}" type="pres">
      <dgm:prSet presAssocID="{718B9437-32AA-4E9D-AE4B-C5372D0C2DE9}" presName="iconBgRect" presStyleLbl="bgShp" presStyleIdx="2" presStyleCnt="5"/>
      <dgm:spPr/>
    </dgm:pt>
    <dgm:pt modelId="{460B169B-0547-4C08-B717-D7376D8728E7}" type="pres">
      <dgm:prSet presAssocID="{718B9437-32AA-4E9D-AE4B-C5372D0C2DE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urban scene"/>
        </a:ext>
      </dgm:extLst>
    </dgm:pt>
    <dgm:pt modelId="{48A4552F-2E42-448E-A16F-24146071B58E}" type="pres">
      <dgm:prSet presAssocID="{718B9437-32AA-4E9D-AE4B-C5372D0C2DE9}" presName="spaceRect" presStyleCnt="0"/>
      <dgm:spPr/>
    </dgm:pt>
    <dgm:pt modelId="{753A138E-96F3-423E-9564-8293F8CEDC17}" type="pres">
      <dgm:prSet presAssocID="{718B9437-32AA-4E9D-AE4B-C5372D0C2DE9}" presName="textRect" presStyleLbl="revTx" presStyleIdx="2" presStyleCnt="5">
        <dgm:presLayoutVars>
          <dgm:chMax val="1"/>
          <dgm:chPref val="1"/>
        </dgm:presLayoutVars>
      </dgm:prSet>
      <dgm:spPr/>
    </dgm:pt>
    <dgm:pt modelId="{1A50F464-6C05-48F5-BF26-9A1F0108ABCC}" type="pres">
      <dgm:prSet presAssocID="{BC84CEB1-4FA8-456B-A839-956029D0A001}" presName="sibTrans" presStyleCnt="0"/>
      <dgm:spPr/>
    </dgm:pt>
    <dgm:pt modelId="{013BFECD-B912-4535-9E3E-5CEDACFBF540}" type="pres">
      <dgm:prSet presAssocID="{7F898B54-7DB2-4159-929A-263D838D51B3}" presName="compNode" presStyleCnt="0"/>
      <dgm:spPr/>
    </dgm:pt>
    <dgm:pt modelId="{FD18FFE1-569A-4EAD-A08A-4177C26C018A}" type="pres">
      <dgm:prSet presAssocID="{7F898B54-7DB2-4159-929A-263D838D51B3}" presName="iconBgRect" presStyleLbl="bgShp" presStyleIdx="3" presStyleCnt="5"/>
      <dgm:spPr/>
    </dgm:pt>
    <dgm:pt modelId="{0468C18C-48DD-4C21-BCEF-D161F2C19BB5}" type="pres">
      <dgm:prSet presAssocID="{7F898B54-7DB2-4159-929A-263D838D51B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se"/>
        </a:ext>
      </dgm:extLst>
    </dgm:pt>
    <dgm:pt modelId="{5FCC5C9F-DC85-4FA0-B968-84AB70BF4E3C}" type="pres">
      <dgm:prSet presAssocID="{7F898B54-7DB2-4159-929A-263D838D51B3}" presName="spaceRect" presStyleCnt="0"/>
      <dgm:spPr/>
    </dgm:pt>
    <dgm:pt modelId="{BB997A67-3864-47E6-B9EB-0BCE92B6653E}" type="pres">
      <dgm:prSet presAssocID="{7F898B54-7DB2-4159-929A-263D838D51B3}" presName="textRect" presStyleLbl="revTx" presStyleIdx="3" presStyleCnt="5">
        <dgm:presLayoutVars>
          <dgm:chMax val="1"/>
          <dgm:chPref val="1"/>
        </dgm:presLayoutVars>
      </dgm:prSet>
      <dgm:spPr/>
    </dgm:pt>
    <dgm:pt modelId="{EE880AAB-CB73-4580-AA91-70BE48FF98D5}" type="pres">
      <dgm:prSet presAssocID="{B36A7A27-0EC9-472B-A8E8-BA0E03E89729}" presName="sibTrans" presStyleCnt="0"/>
      <dgm:spPr/>
    </dgm:pt>
    <dgm:pt modelId="{B198151D-A3BA-4872-86AA-026CAA6665FE}" type="pres">
      <dgm:prSet presAssocID="{2ED0453F-DCE7-4F1A-8681-084B0FEE7A3F}" presName="compNode" presStyleCnt="0"/>
      <dgm:spPr/>
    </dgm:pt>
    <dgm:pt modelId="{46A44CB2-2E5E-4EBF-B1CC-5218FBCA2421}" type="pres">
      <dgm:prSet presAssocID="{2ED0453F-DCE7-4F1A-8681-084B0FEE7A3F}" presName="iconBgRect" presStyleLbl="bgShp" presStyleIdx="4" presStyleCnt="5"/>
      <dgm:spPr/>
    </dgm:pt>
    <dgm:pt modelId="{9A64C120-9F5F-4298-9267-3085F8A955C4}" type="pres">
      <dgm:prSet presAssocID="{2ED0453F-DCE7-4F1A-8681-084B0FEE7A3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ir tree"/>
        </a:ext>
      </dgm:extLst>
    </dgm:pt>
    <dgm:pt modelId="{F35197EC-363B-4FA6-A049-78D6108933C7}" type="pres">
      <dgm:prSet presAssocID="{2ED0453F-DCE7-4F1A-8681-084B0FEE7A3F}" presName="spaceRect" presStyleCnt="0"/>
      <dgm:spPr/>
    </dgm:pt>
    <dgm:pt modelId="{47647758-D642-4E62-8500-A7CB20077A6E}" type="pres">
      <dgm:prSet presAssocID="{2ED0453F-DCE7-4F1A-8681-084B0FEE7A3F}" presName="textRect" presStyleLbl="revTx" presStyleIdx="4" presStyleCnt="5">
        <dgm:presLayoutVars>
          <dgm:chMax val="1"/>
          <dgm:chPref val="1"/>
        </dgm:presLayoutVars>
      </dgm:prSet>
      <dgm:spPr/>
    </dgm:pt>
  </dgm:ptLst>
  <dgm:cxnLst>
    <dgm:cxn modelId="{59BB8E04-3FF5-4F53-89DF-6229C82C060F}" type="presOf" srcId="{7F898B54-7DB2-4159-929A-263D838D51B3}" destId="{BB997A67-3864-47E6-B9EB-0BCE92B6653E}" srcOrd="0" destOrd="0" presId="urn:microsoft.com/office/officeart/2018/5/layout/IconCircleLabelList"/>
    <dgm:cxn modelId="{2DF5361D-F05F-4166-813C-A47D377A46D2}" type="presOf" srcId="{5AD0E053-6465-460A-97B2-774749C49AC6}" destId="{E47593B4-BD0F-4C9F-8DE2-02352C0957B9}" srcOrd="0" destOrd="0" presId="urn:microsoft.com/office/officeart/2018/5/layout/IconCircleLabelList"/>
    <dgm:cxn modelId="{9F916439-4E97-48DA-8498-B174BE9C215D}" type="presOf" srcId="{2ED0453F-DCE7-4F1A-8681-084B0FEE7A3F}" destId="{47647758-D642-4E62-8500-A7CB20077A6E}" srcOrd="0" destOrd="0" presId="urn:microsoft.com/office/officeart/2018/5/layout/IconCircleLabelList"/>
    <dgm:cxn modelId="{BDA03844-E3DF-4C03-BA51-1F1F6C5B968C}" srcId="{B2FFEA38-34A3-4965-B4D2-AC04B4DBD28E}" destId="{70C08F46-67AD-4D48-BCE2-B36F1EFAC9F3}" srcOrd="0" destOrd="0" parTransId="{2AAAE980-5D80-485C-9756-62DEA5680A1D}" sibTransId="{D3AB56AA-E34C-4C9A-8F70-3B4C3350222C}"/>
    <dgm:cxn modelId="{26FDB14B-87FF-471E-8B3C-711ECC736092}" srcId="{B2FFEA38-34A3-4965-B4D2-AC04B4DBD28E}" destId="{718B9437-32AA-4E9D-AE4B-C5372D0C2DE9}" srcOrd="2" destOrd="0" parTransId="{9E6C07D7-7D95-4072-B0B1-22F5D23B3C26}" sibTransId="{BC84CEB1-4FA8-456B-A839-956029D0A001}"/>
    <dgm:cxn modelId="{2CD62191-CDB3-402A-A2B2-8AA3A1B9F11C}" srcId="{B2FFEA38-34A3-4965-B4D2-AC04B4DBD28E}" destId="{5AD0E053-6465-460A-97B2-774749C49AC6}" srcOrd="1" destOrd="0" parTransId="{BB529E23-FE6D-4259-9DC8-D83C078CFA47}" sibTransId="{F805F5C6-AB92-4588-B366-B2485C7B182A}"/>
    <dgm:cxn modelId="{4ED134B4-7FDB-4DE9-A019-078A58C1441F}" srcId="{B2FFEA38-34A3-4965-B4D2-AC04B4DBD28E}" destId="{7F898B54-7DB2-4159-929A-263D838D51B3}" srcOrd="3" destOrd="0" parTransId="{CFAC7168-6089-44CE-9CD6-9DF6B7572724}" sibTransId="{B36A7A27-0EC9-472B-A8E8-BA0E03E89729}"/>
    <dgm:cxn modelId="{3D8E15BC-8E11-4A28-82E3-51902E7BF5A0}" srcId="{B2FFEA38-34A3-4965-B4D2-AC04B4DBD28E}" destId="{2ED0453F-DCE7-4F1A-8681-084B0FEE7A3F}" srcOrd="4" destOrd="0" parTransId="{C59783E7-E46A-4F63-AB87-A093B8C3D3A3}" sibTransId="{31B5DC76-15DC-406A-9D9B-1B5C51166223}"/>
    <dgm:cxn modelId="{5BD7AEC5-60BF-4A0F-935A-B00C896078A3}" type="presOf" srcId="{B2FFEA38-34A3-4965-B4D2-AC04B4DBD28E}" destId="{47A9FD6F-5288-417A-AF83-831C7D7072C9}" srcOrd="0" destOrd="0" presId="urn:microsoft.com/office/officeart/2018/5/layout/IconCircleLabelList"/>
    <dgm:cxn modelId="{9793F0D3-7185-4652-809B-927E906E20A0}" type="presOf" srcId="{718B9437-32AA-4E9D-AE4B-C5372D0C2DE9}" destId="{753A138E-96F3-423E-9564-8293F8CEDC17}" srcOrd="0" destOrd="0" presId="urn:microsoft.com/office/officeart/2018/5/layout/IconCircleLabelList"/>
    <dgm:cxn modelId="{BA8C2DEA-1026-4C83-B8DB-C9A478F53A68}" type="presOf" srcId="{70C08F46-67AD-4D48-BCE2-B36F1EFAC9F3}" destId="{F22788DE-26CC-4D4D-996C-9392693B9472}" srcOrd="0" destOrd="0" presId="urn:microsoft.com/office/officeart/2018/5/layout/IconCircleLabelList"/>
    <dgm:cxn modelId="{038760F2-F2CC-47B9-BE80-1839E3A2341A}" type="presParOf" srcId="{47A9FD6F-5288-417A-AF83-831C7D7072C9}" destId="{C35A251A-93C8-48BB-ABFF-251AABFF51B4}" srcOrd="0" destOrd="0" presId="urn:microsoft.com/office/officeart/2018/5/layout/IconCircleLabelList"/>
    <dgm:cxn modelId="{AB6E04F0-E3A0-4670-9613-BFA9A9CD9524}" type="presParOf" srcId="{C35A251A-93C8-48BB-ABFF-251AABFF51B4}" destId="{8ACCF623-26A5-4F5E-99D7-8DE31D1EE5B9}" srcOrd="0" destOrd="0" presId="urn:microsoft.com/office/officeart/2018/5/layout/IconCircleLabelList"/>
    <dgm:cxn modelId="{912A295B-E32E-4682-8B69-062ABC75F86C}" type="presParOf" srcId="{C35A251A-93C8-48BB-ABFF-251AABFF51B4}" destId="{33D8EBD4-E6EE-4482-A59D-FFEA0A88F6B1}" srcOrd="1" destOrd="0" presId="urn:microsoft.com/office/officeart/2018/5/layout/IconCircleLabelList"/>
    <dgm:cxn modelId="{875CB34E-9C75-4E6D-8C12-CE50960A7924}" type="presParOf" srcId="{C35A251A-93C8-48BB-ABFF-251AABFF51B4}" destId="{29A61B13-19FC-4C73-9CEB-D8D7B6666DE9}" srcOrd="2" destOrd="0" presId="urn:microsoft.com/office/officeart/2018/5/layout/IconCircleLabelList"/>
    <dgm:cxn modelId="{B3B1CC05-7196-40AF-8EE5-5807FE45D229}" type="presParOf" srcId="{C35A251A-93C8-48BB-ABFF-251AABFF51B4}" destId="{F22788DE-26CC-4D4D-996C-9392693B9472}" srcOrd="3" destOrd="0" presId="urn:microsoft.com/office/officeart/2018/5/layout/IconCircleLabelList"/>
    <dgm:cxn modelId="{BAB581E1-FDCF-4B9D-9D4C-AE47801CF531}" type="presParOf" srcId="{47A9FD6F-5288-417A-AF83-831C7D7072C9}" destId="{D78FC437-59BE-4694-823C-7FBED099E01D}" srcOrd="1" destOrd="0" presId="urn:microsoft.com/office/officeart/2018/5/layout/IconCircleLabelList"/>
    <dgm:cxn modelId="{E14C96DB-F5E4-42AB-B021-8E4D9C720FF3}" type="presParOf" srcId="{47A9FD6F-5288-417A-AF83-831C7D7072C9}" destId="{F173283D-994E-414F-B2C4-753028676C5D}" srcOrd="2" destOrd="0" presId="urn:microsoft.com/office/officeart/2018/5/layout/IconCircleLabelList"/>
    <dgm:cxn modelId="{92DB1137-82CF-4018-ABE9-CF106CE5D1B3}" type="presParOf" srcId="{F173283D-994E-414F-B2C4-753028676C5D}" destId="{CFE01A50-2E8D-48D9-B30C-6B68CD6BC5FF}" srcOrd="0" destOrd="0" presId="urn:microsoft.com/office/officeart/2018/5/layout/IconCircleLabelList"/>
    <dgm:cxn modelId="{CEF9917A-015D-42F6-9CD2-D1E7225B924C}" type="presParOf" srcId="{F173283D-994E-414F-B2C4-753028676C5D}" destId="{2DEA9724-2F3F-4FFD-AC8F-59E727FB04C1}" srcOrd="1" destOrd="0" presId="urn:microsoft.com/office/officeart/2018/5/layout/IconCircleLabelList"/>
    <dgm:cxn modelId="{86F8BCED-A2BF-46D1-BFE2-78EC41F6E5E2}" type="presParOf" srcId="{F173283D-994E-414F-B2C4-753028676C5D}" destId="{31F3D693-51AC-4B20-9E9D-3AD97FC309FA}" srcOrd="2" destOrd="0" presId="urn:microsoft.com/office/officeart/2018/5/layout/IconCircleLabelList"/>
    <dgm:cxn modelId="{44E96ED0-4D16-44B9-84B1-C3C26140C9E6}" type="presParOf" srcId="{F173283D-994E-414F-B2C4-753028676C5D}" destId="{E47593B4-BD0F-4C9F-8DE2-02352C0957B9}" srcOrd="3" destOrd="0" presId="urn:microsoft.com/office/officeart/2018/5/layout/IconCircleLabelList"/>
    <dgm:cxn modelId="{41A40441-4C33-44E6-9483-39FB47391AC2}" type="presParOf" srcId="{47A9FD6F-5288-417A-AF83-831C7D7072C9}" destId="{5D124D17-37F7-456E-AE1C-DBBB339DA312}" srcOrd="3" destOrd="0" presId="urn:microsoft.com/office/officeart/2018/5/layout/IconCircleLabelList"/>
    <dgm:cxn modelId="{E0CB6350-5AD3-4AF7-BF8E-881DF18123EC}" type="presParOf" srcId="{47A9FD6F-5288-417A-AF83-831C7D7072C9}" destId="{D9CEA7BA-57AF-48AB-B2A2-C1775D2CBA48}" srcOrd="4" destOrd="0" presId="urn:microsoft.com/office/officeart/2018/5/layout/IconCircleLabelList"/>
    <dgm:cxn modelId="{8C598798-DBB2-4479-ACB8-A2FE65159295}" type="presParOf" srcId="{D9CEA7BA-57AF-48AB-B2A2-C1775D2CBA48}" destId="{FF36390D-0113-4BB3-B8EB-E23169018062}" srcOrd="0" destOrd="0" presId="urn:microsoft.com/office/officeart/2018/5/layout/IconCircleLabelList"/>
    <dgm:cxn modelId="{0FD8E3B1-CA3E-4BAF-8EC3-F6228560ECF7}" type="presParOf" srcId="{D9CEA7BA-57AF-48AB-B2A2-C1775D2CBA48}" destId="{460B169B-0547-4C08-B717-D7376D8728E7}" srcOrd="1" destOrd="0" presId="urn:microsoft.com/office/officeart/2018/5/layout/IconCircleLabelList"/>
    <dgm:cxn modelId="{0736DC20-BF0D-45EC-A480-DAA33F5DCC8B}" type="presParOf" srcId="{D9CEA7BA-57AF-48AB-B2A2-C1775D2CBA48}" destId="{48A4552F-2E42-448E-A16F-24146071B58E}" srcOrd="2" destOrd="0" presId="urn:microsoft.com/office/officeart/2018/5/layout/IconCircleLabelList"/>
    <dgm:cxn modelId="{06F3DFB6-9A68-4C9E-8F45-3CF30FEB61C4}" type="presParOf" srcId="{D9CEA7BA-57AF-48AB-B2A2-C1775D2CBA48}" destId="{753A138E-96F3-423E-9564-8293F8CEDC17}" srcOrd="3" destOrd="0" presId="urn:microsoft.com/office/officeart/2018/5/layout/IconCircleLabelList"/>
    <dgm:cxn modelId="{53083B49-C9F8-418C-8BAE-9433BC97F3B3}" type="presParOf" srcId="{47A9FD6F-5288-417A-AF83-831C7D7072C9}" destId="{1A50F464-6C05-48F5-BF26-9A1F0108ABCC}" srcOrd="5" destOrd="0" presId="urn:microsoft.com/office/officeart/2018/5/layout/IconCircleLabelList"/>
    <dgm:cxn modelId="{5C9C6CC5-E4E1-409E-9ABA-C76D0ED97788}" type="presParOf" srcId="{47A9FD6F-5288-417A-AF83-831C7D7072C9}" destId="{013BFECD-B912-4535-9E3E-5CEDACFBF540}" srcOrd="6" destOrd="0" presId="urn:microsoft.com/office/officeart/2018/5/layout/IconCircleLabelList"/>
    <dgm:cxn modelId="{817879ED-3ACF-4899-B427-8CF2640DE2B2}" type="presParOf" srcId="{013BFECD-B912-4535-9E3E-5CEDACFBF540}" destId="{FD18FFE1-569A-4EAD-A08A-4177C26C018A}" srcOrd="0" destOrd="0" presId="urn:microsoft.com/office/officeart/2018/5/layout/IconCircleLabelList"/>
    <dgm:cxn modelId="{96BD5CB8-D6C5-4958-B2B5-40D87CDBAE86}" type="presParOf" srcId="{013BFECD-B912-4535-9E3E-5CEDACFBF540}" destId="{0468C18C-48DD-4C21-BCEF-D161F2C19BB5}" srcOrd="1" destOrd="0" presId="urn:microsoft.com/office/officeart/2018/5/layout/IconCircleLabelList"/>
    <dgm:cxn modelId="{35112494-F49B-4560-A812-A1CAD9F5298E}" type="presParOf" srcId="{013BFECD-B912-4535-9E3E-5CEDACFBF540}" destId="{5FCC5C9F-DC85-4FA0-B968-84AB70BF4E3C}" srcOrd="2" destOrd="0" presId="urn:microsoft.com/office/officeart/2018/5/layout/IconCircleLabelList"/>
    <dgm:cxn modelId="{2CE0E99F-478C-4496-843B-6FCC2216D178}" type="presParOf" srcId="{013BFECD-B912-4535-9E3E-5CEDACFBF540}" destId="{BB997A67-3864-47E6-B9EB-0BCE92B6653E}" srcOrd="3" destOrd="0" presId="urn:microsoft.com/office/officeart/2018/5/layout/IconCircleLabelList"/>
    <dgm:cxn modelId="{AC091321-C8B9-47C8-A663-607A98223841}" type="presParOf" srcId="{47A9FD6F-5288-417A-AF83-831C7D7072C9}" destId="{EE880AAB-CB73-4580-AA91-70BE48FF98D5}" srcOrd="7" destOrd="0" presId="urn:microsoft.com/office/officeart/2018/5/layout/IconCircleLabelList"/>
    <dgm:cxn modelId="{BBF19E03-3CCC-41C8-80CB-8B6E75B13761}" type="presParOf" srcId="{47A9FD6F-5288-417A-AF83-831C7D7072C9}" destId="{B198151D-A3BA-4872-86AA-026CAA6665FE}" srcOrd="8" destOrd="0" presId="urn:microsoft.com/office/officeart/2018/5/layout/IconCircleLabelList"/>
    <dgm:cxn modelId="{1E8C08D8-994D-4486-BC0A-4ED9FFBD96CF}" type="presParOf" srcId="{B198151D-A3BA-4872-86AA-026CAA6665FE}" destId="{46A44CB2-2E5E-4EBF-B1CC-5218FBCA2421}" srcOrd="0" destOrd="0" presId="urn:microsoft.com/office/officeart/2018/5/layout/IconCircleLabelList"/>
    <dgm:cxn modelId="{D1C2C89A-1973-4472-8D49-80B96ECBD2BF}" type="presParOf" srcId="{B198151D-A3BA-4872-86AA-026CAA6665FE}" destId="{9A64C120-9F5F-4298-9267-3085F8A955C4}" srcOrd="1" destOrd="0" presId="urn:microsoft.com/office/officeart/2018/5/layout/IconCircleLabelList"/>
    <dgm:cxn modelId="{C16D91EE-EE4F-486C-B024-5BFB678BE8CD}" type="presParOf" srcId="{B198151D-A3BA-4872-86AA-026CAA6665FE}" destId="{F35197EC-363B-4FA6-A049-78D6108933C7}" srcOrd="2" destOrd="0" presId="urn:microsoft.com/office/officeart/2018/5/layout/IconCircleLabelList"/>
    <dgm:cxn modelId="{ADECC987-6858-41E6-BA9E-B0551731C09B}" type="presParOf" srcId="{B198151D-A3BA-4872-86AA-026CAA6665FE}" destId="{47647758-D642-4E62-8500-A7CB20077A6E}"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F623-26A5-4F5E-99D7-8DE31D1EE5B9}">
      <dsp:nvSpPr>
        <dsp:cNvPr id="0" name=""/>
        <dsp:cNvSpPr/>
      </dsp:nvSpPr>
      <dsp:spPr>
        <a:xfrm>
          <a:off x="473578" y="2243"/>
          <a:ext cx="871751" cy="871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8EBD4-E6EE-4482-A59D-FFEA0A88F6B1}">
      <dsp:nvSpPr>
        <dsp:cNvPr id="0" name=""/>
        <dsp:cNvSpPr/>
      </dsp:nvSpPr>
      <dsp:spPr>
        <a:xfrm>
          <a:off x="659361" y="188027"/>
          <a:ext cx="500185" cy="500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788DE-26CC-4D4D-996C-9392693B9472}">
      <dsp:nvSpPr>
        <dsp:cNvPr id="0" name=""/>
        <dsp:cNvSpPr/>
      </dsp:nvSpPr>
      <dsp:spPr>
        <a:xfrm>
          <a:off x="194903" y="1145525"/>
          <a:ext cx="1429101"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Good style for cold climates with a lot of tall trees</a:t>
          </a:r>
        </a:p>
      </dsp:txBody>
      <dsp:txXfrm>
        <a:off x="194903" y="1145525"/>
        <a:ext cx="1429101" cy="571640"/>
      </dsp:txXfrm>
    </dsp:sp>
    <dsp:sp modelId="{CFE01A50-2E8D-48D9-B30C-6B68CD6BC5FF}">
      <dsp:nvSpPr>
        <dsp:cNvPr id="0" name=""/>
        <dsp:cNvSpPr/>
      </dsp:nvSpPr>
      <dsp:spPr>
        <a:xfrm>
          <a:off x="2152773" y="2243"/>
          <a:ext cx="871751" cy="871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A9724-2F3F-4FFD-AC8F-59E727FB04C1}">
      <dsp:nvSpPr>
        <dsp:cNvPr id="0" name=""/>
        <dsp:cNvSpPr/>
      </dsp:nvSpPr>
      <dsp:spPr>
        <a:xfrm>
          <a:off x="2338556" y="188027"/>
          <a:ext cx="500185" cy="500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593B4-BD0F-4C9F-8DE2-02352C0957B9}">
      <dsp:nvSpPr>
        <dsp:cNvPr id="0" name=""/>
        <dsp:cNvSpPr/>
      </dsp:nvSpPr>
      <dsp:spPr>
        <a:xfrm>
          <a:off x="1874098" y="1145525"/>
          <a:ext cx="1429101"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Common throughout the Pacific Northwest for coastal tribes</a:t>
          </a:r>
        </a:p>
      </dsp:txBody>
      <dsp:txXfrm>
        <a:off x="1874098" y="1145525"/>
        <a:ext cx="1429101" cy="571640"/>
      </dsp:txXfrm>
    </dsp:sp>
    <dsp:sp modelId="{FF36390D-0113-4BB3-B8EB-E23169018062}">
      <dsp:nvSpPr>
        <dsp:cNvPr id="0" name=""/>
        <dsp:cNvSpPr/>
      </dsp:nvSpPr>
      <dsp:spPr>
        <a:xfrm>
          <a:off x="3831967" y="2243"/>
          <a:ext cx="871751" cy="871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B169B-0547-4C08-B717-D7376D8728E7}">
      <dsp:nvSpPr>
        <dsp:cNvPr id="0" name=""/>
        <dsp:cNvSpPr/>
      </dsp:nvSpPr>
      <dsp:spPr>
        <a:xfrm>
          <a:off x="4017750" y="188027"/>
          <a:ext cx="500185" cy="500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3A138E-96F3-423E-9564-8293F8CEDC17}">
      <dsp:nvSpPr>
        <dsp:cNvPr id="0" name=""/>
        <dsp:cNvSpPr/>
      </dsp:nvSpPr>
      <dsp:spPr>
        <a:xfrm>
          <a:off x="3553292" y="1145525"/>
          <a:ext cx="1429101"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Many plank houses included art as part of the design</a:t>
          </a:r>
        </a:p>
      </dsp:txBody>
      <dsp:txXfrm>
        <a:off x="3553292" y="1145525"/>
        <a:ext cx="1429101" cy="571640"/>
      </dsp:txXfrm>
    </dsp:sp>
    <dsp:sp modelId="{FD18FFE1-569A-4EAD-A08A-4177C26C018A}">
      <dsp:nvSpPr>
        <dsp:cNvPr id="0" name=""/>
        <dsp:cNvSpPr/>
      </dsp:nvSpPr>
      <dsp:spPr>
        <a:xfrm>
          <a:off x="1313175" y="2074441"/>
          <a:ext cx="871751" cy="871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8C18C-48DD-4C21-BCEF-D161F2C19BB5}">
      <dsp:nvSpPr>
        <dsp:cNvPr id="0" name=""/>
        <dsp:cNvSpPr/>
      </dsp:nvSpPr>
      <dsp:spPr>
        <a:xfrm>
          <a:off x="1498959" y="2260224"/>
          <a:ext cx="500185" cy="5001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97A67-3864-47E6-B9EB-0BCE92B6653E}">
      <dsp:nvSpPr>
        <dsp:cNvPr id="0" name=""/>
        <dsp:cNvSpPr/>
      </dsp:nvSpPr>
      <dsp:spPr>
        <a:xfrm>
          <a:off x="1034501" y="3217722"/>
          <a:ext cx="1429101"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Common style of winter housing</a:t>
          </a:r>
        </a:p>
      </dsp:txBody>
      <dsp:txXfrm>
        <a:off x="1034501" y="3217722"/>
        <a:ext cx="1429101" cy="571640"/>
      </dsp:txXfrm>
    </dsp:sp>
    <dsp:sp modelId="{46A44CB2-2E5E-4EBF-B1CC-5218FBCA2421}">
      <dsp:nvSpPr>
        <dsp:cNvPr id="0" name=""/>
        <dsp:cNvSpPr/>
      </dsp:nvSpPr>
      <dsp:spPr>
        <a:xfrm>
          <a:off x="2992370" y="2074441"/>
          <a:ext cx="871751" cy="87175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4C120-9F5F-4298-9267-3085F8A955C4}">
      <dsp:nvSpPr>
        <dsp:cNvPr id="0" name=""/>
        <dsp:cNvSpPr/>
      </dsp:nvSpPr>
      <dsp:spPr>
        <a:xfrm>
          <a:off x="3178153" y="2260224"/>
          <a:ext cx="500185" cy="5001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47758-D642-4E62-8500-A7CB20077A6E}">
      <dsp:nvSpPr>
        <dsp:cNvPr id="0" name=""/>
        <dsp:cNvSpPr/>
      </dsp:nvSpPr>
      <dsp:spPr>
        <a:xfrm>
          <a:off x="2713695" y="3217722"/>
          <a:ext cx="1429101" cy="571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Typically made from red cedar wood</a:t>
          </a:r>
        </a:p>
      </dsp:txBody>
      <dsp:txXfrm>
        <a:off x="2713695" y="3217722"/>
        <a:ext cx="1429101" cy="5716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10/2/2024</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One of the primary purposes of mathematics is to solve real-world problems. For example, people in all parts of the world have used mathematics to help them build structures that could provide shelter and safety, and this includes Native American tribes in Oregon. Today, we’re going to look at some of the traditional housing styles used by tribes in Oregon, while also looking at how math can be used to address one of the most essential needs of human beings. In order to build structures that can withstand the various natural elements, it’s important to build strong frames and use high-quality materials. The triangle shape provides one of the strongest frames because any added force is evenly distributed across all three sides. The more stable the triangle, the more stable the building. Many Native American tribes in Oregon practiced a seasonal lifestyle, moving from one area to another based on the availability of resources. This gave them a deep understanding of the housing needs and available materials in different areas of Oregon and in different seasons. They knew how to use the resources that were available in the area they were in and how to build shelters that provided the most protection and comfort. In this lesson we’ll practice using math concepts such as surface area and the Pythagorean Theorem while learning about a few of the traditional housing styles of Native Americans tribes in Oregon.</a:t>
            </a:r>
          </a:p>
          <a:p>
            <a:r>
              <a:rPr lang="en-US" b="1" dirty="0"/>
              <a:t>Display</a:t>
            </a:r>
            <a:r>
              <a:rPr lang="en-US" dirty="0"/>
              <a:t> and discuss slides 1 through 5. Explain that even today housing decisions are often based on weather, available materials, and whether a structure needs to be permanent or not.</a:t>
            </a:r>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1415730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b="1" dirty="0"/>
                  <a:t>Show</a:t>
                </a:r>
                <a:r>
                  <a:rPr lang="en-US" dirty="0"/>
                  <a:t> how students can bisect a triangle to find the right angle in order to calculate the length of a missing side. Have students determine the height of the triangle by using the formula and appropriate variables.  </a:t>
                </a:r>
              </a:p>
              <a:p>
                <a14:m>
                  <m:oMath xmlns:m="http://schemas.openxmlformats.org/officeDocument/2006/math">
                    <m:sSup>
                      <m:sSupPr>
                        <m:ctrlPr>
                          <a:rPr lang="en-US" i="1" smtClean="0">
                            <a:latin typeface="Cambria Math" panose="02040503050406030204" pitchFamily="18" charset="0"/>
                          </a:rPr>
                        </m:ctrlPr>
                      </m:sSupPr>
                      <m:e>
                        <m:r>
                          <m:rPr>
                            <m:nor/>
                          </m:rPr>
                          <a:rPr lang="en-US" dirty="0" smtClean="0"/>
                          <m:t>a</m:t>
                        </m:r>
                      </m:e>
                      <m:sup>
                        <m:r>
                          <a:rPr lang="en-US" b="0" i="1" smtClean="0">
                            <a:latin typeface="Cambria Math" panose="02040503050406030204" pitchFamily="18" charset="0"/>
                          </a:rPr>
                          <m:t>2</m:t>
                        </m:r>
                      </m:sup>
                    </m:sSup>
                  </m:oMath>
                </a14:m>
                <a:r>
                  <a:rPr lang="en-US" dirty="0"/>
                  <a:t> + </a:t>
                </a:r>
                <a14:m>
                  <m:oMath xmlns:m="http://schemas.openxmlformats.org/officeDocument/2006/math">
                    <m:sSup>
                      <m:sSupPr>
                        <m:ctrlPr>
                          <a:rPr lang="en-US" i="1" smtClean="0">
                            <a:latin typeface="Cambria Math" panose="02040503050406030204" pitchFamily="18" charset="0"/>
                          </a:rPr>
                        </m:ctrlPr>
                      </m:sSupPr>
                      <m:e>
                        <m:r>
                          <m:rPr>
                            <m:nor/>
                          </m:rPr>
                          <a:rPr lang="en-US" b="0" i="0" dirty="0" smtClean="0"/>
                          <m:t>b</m:t>
                        </m:r>
                      </m:e>
                      <m:sup>
                        <m:r>
                          <a:rPr lang="en-US" b="0" i="1" smtClean="0">
                            <a:latin typeface="Cambria Math" panose="02040503050406030204" pitchFamily="18" charset="0"/>
                          </a:rPr>
                          <m:t>2</m:t>
                        </m:r>
                      </m:sup>
                    </m:sSup>
                  </m:oMath>
                </a14:m>
                <a:r>
                  <a:rPr lang="en-US" dirty="0"/>
                  <a:t> = </a:t>
                </a:r>
                <a14:m>
                  <m:oMath xmlns:m="http://schemas.openxmlformats.org/officeDocument/2006/math">
                    <m:sSup>
                      <m:sSupPr>
                        <m:ctrlPr>
                          <a:rPr lang="en-US" i="1" smtClean="0">
                            <a:latin typeface="Cambria Math" panose="02040503050406030204" pitchFamily="18" charset="0"/>
                          </a:rPr>
                        </m:ctrlPr>
                      </m:sSupPr>
                      <m:e>
                        <m:r>
                          <m:rPr>
                            <m:nor/>
                          </m:rPr>
                          <a:rPr lang="en-US" b="0" i="0" smtClean="0">
                            <a:latin typeface="Cambria Math" panose="02040503050406030204" pitchFamily="18" charset="0"/>
                          </a:rPr>
                          <m:t>c</m:t>
                        </m:r>
                      </m:e>
                      <m:sup>
                        <m:r>
                          <a:rPr lang="en-US" b="0" i="1" smtClean="0">
                            <a:latin typeface="Cambria Math" panose="02040503050406030204" pitchFamily="18" charset="0"/>
                          </a:rPr>
                          <m:t>2</m:t>
                        </m:r>
                      </m:sup>
                    </m:sSup>
                  </m:oMath>
                </a14:m>
                <a:r>
                  <a:rPr lang="en-US" dirty="0"/>
                  <a:t> </a:t>
                </a:r>
              </a:p>
              <a:p>
                <a:r>
                  <a:rPr lang="en-US" dirty="0"/>
                  <a:t>32 + </a:t>
                </a:r>
                <a14:m>
                  <m:oMath xmlns:m="http://schemas.openxmlformats.org/officeDocument/2006/math">
                    <m:sSup>
                      <m:sSupPr>
                        <m:ctrlPr>
                          <a:rPr lang="en-US" i="1" smtClean="0">
                            <a:latin typeface="Cambria Math" panose="02040503050406030204" pitchFamily="18" charset="0"/>
                          </a:rPr>
                        </m:ctrlPr>
                      </m:sSupPr>
                      <m:e>
                        <m:r>
                          <m:rPr>
                            <m:nor/>
                          </m:rPr>
                          <a:rPr lang="en-US" b="0" i="0" dirty="0" smtClean="0"/>
                          <m:t>b</m:t>
                        </m:r>
                      </m:e>
                      <m:sup>
                        <m:r>
                          <a:rPr lang="en-US" b="0" i="1" smtClean="0">
                            <a:latin typeface="Cambria Math" panose="02040503050406030204" pitchFamily="18" charset="0"/>
                          </a:rPr>
                          <m:t>2</m:t>
                        </m:r>
                      </m:sup>
                    </m:sSup>
                  </m:oMath>
                </a14:m>
                <a:r>
                  <a:rPr lang="en-US" dirty="0"/>
                  <a:t>  = 62 </a:t>
                </a:r>
              </a:p>
              <a:p>
                <a:r>
                  <a:rPr lang="en-US" dirty="0"/>
                  <a:t>9 + </a:t>
                </a:r>
                <a14:m>
                  <m:oMath xmlns:m="http://schemas.openxmlformats.org/officeDocument/2006/math">
                    <m:sSup>
                      <m:sSupPr>
                        <m:ctrlPr>
                          <a:rPr lang="en-US" i="1" smtClean="0">
                            <a:latin typeface="Cambria Math" panose="02040503050406030204" pitchFamily="18" charset="0"/>
                          </a:rPr>
                        </m:ctrlPr>
                      </m:sSupPr>
                      <m:e>
                        <m:r>
                          <m:rPr>
                            <m:nor/>
                          </m:rPr>
                          <a:rPr lang="en-US" b="0" i="0" dirty="0" smtClean="0"/>
                          <m:t>b</m:t>
                        </m:r>
                      </m:e>
                      <m:sup>
                        <m:r>
                          <a:rPr lang="en-US" b="0" i="1" smtClean="0">
                            <a:latin typeface="Cambria Math" panose="02040503050406030204" pitchFamily="18" charset="0"/>
                          </a:rPr>
                          <m:t>2</m:t>
                        </m:r>
                      </m:sup>
                    </m:sSup>
                  </m:oMath>
                </a14:m>
                <a:r>
                  <a:rPr lang="en-US" dirty="0"/>
                  <a:t>  = 36 </a:t>
                </a:r>
              </a:p>
              <a:p>
                <a14:m>
                  <m:oMath xmlns:m="http://schemas.openxmlformats.org/officeDocument/2006/math">
                    <m:sSup>
                      <m:sSupPr>
                        <m:ctrlPr>
                          <a:rPr lang="en-US" i="1" smtClean="0">
                            <a:latin typeface="Cambria Math" panose="02040503050406030204" pitchFamily="18" charset="0"/>
                          </a:rPr>
                        </m:ctrlPr>
                      </m:sSupPr>
                      <m:e>
                        <m:r>
                          <m:rPr>
                            <m:nor/>
                          </m:rPr>
                          <a:rPr lang="en-US" b="0" i="0" dirty="0" smtClean="0"/>
                          <m:t>b</m:t>
                        </m:r>
                      </m:e>
                      <m:sup>
                        <m:r>
                          <a:rPr lang="en-US" b="0" i="1" smtClean="0">
                            <a:latin typeface="Cambria Math" panose="02040503050406030204" pitchFamily="18" charset="0"/>
                          </a:rPr>
                          <m:t>2</m:t>
                        </m:r>
                      </m:sup>
                    </m:sSup>
                  </m:oMath>
                </a14:m>
                <a:r>
                  <a:rPr lang="en-US" dirty="0"/>
                  <a:t>  = 36 - 9 </a:t>
                </a:r>
              </a:p>
              <a:p>
                <a14:m>
                  <m:oMath xmlns:m="http://schemas.openxmlformats.org/officeDocument/2006/math">
                    <m:sSup>
                      <m:sSupPr>
                        <m:ctrlPr>
                          <a:rPr lang="en-US" i="1" smtClean="0">
                            <a:latin typeface="Cambria Math" panose="02040503050406030204" pitchFamily="18" charset="0"/>
                          </a:rPr>
                        </m:ctrlPr>
                      </m:sSupPr>
                      <m:e>
                        <m:r>
                          <m:rPr>
                            <m:nor/>
                          </m:rPr>
                          <a:rPr lang="en-US" b="0" i="0" dirty="0" smtClean="0"/>
                          <m:t>b</m:t>
                        </m:r>
                      </m:e>
                      <m:sup>
                        <m:r>
                          <a:rPr lang="en-US" b="0" i="1" smtClean="0">
                            <a:latin typeface="Cambria Math" panose="02040503050406030204" pitchFamily="18" charset="0"/>
                          </a:rPr>
                          <m:t>2</m:t>
                        </m:r>
                      </m:sup>
                    </m:sSup>
                  </m:oMath>
                </a14:m>
                <a:r>
                  <a:rPr lang="en-US" dirty="0"/>
                  <a:t>  = 27 </a:t>
                </a:r>
              </a:p>
              <a:p>
                <a:r>
                  <a:rPr lang="en-US" dirty="0"/>
                  <a:t>b≈ 5.2 inches</a:t>
                </a:r>
              </a:p>
            </p:txBody>
          </p:sp>
        </mc:Choice>
        <mc:Fallback>
          <p:sp>
            <p:nvSpPr>
              <p:cNvPr id="3" name="Notes Placeholder 2"/>
              <p:cNvSpPr>
                <a:spLocks noGrp="1"/>
              </p:cNvSpPr>
              <p:nvPr>
                <p:ph type="body" idx="1"/>
              </p:nvPr>
            </p:nvSpPr>
            <p:spPr/>
            <p:txBody>
              <a:bodyPr/>
              <a:lstStyle/>
              <a:p>
                <a:r>
                  <a:rPr lang="en-US" b="1" dirty="0"/>
                  <a:t>Show</a:t>
                </a:r>
                <a:r>
                  <a:rPr lang="en-US" dirty="0"/>
                  <a:t> how students can bisect a triangle to find the right angle in order to calculate the length of a missing side. Have students determine the height of the triangle by using the formula and appropriate variables.  </a:t>
                </a:r>
              </a:p>
              <a:p>
                <a:r>
                  <a:rPr lang="en-US" i="0" dirty="0"/>
                  <a:t>"a</a:t>
                </a:r>
                <a:r>
                  <a:rPr lang="en-US" i="0">
                    <a:latin typeface="Cambria Math" panose="02040503050406030204" pitchFamily="18" charset="0"/>
                  </a:rPr>
                  <a:t>" ^</a:t>
                </a:r>
                <a:r>
                  <a:rPr lang="en-US" b="0" i="0">
                    <a:latin typeface="Cambria Math" panose="02040503050406030204" pitchFamily="18" charset="0"/>
                  </a:rPr>
                  <a:t>2</a:t>
                </a:r>
                <a:r>
                  <a:rPr lang="en-US" dirty="0"/>
                  <a:t> + </a:t>
                </a:r>
                <a:r>
                  <a:rPr lang="en-US" b="0" i="0" dirty="0"/>
                  <a:t>"b</a:t>
                </a:r>
                <a:r>
                  <a:rPr lang="en-US" b="0" i="0" dirty="0">
                    <a:latin typeface="Cambria Math" panose="02040503050406030204" pitchFamily="18" charset="0"/>
                  </a:rPr>
                  <a:t>" </a:t>
                </a:r>
                <a:r>
                  <a:rPr lang="en-US" b="0" i="0">
                    <a:latin typeface="Cambria Math" panose="02040503050406030204" pitchFamily="18" charset="0"/>
                  </a:rPr>
                  <a:t>^2</a:t>
                </a:r>
                <a:r>
                  <a:rPr lang="en-US" dirty="0"/>
                  <a:t> = </a:t>
                </a:r>
                <a:r>
                  <a:rPr lang="en-US" b="0" i="0">
                    <a:latin typeface="Cambria Math" panose="02040503050406030204" pitchFamily="18" charset="0"/>
                  </a:rPr>
                  <a:t>"c</a:t>
                </a:r>
                <a:r>
                  <a:rPr lang="en-US" b="0" i="0" dirty="0">
                    <a:latin typeface="Cambria Math" panose="02040503050406030204" pitchFamily="18" charset="0"/>
                  </a:rPr>
                  <a:t>" </a:t>
                </a:r>
                <a:r>
                  <a:rPr lang="en-US" b="0" i="0">
                    <a:latin typeface="Cambria Math" panose="02040503050406030204" pitchFamily="18" charset="0"/>
                  </a:rPr>
                  <a:t>^2</a:t>
                </a:r>
                <a:r>
                  <a:rPr lang="en-US" dirty="0"/>
                  <a:t> </a:t>
                </a:r>
              </a:p>
              <a:p>
                <a:r>
                  <a:rPr lang="en-US" dirty="0"/>
                  <a:t>32 + </a:t>
                </a:r>
                <a:r>
                  <a:rPr lang="en-US" b="0" i="0" dirty="0"/>
                  <a:t>"b</a:t>
                </a:r>
                <a:r>
                  <a:rPr lang="en-US" b="0" i="0" dirty="0">
                    <a:latin typeface="Cambria Math" panose="02040503050406030204" pitchFamily="18" charset="0"/>
                  </a:rPr>
                  <a:t>" </a:t>
                </a:r>
                <a:r>
                  <a:rPr lang="en-US" b="0" i="0">
                    <a:latin typeface="Cambria Math" panose="02040503050406030204" pitchFamily="18" charset="0"/>
                  </a:rPr>
                  <a:t>^2</a:t>
                </a:r>
                <a:r>
                  <a:rPr lang="en-US" dirty="0"/>
                  <a:t>  = 62 </a:t>
                </a:r>
              </a:p>
              <a:p>
                <a:r>
                  <a:rPr lang="en-US" dirty="0"/>
                  <a:t>9 + </a:t>
                </a:r>
                <a:r>
                  <a:rPr lang="en-US" b="0" i="0" dirty="0"/>
                  <a:t>"b</a:t>
                </a:r>
                <a:r>
                  <a:rPr lang="en-US" b="0" i="0" dirty="0">
                    <a:latin typeface="Cambria Math" panose="02040503050406030204" pitchFamily="18" charset="0"/>
                  </a:rPr>
                  <a:t>" </a:t>
                </a:r>
                <a:r>
                  <a:rPr lang="en-US" b="0" i="0">
                    <a:latin typeface="Cambria Math" panose="02040503050406030204" pitchFamily="18" charset="0"/>
                  </a:rPr>
                  <a:t>^2</a:t>
                </a:r>
                <a:r>
                  <a:rPr lang="en-US" dirty="0"/>
                  <a:t>  = 36 </a:t>
                </a:r>
              </a:p>
              <a:p>
                <a:r>
                  <a:rPr lang="en-US" b="0" i="0" dirty="0"/>
                  <a:t>"b</a:t>
                </a:r>
                <a:r>
                  <a:rPr lang="en-US" b="0" i="0" dirty="0">
                    <a:latin typeface="Cambria Math" panose="02040503050406030204" pitchFamily="18" charset="0"/>
                  </a:rPr>
                  <a:t>" </a:t>
                </a:r>
                <a:r>
                  <a:rPr lang="en-US" b="0" i="0">
                    <a:latin typeface="Cambria Math" panose="02040503050406030204" pitchFamily="18" charset="0"/>
                  </a:rPr>
                  <a:t>^2</a:t>
                </a:r>
                <a:r>
                  <a:rPr lang="en-US" dirty="0"/>
                  <a:t>  = 36 - 9 </a:t>
                </a:r>
              </a:p>
              <a:p>
                <a:r>
                  <a:rPr lang="en-US" b="0" i="0" dirty="0"/>
                  <a:t>"b</a:t>
                </a:r>
                <a:r>
                  <a:rPr lang="en-US" b="0" i="0" dirty="0">
                    <a:latin typeface="Cambria Math" panose="02040503050406030204" pitchFamily="18" charset="0"/>
                  </a:rPr>
                  <a:t>" </a:t>
                </a:r>
                <a:r>
                  <a:rPr lang="en-US" b="0" i="0">
                    <a:latin typeface="Cambria Math" panose="02040503050406030204" pitchFamily="18" charset="0"/>
                  </a:rPr>
                  <a:t>^2</a:t>
                </a:r>
                <a:r>
                  <a:rPr lang="en-US" dirty="0"/>
                  <a:t>  = 27 </a:t>
                </a:r>
              </a:p>
              <a:p>
                <a:r>
                  <a:rPr lang="en-US" dirty="0"/>
                  <a:t>b≈ 5.2 inches</a:t>
                </a:r>
              </a:p>
            </p:txBody>
          </p:sp>
        </mc:Fallback>
      </mc:AlternateContent>
      <p:sp>
        <p:nvSpPr>
          <p:cNvPr id="4" name="Slide Number Placeholder 3"/>
          <p:cNvSpPr>
            <a:spLocks noGrp="1"/>
          </p:cNvSpPr>
          <p:nvPr>
            <p:ph type="sldNum" sz="quarter" idx="5"/>
          </p:nvPr>
        </p:nvSpPr>
        <p:spPr/>
        <p:txBody>
          <a:bodyPr/>
          <a:lstStyle/>
          <a:p>
            <a:fld id="{CAA32032-1F54-7041-8EED-BD6D0B7813DA}" type="slidenum">
              <a:rPr lang="en-US" smtClean="0"/>
              <a:t>10</a:t>
            </a:fld>
            <a:endParaRPr lang="en-US"/>
          </a:p>
        </p:txBody>
      </p:sp>
    </p:spTree>
    <p:extLst>
      <p:ext uri="{BB962C8B-B14F-4D97-AF65-F5344CB8AC3E}">
        <p14:creationId xmlns:p14="http://schemas.microsoft.com/office/powerpoint/2010/main" val="276168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the Pythagorean Theorem: In Practice worksheet and instruct students to solve the problem on the page. When students have solved the problem, tell them to follow the instructions on the bottom of the page (create a problem that requires the Pythagorean Theorem to solve). Students will then exchange worksheets with a peer and solve each other’s problem.</a:t>
            </a:r>
          </a:p>
        </p:txBody>
      </p:sp>
      <p:sp>
        <p:nvSpPr>
          <p:cNvPr id="4" name="Slide Number Placeholder 3"/>
          <p:cNvSpPr>
            <a:spLocks noGrp="1"/>
          </p:cNvSpPr>
          <p:nvPr>
            <p:ph type="sldNum" sz="quarter" idx="5"/>
          </p:nvPr>
        </p:nvSpPr>
        <p:spPr/>
        <p:txBody>
          <a:bodyPr/>
          <a:lstStyle/>
          <a:p>
            <a:fld id="{CAA32032-1F54-7041-8EED-BD6D0B7813DA}" type="slidenum">
              <a:rPr lang="en-US" smtClean="0"/>
              <a:t>11</a:t>
            </a:fld>
            <a:endParaRPr lang="en-US"/>
          </a:p>
        </p:txBody>
      </p:sp>
    </p:spTree>
    <p:extLst>
      <p:ext uri="{BB962C8B-B14F-4D97-AF65-F5344CB8AC3E}">
        <p14:creationId xmlns:p14="http://schemas.microsoft.com/office/powerpoint/2010/main" val="257540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408796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270810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3114866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view the Chinookan Plank Houses: Native American Domestic Architecture &amp; Culture video (Linked in slide). Ask them to take note of the natural resources that are used and to think about any mathematical questions that come to mind while watching the video. After viewing, ask students to work in pairs and share two facts they learned while watching the video and one question it raised for them.</a:t>
            </a:r>
          </a:p>
        </p:txBody>
      </p:sp>
      <p:sp>
        <p:nvSpPr>
          <p:cNvPr id="4" name="Slide Number Placeholder 3"/>
          <p:cNvSpPr>
            <a:spLocks noGrp="1"/>
          </p:cNvSpPr>
          <p:nvPr>
            <p:ph type="sldNum" sz="quarter" idx="5"/>
          </p:nvPr>
        </p:nvSpPr>
        <p:spPr/>
        <p:txBody>
          <a:bodyPr/>
          <a:lstStyle/>
          <a:p>
            <a:fld id="{CAA32032-1F54-7041-8EED-BD6D0B7813DA}" type="slidenum">
              <a:rPr lang="en-US" smtClean="0"/>
              <a:t>6</a:t>
            </a:fld>
            <a:endParaRPr lang="en-US"/>
          </a:p>
        </p:txBody>
      </p:sp>
    </p:spTree>
    <p:extLst>
      <p:ext uri="{BB962C8B-B14F-4D97-AF65-F5344CB8AC3E}">
        <p14:creationId xmlns:p14="http://schemas.microsoft.com/office/powerpoint/2010/main" val="355370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I want you to think about the materials that are available to you in this classroom. If you had to construct a house using only the materials in this room, what would you build? First, think about what materials would be most durable. Next, think about which materials would be the quickest to assemble and take down. May do this in small groups in breakout rooms. Allow time for students to discuss and then ask a few volunteers to share their ideas</a:t>
            </a:r>
          </a:p>
        </p:txBody>
      </p:sp>
      <p:sp>
        <p:nvSpPr>
          <p:cNvPr id="4" name="Slide Number Placeholder 3"/>
          <p:cNvSpPr>
            <a:spLocks noGrp="1"/>
          </p:cNvSpPr>
          <p:nvPr>
            <p:ph type="sldNum" sz="quarter" idx="5"/>
          </p:nvPr>
        </p:nvSpPr>
        <p:spPr/>
        <p:txBody>
          <a:bodyPr/>
          <a:lstStyle/>
          <a:p>
            <a:fld id="{CAA32032-1F54-7041-8EED-BD6D0B7813DA}" type="slidenum">
              <a:rPr lang="en-US" smtClean="0"/>
              <a:t>7</a:t>
            </a:fld>
            <a:endParaRPr lang="en-US"/>
          </a:p>
        </p:txBody>
      </p:sp>
    </p:spTree>
    <p:extLst>
      <p:ext uri="{BB962C8B-B14F-4D97-AF65-F5344CB8AC3E}">
        <p14:creationId xmlns:p14="http://schemas.microsoft.com/office/powerpoint/2010/main" val="226411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provides a quick review of the Pythagorean Theorem. If this is a new concept for your classroom, you may need to provide a more in-depth overview before beginning this activity.</a:t>
            </a:r>
          </a:p>
        </p:txBody>
      </p:sp>
      <p:sp>
        <p:nvSpPr>
          <p:cNvPr id="4" name="Slide Number Placeholder 3"/>
          <p:cNvSpPr>
            <a:spLocks noGrp="1"/>
          </p:cNvSpPr>
          <p:nvPr>
            <p:ph type="sldNum" sz="quarter" idx="5"/>
          </p:nvPr>
        </p:nvSpPr>
        <p:spPr/>
        <p:txBody>
          <a:bodyPr/>
          <a:lstStyle/>
          <a:p>
            <a:fld id="{CAA32032-1F54-7041-8EED-BD6D0B7813DA}" type="slidenum">
              <a:rPr lang="en-US" smtClean="0"/>
              <a:t>8</a:t>
            </a:fld>
            <a:endParaRPr lang="en-US"/>
          </a:p>
        </p:txBody>
      </p:sp>
    </p:spTree>
    <p:extLst>
      <p:ext uri="{BB962C8B-B14F-4D97-AF65-F5344CB8AC3E}">
        <p14:creationId xmlns:p14="http://schemas.microsoft.com/office/powerpoint/2010/main" val="425619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students how the Pythagorean Theorem could be used when building a plank house, reflecting on the video they previously watched.</a:t>
            </a:r>
          </a:p>
        </p:txBody>
      </p:sp>
      <p:sp>
        <p:nvSpPr>
          <p:cNvPr id="4" name="Slide Number Placeholder 3"/>
          <p:cNvSpPr>
            <a:spLocks noGrp="1"/>
          </p:cNvSpPr>
          <p:nvPr>
            <p:ph type="sldNum" sz="quarter" idx="5"/>
          </p:nvPr>
        </p:nvSpPr>
        <p:spPr/>
        <p:txBody>
          <a:bodyPr/>
          <a:lstStyle/>
          <a:p>
            <a:fld id="{CAA32032-1F54-7041-8EED-BD6D0B7813DA}" type="slidenum">
              <a:rPr lang="en-US" smtClean="0"/>
              <a:t>9</a:t>
            </a:fld>
            <a:endParaRPr lang="en-US"/>
          </a:p>
        </p:txBody>
      </p:sp>
    </p:spTree>
    <p:extLst>
      <p:ext uri="{BB962C8B-B14F-4D97-AF65-F5344CB8AC3E}">
        <p14:creationId xmlns:p14="http://schemas.microsoft.com/office/powerpoint/2010/main" val="354510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oregonencyclopedia.org/articles/chinookan_plank_houses/#.XhU-8shKiUk" TargetMode="Externa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usda.gov/media/blog/2010/10/08/oregons-coquille-indian-tribe-hosts-usda-consultation-traditional-nativ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7eDko2Ygz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pixel-slinger.deviantart.com/art/Elementary-School-Supplies-35834465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53562F-2765-29BC-2BCE-59CBD4C4A8B9}"/>
              </a:ext>
            </a:extLst>
          </p:cNvPr>
          <p:cNvPicPr>
            <a:picLocks noChangeAspect="1"/>
          </p:cNvPicPr>
          <p:nvPr/>
        </p:nvPicPr>
        <p:blipFill>
          <a:blip r:embed="rId3">
            <a:alphaModFix amt="50000"/>
          </a:blip>
          <a:srcRect t="28402" b="15348"/>
          <a:stretch/>
        </p:blipFill>
        <p:spPr>
          <a:xfrm>
            <a:off x="20" y="1"/>
            <a:ext cx="12191980" cy="6857999"/>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524000" y="1122362"/>
            <a:ext cx="9144000" cy="2900518"/>
          </a:xfrm>
        </p:spPr>
        <p:txBody>
          <a:bodyPr vert="horz" lIns="91440" tIns="45720" rIns="91440" bIns="45720" rtlCol="0" anchor="b" anchorCtr="0">
            <a:normAutofit/>
          </a:bodyPr>
          <a:lstStyle/>
          <a:p>
            <a:pPr algn="ctr"/>
            <a:br>
              <a:rPr lang="en-US" b="1">
                <a:solidFill>
                  <a:srgbClr val="FFFFFF"/>
                </a:solidFill>
                <a:latin typeface="+mj-lt"/>
                <a:ea typeface="+mj-ea"/>
                <a:cs typeface="+mj-cs"/>
              </a:rPr>
            </a:br>
            <a:r>
              <a:rPr lang="en-US">
                <a:solidFill>
                  <a:srgbClr val="FFFFFF"/>
                </a:solidFill>
                <a:latin typeface="+mj-lt"/>
                <a:ea typeface="+mj-ea"/>
                <a:cs typeface="+mj-cs"/>
              </a:rPr>
              <a:t>Traditional Housing Styles of Native Americans in Oregon </a:t>
            </a:r>
          </a:p>
        </p:txBody>
      </p:sp>
    </p:spTree>
    <p:extLst>
      <p:ext uri="{BB962C8B-B14F-4D97-AF65-F5344CB8AC3E}">
        <p14:creationId xmlns:p14="http://schemas.microsoft.com/office/powerpoint/2010/main" val="24656925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17" title="&quot;&quot;">
            <a:extLst>
              <a:ext uri="{FF2B5EF4-FFF2-40B4-BE49-F238E27FC236}">
                <a16:creationId xmlns:a16="http://schemas.microsoft.com/office/drawing/2014/main" id="{12E21864-B077-9D4D-94CD-ADE8F03F7F1A}"/>
              </a:ext>
            </a:extLst>
          </p:cNvPr>
          <p:cNvSpPr/>
          <p:nvPr/>
        </p:nvSpPr>
        <p:spPr>
          <a:xfrm>
            <a:off x="7184571" y="2400300"/>
            <a:ext cx="4016829" cy="3390900"/>
          </a:xfrm>
          <a:prstGeom prst="triangle">
            <a:avLst/>
          </a:prstGeom>
          <a:solidFill>
            <a:srgbClr val="1B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8542290" cy="1186846"/>
          </a:xfrm>
        </p:spPr>
        <p:txBody>
          <a:bodyPr lIns="0" tIns="0" rIns="0" bIns="0" anchor="t" anchorCtr="0">
            <a:noAutofit/>
          </a:bodyPr>
          <a:lstStyle/>
          <a:p>
            <a:r>
              <a:rPr lang="en-US" dirty="0"/>
              <a:t>Can you figure out how to make a right triangle?</a:t>
            </a:r>
            <a:endParaRPr lang="en-US" sz="4400" dirty="0"/>
          </a:p>
        </p:txBody>
      </p:sp>
      <p:sp>
        <p:nvSpPr>
          <p:cNvPr id="7" name="Rectangle 6" title="&quot;&quot;">
            <a:extLst>
              <a:ext uri="{FF2B5EF4-FFF2-40B4-BE49-F238E27FC236}">
                <a16:creationId xmlns:a16="http://schemas.microsoft.com/office/drawing/2014/main" id="{E99979C0-A6C0-C848-9E4D-754016DEC29E}"/>
              </a:ext>
            </a:extLst>
          </p:cNvPr>
          <p:cNvSpPr/>
          <p:nvPr/>
        </p:nvSpPr>
        <p:spPr>
          <a:xfrm>
            <a:off x="8644136" y="5326624"/>
            <a:ext cx="1082250" cy="44019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cxnSp>
        <p:nvCxnSpPr>
          <p:cNvPr id="8" name="Straight Connector 7" title="&quot;&quot;">
            <a:extLst>
              <a:ext uri="{FF2B5EF4-FFF2-40B4-BE49-F238E27FC236}">
                <a16:creationId xmlns:a16="http://schemas.microsoft.com/office/drawing/2014/main" id="{BA898630-8AED-AD40-8AD4-2411410673F9}"/>
              </a:ext>
            </a:extLst>
          </p:cNvPr>
          <p:cNvCxnSpPr>
            <a:cxnSpLocks/>
          </p:cNvCxnSpPr>
          <p:nvPr/>
        </p:nvCxnSpPr>
        <p:spPr>
          <a:xfrm>
            <a:off x="9182098" y="1807708"/>
            <a:ext cx="0" cy="433795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Isosceles Triangle 4" title="&quot;&quot;">
            <a:extLst>
              <a:ext uri="{FF2B5EF4-FFF2-40B4-BE49-F238E27FC236}">
                <a16:creationId xmlns:a16="http://schemas.microsoft.com/office/drawing/2014/main" id="{A3580D65-C935-8147-A6E6-E68D4BBF75F8}"/>
              </a:ext>
            </a:extLst>
          </p:cNvPr>
          <p:cNvSpPr/>
          <p:nvPr/>
        </p:nvSpPr>
        <p:spPr>
          <a:xfrm>
            <a:off x="1004046" y="2400300"/>
            <a:ext cx="4016829" cy="3390900"/>
          </a:xfrm>
          <a:prstGeom prst="triangle">
            <a:avLst/>
          </a:prstGeom>
          <a:solidFill>
            <a:srgbClr val="1B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1" name="TextBox 2">
            <a:extLst>
              <a:ext uri="{FF2B5EF4-FFF2-40B4-BE49-F238E27FC236}">
                <a16:creationId xmlns:a16="http://schemas.microsoft.com/office/drawing/2014/main" id="{6017338C-BD2D-B449-B353-F1768D3AE87F}"/>
              </a:ext>
            </a:extLst>
          </p:cNvPr>
          <p:cNvSpPr txBox="1"/>
          <p:nvPr/>
        </p:nvSpPr>
        <p:spPr>
          <a:xfrm>
            <a:off x="1004046" y="3726418"/>
            <a:ext cx="957943" cy="338554"/>
          </a:xfrm>
          <a:prstGeom prst="rect">
            <a:avLst/>
          </a:prstGeom>
          <a:noFill/>
        </p:spPr>
        <p:style>
          <a:lnRef idx="0">
            <a:scrgbClr r="0" g="0" b="0"/>
          </a:lnRef>
          <a:fillRef idx="0">
            <a:scrgbClr r="0" g="0" b="0"/>
          </a:fillRef>
          <a:effectRef idx="0">
            <a:scrgbClr r="0" g="0" b="0"/>
          </a:effectRef>
          <a:fontRef idx="major"/>
        </p:style>
        <p:txBody>
          <a:bodyPr wrap="square"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6 inches</a:t>
            </a:r>
          </a:p>
        </p:txBody>
      </p:sp>
      <p:sp>
        <p:nvSpPr>
          <p:cNvPr id="12" name="TextBox 3">
            <a:extLst>
              <a:ext uri="{FF2B5EF4-FFF2-40B4-BE49-F238E27FC236}">
                <a16:creationId xmlns:a16="http://schemas.microsoft.com/office/drawing/2014/main" id="{768999BD-B72E-A340-B3B0-F45070943DA9}"/>
              </a:ext>
            </a:extLst>
          </p:cNvPr>
          <p:cNvSpPr txBox="1"/>
          <p:nvPr/>
        </p:nvSpPr>
        <p:spPr>
          <a:xfrm>
            <a:off x="4062932" y="3740416"/>
            <a:ext cx="957943" cy="338554"/>
          </a:xfrm>
          <a:prstGeom prst="rect">
            <a:avLst/>
          </a:prstGeom>
          <a:noFill/>
        </p:spPr>
        <p:style>
          <a:lnRef idx="0">
            <a:scrgbClr r="0" g="0" b="0"/>
          </a:lnRef>
          <a:fillRef idx="0">
            <a:scrgbClr r="0" g="0" b="0"/>
          </a:fillRef>
          <a:effectRef idx="0">
            <a:scrgbClr r="0" g="0" b="0"/>
          </a:effectRef>
          <a:fontRef idx="major"/>
        </p:style>
        <p:txBody>
          <a:bodyPr wrap="square"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6 inches</a:t>
            </a:r>
          </a:p>
        </p:txBody>
      </p:sp>
      <p:sp>
        <p:nvSpPr>
          <p:cNvPr id="14" name="TextBox 4">
            <a:extLst>
              <a:ext uri="{FF2B5EF4-FFF2-40B4-BE49-F238E27FC236}">
                <a16:creationId xmlns:a16="http://schemas.microsoft.com/office/drawing/2014/main" id="{CFBD7F6F-D55D-BB4D-AF63-A21D456E3FE2}"/>
              </a:ext>
            </a:extLst>
          </p:cNvPr>
          <p:cNvSpPr txBox="1"/>
          <p:nvPr/>
        </p:nvSpPr>
        <p:spPr>
          <a:xfrm>
            <a:off x="2473617" y="5943600"/>
            <a:ext cx="957943" cy="338554"/>
          </a:xfrm>
          <a:prstGeom prst="rect">
            <a:avLst/>
          </a:prstGeom>
          <a:noFill/>
        </p:spPr>
        <p:style>
          <a:lnRef idx="0">
            <a:scrgbClr r="0" g="0" b="0"/>
          </a:lnRef>
          <a:fillRef idx="0">
            <a:scrgbClr r="0" g="0" b="0"/>
          </a:fillRef>
          <a:effectRef idx="0">
            <a:scrgbClr r="0" g="0" b="0"/>
          </a:effectRef>
          <a:fontRef idx="major"/>
        </p:style>
        <p:txBody>
          <a:bodyPr wrap="square"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6 inches</a:t>
            </a:r>
          </a:p>
        </p:txBody>
      </p:sp>
    </p:spTree>
    <p:extLst>
      <p:ext uri="{BB962C8B-B14F-4D97-AF65-F5344CB8AC3E}">
        <p14:creationId xmlns:p14="http://schemas.microsoft.com/office/powerpoint/2010/main" val="109911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893FF4-E892-C1B1-C3C7-FD4C8401414F}"/>
              </a:ext>
            </a:extLst>
          </p:cNvPr>
          <p:cNvSpPr>
            <a:spLocks noGrp="1"/>
          </p:cNvSpPr>
          <p:nvPr>
            <p:ph type="ctr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Practice Time!</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6835D32-9D7A-B81A-8D93-FE9A8D48BFA4}"/>
              </a:ext>
            </a:extLst>
          </p:cNvPr>
          <p:cNvPicPr>
            <a:picLocks noGrp="1" noChangeAspect="1"/>
          </p:cNvPicPr>
          <p:nvPr>
            <p:ph idx="1"/>
          </p:nvPr>
        </p:nvPicPr>
        <p:blipFill rotWithShape="1">
          <a:blip r:embed="rId3"/>
          <a:srcRect b="7931"/>
          <a:stretch/>
        </p:blipFill>
        <p:spPr>
          <a:xfrm>
            <a:off x="5661799" y="640080"/>
            <a:ext cx="5199609" cy="5550408"/>
          </a:xfrm>
          <a:prstGeom prst="rect">
            <a:avLst/>
          </a:prstGeom>
        </p:spPr>
      </p:pic>
    </p:spTree>
    <p:extLst>
      <p:ext uri="{BB962C8B-B14F-4D97-AF65-F5344CB8AC3E}">
        <p14:creationId xmlns:p14="http://schemas.microsoft.com/office/powerpoint/2010/main" val="1788253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5" name="Rectangle 2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761803" y="350196"/>
            <a:ext cx="4646904" cy="1624520"/>
          </a:xfrm>
        </p:spPr>
        <p:txBody>
          <a:bodyPr vert="horz" lIns="91440" tIns="45720" rIns="91440" bIns="45720" rtlCol="0" anchor="ctr" anchorCtr="0">
            <a:normAutofit/>
          </a:bodyPr>
          <a:lstStyle/>
          <a:p>
            <a:r>
              <a:rPr lang="en-US" sz="4000">
                <a:solidFill>
                  <a:schemeClr val="tx1"/>
                </a:solidFill>
                <a:latin typeface="+mj-lt"/>
                <a:ea typeface="+mj-ea"/>
                <a:cs typeface="+mj-cs"/>
              </a:rPr>
              <a:t>Mat Houses</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761802" y="2743200"/>
            <a:ext cx="4646905" cy="3613149"/>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228600" algn="l">
              <a:spcAft>
                <a:spcPts val="1200"/>
              </a:spcAft>
              <a:buFont typeface="Arial" panose="020B0604020202020204" pitchFamily="34" charset="0"/>
              <a:buChar char="•"/>
            </a:pPr>
            <a:r>
              <a:rPr lang="en-US" sz="1700">
                <a:solidFill>
                  <a:schemeClr val="tx1"/>
                </a:solidFill>
                <a:latin typeface="+mn-lt"/>
                <a:ea typeface="+mn-ea"/>
                <a:cs typeface="+mn-cs"/>
              </a:rPr>
              <a:t>Mats were typically made of tule (pronounced TWO-lee), a tall, grass-like plant that grows along rivers and streams and is similar to cattails</a:t>
            </a:r>
          </a:p>
          <a:p>
            <a:pPr marL="457200" indent="-228600" algn="l">
              <a:spcAft>
                <a:spcPts val="1200"/>
              </a:spcAft>
              <a:buFont typeface="Arial" panose="020B0604020202020204" pitchFamily="34" charset="0"/>
              <a:buChar char="•"/>
            </a:pPr>
            <a:r>
              <a:rPr lang="en-US" sz="1700">
                <a:solidFill>
                  <a:schemeClr val="tx1"/>
                </a:solidFill>
                <a:latin typeface="+mn-lt"/>
                <a:ea typeface="+mn-ea"/>
                <a:cs typeface="+mn-cs"/>
              </a:rPr>
              <a:t>Tule were woven together into large mats that were placed over a frame made of poles</a:t>
            </a:r>
          </a:p>
          <a:p>
            <a:pPr marL="457200" indent="-228600" algn="l">
              <a:spcAft>
                <a:spcPts val="1200"/>
              </a:spcAft>
              <a:buFont typeface="Arial" panose="020B0604020202020204" pitchFamily="34" charset="0"/>
              <a:buChar char="•"/>
            </a:pPr>
            <a:r>
              <a:rPr lang="en-US" sz="1700">
                <a:solidFill>
                  <a:schemeClr val="tx1"/>
                </a:solidFill>
                <a:latin typeface="+mn-lt"/>
                <a:ea typeface="+mn-ea"/>
                <a:cs typeface="+mn-cs"/>
              </a:rPr>
              <a:t>The frame was usually cone-shaped, although sometimes it was a more elongated, lodge-type shape or even a dome shape</a:t>
            </a:r>
          </a:p>
          <a:p>
            <a:pPr marL="457200" indent="-228600" algn="l">
              <a:spcAft>
                <a:spcPts val="1200"/>
              </a:spcAft>
              <a:buFont typeface="Arial" panose="020B0604020202020204" pitchFamily="34" charset="0"/>
              <a:buChar char="•"/>
            </a:pPr>
            <a:r>
              <a:rPr lang="en-US" sz="1700">
                <a:solidFill>
                  <a:schemeClr val="tx1"/>
                </a:solidFill>
                <a:latin typeface="+mn-lt"/>
                <a:ea typeface="+mn-ea"/>
                <a:cs typeface="+mn-cs"/>
              </a:rPr>
              <a:t>Tule mats were layered to make the houses water and wind resistant</a:t>
            </a:r>
          </a:p>
        </p:txBody>
      </p:sp>
      <p:pic>
        <p:nvPicPr>
          <p:cNvPr id="4" name="Content Placeholder 4" title="&quot;&quot;">
            <a:extLst>
              <a:ext uri="{FF2B5EF4-FFF2-40B4-BE49-F238E27FC236}">
                <a16:creationId xmlns:a16="http://schemas.microsoft.com/office/drawing/2014/main" id="{3F8254B5-2C95-CD4F-B44B-58F6AEEFBDC6}"/>
              </a:ext>
            </a:extLst>
          </p:cNvPr>
          <p:cNvPicPr>
            <a:picLocks noChangeAspect="1"/>
          </p:cNvPicPr>
          <p:nvPr/>
        </p:nvPicPr>
        <p:blipFill rotWithShape="1">
          <a:blip r:embed="rId3"/>
          <a:srcRect t="16506"/>
          <a:stretch/>
        </p:blipFill>
        <p:spPr>
          <a:xfrm>
            <a:off x="6096000" y="1"/>
            <a:ext cx="6102825" cy="6858000"/>
          </a:xfrm>
          <a:prstGeom prst="rect">
            <a:avLst/>
          </a:prstGeom>
        </p:spPr>
      </p:pic>
    </p:spTree>
    <p:extLst>
      <p:ext uri="{BB962C8B-B14F-4D97-AF65-F5344CB8AC3E}">
        <p14:creationId xmlns:p14="http://schemas.microsoft.com/office/powerpoint/2010/main" val="195225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8261874" cy="647700"/>
          </a:xfrm>
        </p:spPr>
        <p:txBody>
          <a:bodyPr lIns="0" tIns="0" rIns="0" bIns="0" anchor="t" anchorCtr="0">
            <a:noAutofit/>
          </a:bodyPr>
          <a:lstStyle/>
          <a:p>
            <a:r>
              <a:rPr lang="en-US" dirty="0"/>
              <a:t>More Mat Houses</a:t>
            </a:r>
            <a:endParaRPr lang="en-US" sz="4400" dirty="0"/>
          </a:p>
        </p:txBody>
      </p:sp>
      <p:pic>
        <p:nvPicPr>
          <p:cNvPr id="5" name="Picture 4" descr="klamath-tule-hut">
            <a:extLst>
              <a:ext uri="{FF2B5EF4-FFF2-40B4-BE49-F238E27FC236}">
                <a16:creationId xmlns:a16="http://schemas.microsoft.com/office/drawing/2014/main" id="{3DDECBC1-D41F-D749-B89B-AB3DFAD2B2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62507" y="1495647"/>
            <a:ext cx="3824949" cy="3236450"/>
          </a:xfrm>
          <a:prstGeom prst="rect">
            <a:avLst/>
          </a:prstGeom>
          <a:noFill/>
          <a:ln>
            <a:noFill/>
          </a:ln>
        </p:spPr>
      </p:pic>
      <p:pic>
        <p:nvPicPr>
          <p:cNvPr id="7" name="Picture 6" descr="tule-mat-house">
            <a:extLst>
              <a:ext uri="{FF2B5EF4-FFF2-40B4-BE49-F238E27FC236}">
                <a16:creationId xmlns:a16="http://schemas.microsoft.com/office/drawing/2014/main" id="{FAACEF50-1EA0-254C-9865-3F019B0C65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21038" y="1495646"/>
            <a:ext cx="5445457" cy="3254029"/>
          </a:xfrm>
          <a:prstGeom prst="rect">
            <a:avLst/>
          </a:prstGeom>
          <a:noFill/>
          <a:ln>
            <a:noFill/>
          </a:ln>
        </p:spPr>
      </p:pic>
      <p:sp>
        <p:nvSpPr>
          <p:cNvPr id="8" name="TextBox 3">
            <a:extLst>
              <a:ext uri="{FF2B5EF4-FFF2-40B4-BE49-F238E27FC236}">
                <a16:creationId xmlns:a16="http://schemas.microsoft.com/office/drawing/2014/main" id="{287D6428-9AE6-854F-AD5F-8C794859C556}"/>
              </a:ext>
            </a:extLst>
          </p:cNvPr>
          <p:cNvSpPr txBox="1"/>
          <p:nvPr/>
        </p:nvSpPr>
        <p:spPr>
          <a:xfrm>
            <a:off x="1321038" y="4913862"/>
            <a:ext cx="5445456" cy="376918"/>
          </a:xfrm>
          <a:prstGeom prst="rect">
            <a:avLst/>
          </a:prstGeom>
          <a:noFill/>
        </p:spPr>
        <p:style>
          <a:lnRef idx="0">
            <a:scrgbClr r="0" g="0" b="0"/>
          </a:lnRef>
          <a:fillRef idx="0">
            <a:scrgbClr r="0" g="0" b="0"/>
          </a:fillRef>
          <a:effectRef idx="0">
            <a:scrgbClr r="0" g="0" b="0"/>
          </a:effectRef>
          <a:fontRef idx="major"/>
        </p:style>
        <p:txBody>
          <a:bodyPr wrap="square"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Mat house of the Umatilla Tribe</a:t>
            </a:r>
          </a:p>
        </p:txBody>
      </p:sp>
      <p:sp>
        <p:nvSpPr>
          <p:cNvPr id="9" name="TextBox 4">
            <a:extLst>
              <a:ext uri="{FF2B5EF4-FFF2-40B4-BE49-F238E27FC236}">
                <a16:creationId xmlns:a16="http://schemas.microsoft.com/office/drawing/2014/main" id="{A87F4CD3-443C-7B44-AD23-AE4048EC9D9A}"/>
              </a:ext>
            </a:extLst>
          </p:cNvPr>
          <p:cNvSpPr txBox="1"/>
          <p:nvPr/>
        </p:nvSpPr>
        <p:spPr>
          <a:xfrm>
            <a:off x="7062507" y="4913862"/>
            <a:ext cx="3824949" cy="646331"/>
          </a:xfrm>
          <a:prstGeom prst="rect">
            <a:avLst/>
          </a:prstGeom>
          <a:noFill/>
        </p:spPr>
        <p:style>
          <a:lnRef idx="0">
            <a:scrgbClr r="0" g="0" b="0"/>
          </a:lnRef>
          <a:fillRef idx="0">
            <a:scrgbClr r="0" g="0" b="0"/>
          </a:fillRef>
          <a:effectRef idx="0">
            <a:scrgbClr r="0" g="0" b="0"/>
          </a:effectRef>
          <a:fontRef idx="major"/>
        </p:style>
        <p:txBody>
          <a:bodyPr wrap="square"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Klamath mat house </a:t>
            </a:r>
            <a:br>
              <a:rPr lang="en-US"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US"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with domed roof</a:t>
            </a:r>
          </a:p>
        </p:txBody>
      </p:sp>
    </p:spTree>
    <p:extLst>
      <p:ext uri="{BB962C8B-B14F-4D97-AF65-F5344CB8AC3E}">
        <p14:creationId xmlns:p14="http://schemas.microsoft.com/office/powerpoint/2010/main" val="232084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8261874" cy="647700"/>
          </a:xfrm>
        </p:spPr>
        <p:txBody>
          <a:bodyPr lIns="0" tIns="0" rIns="0" bIns="0" anchor="t" anchorCtr="0">
            <a:noAutofit/>
          </a:bodyPr>
          <a:lstStyle/>
          <a:p>
            <a:r>
              <a:rPr lang="en-US" dirty="0"/>
              <a:t>Plank Houses</a:t>
            </a:r>
            <a:endParaRPr lang="en-US" sz="4400" dirty="0"/>
          </a:p>
        </p:txBody>
      </p:sp>
      <p:pic>
        <p:nvPicPr>
          <p:cNvPr id="5" name="Picture 4" title="&quot;&quot;">
            <a:extLst>
              <a:ext uri="{FF2B5EF4-FFF2-40B4-BE49-F238E27FC236}">
                <a16:creationId xmlns:a16="http://schemas.microsoft.com/office/drawing/2014/main" id="{315570A5-C6EC-DB44-B84E-03B55DF451F2}"/>
              </a:ext>
            </a:extLst>
          </p:cNvPr>
          <p:cNvPicPr>
            <a:picLocks noChangeAspect="1"/>
          </p:cNvPicPr>
          <p:nvPr/>
        </p:nvPicPr>
        <p:blipFill rotWithShape="1">
          <a:blip r:embed="rId3"/>
          <a:srcRect l="4239" t="2" r="15687" b="313"/>
          <a:stretch/>
        </p:blipFill>
        <p:spPr>
          <a:xfrm>
            <a:off x="7042674" y="2047877"/>
            <a:ext cx="4145280" cy="2762245"/>
          </a:xfrm>
          <a:prstGeom prst="rect">
            <a:avLst/>
          </a:prstGeom>
        </p:spPr>
      </p:pic>
      <p:sp>
        <p:nvSpPr>
          <p:cNvPr id="7" name="TextBox 3">
            <a:extLst>
              <a:ext uri="{FF2B5EF4-FFF2-40B4-BE49-F238E27FC236}">
                <a16:creationId xmlns:a16="http://schemas.microsoft.com/office/drawing/2014/main" id="{B605161D-94A7-5440-B02D-B21E25E49D9D}"/>
              </a:ext>
            </a:extLst>
          </p:cNvPr>
          <p:cNvSpPr txBox="1"/>
          <p:nvPr/>
        </p:nvSpPr>
        <p:spPr>
          <a:xfrm>
            <a:off x="7042674" y="4913862"/>
            <a:ext cx="4158726" cy="376918"/>
          </a:xfrm>
          <a:prstGeom prst="rect">
            <a:avLst/>
          </a:prstGeom>
          <a:noFill/>
        </p:spPr>
        <p:style>
          <a:lnRef idx="0">
            <a:scrgbClr r="0" g="0" b="0"/>
          </a:lnRef>
          <a:fillRef idx="0">
            <a:scrgbClr r="0" g="0" b="0"/>
          </a:fillRef>
          <a:effectRef idx="0">
            <a:scrgbClr r="0" g="0" b="0"/>
          </a:effectRef>
          <a:fontRef idx="major"/>
        </p:style>
        <p:txBody>
          <a:bodyPr wrap="square"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dirty="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rPr>
              <a:t>Chinook plank house</a:t>
            </a:r>
          </a:p>
        </p:txBody>
      </p:sp>
      <p:sp>
        <p:nvSpPr>
          <p:cNvPr id="3" name="Rectangle 2">
            <a:extLst>
              <a:ext uri="{FF2B5EF4-FFF2-40B4-BE49-F238E27FC236}">
                <a16:creationId xmlns:a16="http://schemas.microsoft.com/office/drawing/2014/main" id="{25F532E8-46B5-CE41-B4EB-FF8871D2659C}"/>
              </a:ext>
            </a:extLst>
          </p:cNvPr>
          <p:cNvSpPr/>
          <p:nvPr/>
        </p:nvSpPr>
        <p:spPr>
          <a:xfrm>
            <a:off x="1004046" y="5914531"/>
            <a:ext cx="9258030" cy="338554"/>
          </a:xfrm>
          <a:prstGeom prst="rect">
            <a:avLst/>
          </a:prstGeom>
        </p:spPr>
        <p:txBody>
          <a:bodyPr wrap="square" lIns="0" tIns="0" rIns="0" bIns="0">
            <a:noAutofi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Image from: </a:t>
            </a:r>
            <a:r>
              <a:rPr lang="en-US" sz="1600" dirty="0">
                <a:latin typeface="Helvetica Neue" panose="02000503000000020004" pitchFamily="2" charset="0"/>
                <a:ea typeface="Helvetica Neue" panose="02000503000000020004" pitchFamily="2" charset="0"/>
                <a:cs typeface="Helvetica Neue" panose="02000503000000020004" pitchFamily="2" charset="0"/>
                <a:hlinkClick r:id="rId4"/>
              </a:rPr>
              <a:t>https://oregonencyclopedia.org/articles/chinookan_plank_houses/#.XhU-8shKiUk</a:t>
            </a:r>
            <a:r>
              <a:rPr lang="en-US" sz="1600" dirty="0">
                <a:latin typeface="Helvetica Neue" panose="02000503000000020004" pitchFamily="2" charset="0"/>
                <a:ea typeface="Helvetica Neue" panose="02000503000000020004" pitchFamily="2" charset="0"/>
                <a:cs typeface="Helvetica Neue" panose="02000503000000020004" pitchFamily="2" charset="0"/>
              </a:rPr>
              <a:t> </a:t>
            </a:r>
          </a:p>
        </p:txBody>
      </p:sp>
      <p:graphicFrame>
        <p:nvGraphicFramePr>
          <p:cNvPr id="13" name="Title 1">
            <a:extLst>
              <a:ext uri="{FF2B5EF4-FFF2-40B4-BE49-F238E27FC236}">
                <a16:creationId xmlns:a16="http://schemas.microsoft.com/office/drawing/2014/main" id="{C63E94D6-E1A8-4492-94DD-099F7615F1EA}"/>
              </a:ext>
            </a:extLst>
          </p:cNvPr>
          <p:cNvGraphicFramePr/>
          <p:nvPr/>
        </p:nvGraphicFramePr>
        <p:xfrm>
          <a:off x="1004046" y="1923393"/>
          <a:ext cx="5177298" cy="37916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8470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481013" y="3752849"/>
            <a:ext cx="3290887" cy="2452687"/>
          </a:xfrm>
        </p:spPr>
        <p:txBody>
          <a:bodyPr vert="horz" lIns="91440" tIns="45720" rIns="91440" bIns="45720" rtlCol="0" anchor="ctr" anchorCtr="0">
            <a:normAutofit/>
          </a:bodyPr>
          <a:lstStyle/>
          <a:p>
            <a:r>
              <a:rPr lang="en-US" sz="3600">
                <a:solidFill>
                  <a:schemeClr val="tx1"/>
                </a:solidFill>
                <a:latin typeface="+mj-lt"/>
                <a:ea typeface="+mj-ea"/>
                <a:cs typeface="+mj-cs"/>
              </a:rPr>
              <a:t>More Plank Houses</a:t>
            </a:r>
          </a:p>
        </p:txBody>
      </p:sp>
      <p:pic>
        <p:nvPicPr>
          <p:cNvPr id="4" name="Picture 3">
            <a:extLst>
              <a:ext uri="{FF2B5EF4-FFF2-40B4-BE49-F238E27FC236}">
                <a16:creationId xmlns:a16="http://schemas.microsoft.com/office/drawing/2014/main" id="{F6B6F3DF-CD01-6CAF-082F-E76A9D81DBA5}"/>
              </a:ext>
            </a:extLst>
          </p:cNvPr>
          <p:cNvPicPr>
            <a:picLocks noChangeAspect="1"/>
          </p:cNvPicPr>
          <p:nvPr/>
        </p:nvPicPr>
        <p:blipFill>
          <a:blip r:embed="rId3"/>
          <a:srcRect t="23417" b="3199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itle 1">
            <a:extLst>
              <a:ext uri="{FF2B5EF4-FFF2-40B4-BE49-F238E27FC236}">
                <a16:creationId xmlns:a16="http://schemas.microsoft.com/office/drawing/2014/main" id="{B16C0B93-CAE8-2B4F-959B-916DC186B461}"/>
              </a:ext>
            </a:extLst>
          </p:cNvPr>
          <p:cNvSpPr txBox="1">
            <a:spLocks/>
          </p:cNvSpPr>
          <p:nvPr/>
        </p:nvSpPr>
        <p:spPr>
          <a:xfrm>
            <a:off x="4223982" y="3752850"/>
            <a:ext cx="7485413" cy="2452687"/>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228600" algn="l">
              <a:spcAft>
                <a:spcPts val="1200"/>
              </a:spcAft>
              <a:buFont typeface="Arial" panose="020B0604020202020204" pitchFamily="34" charset="0"/>
              <a:buChar char="•"/>
            </a:pPr>
            <a:r>
              <a:rPr lang="en-US" sz="1800">
                <a:solidFill>
                  <a:schemeClr val="tx1"/>
                </a:solidFill>
                <a:latin typeface="+mn-lt"/>
                <a:ea typeface="+mn-ea"/>
                <a:cs typeface="+mn-cs"/>
              </a:rPr>
              <a:t>Plank  houses are still built today </a:t>
            </a:r>
          </a:p>
          <a:p>
            <a:pPr marL="457200" indent="-228600" algn="l">
              <a:spcAft>
                <a:spcPts val="1200"/>
              </a:spcAft>
              <a:buFont typeface="Arial" panose="020B0604020202020204" pitchFamily="34" charset="0"/>
              <a:buChar char="•"/>
            </a:pPr>
            <a:r>
              <a:rPr lang="en-US" sz="1800">
                <a:solidFill>
                  <a:schemeClr val="tx1"/>
                </a:solidFill>
                <a:latin typeface="+mn-lt"/>
                <a:ea typeface="+mn-ea"/>
                <a:cs typeface="+mn-cs"/>
              </a:rPr>
              <a:t>This is a plank house built by the Coquille Indian Tribe</a:t>
            </a:r>
          </a:p>
          <a:p>
            <a:pPr marL="457200" indent="-228600" algn="l">
              <a:spcAft>
                <a:spcPts val="1200"/>
              </a:spcAft>
              <a:buFont typeface="Arial" panose="020B0604020202020204" pitchFamily="34" charset="0"/>
              <a:buChar char="•"/>
            </a:pPr>
            <a:r>
              <a:rPr lang="en-US" sz="1800">
                <a:solidFill>
                  <a:schemeClr val="tx1"/>
                </a:solidFill>
                <a:latin typeface="+mn-lt"/>
                <a:ea typeface="+mn-ea"/>
                <a:cs typeface="+mn-cs"/>
              </a:rPr>
              <a:t>Built of long, flat planks of cedar</a:t>
            </a:r>
          </a:p>
          <a:p>
            <a:pPr marL="457200" indent="-228600" algn="l">
              <a:spcAft>
                <a:spcPts val="1200"/>
              </a:spcAft>
              <a:buFont typeface="Arial" panose="020B0604020202020204" pitchFamily="34" charset="0"/>
              <a:buChar char="•"/>
            </a:pPr>
            <a:r>
              <a:rPr lang="en-US" sz="1800">
                <a:solidFill>
                  <a:schemeClr val="tx1"/>
                </a:solidFill>
                <a:latin typeface="+mn-lt"/>
                <a:ea typeface="+mn-ea"/>
                <a:cs typeface="+mn-cs"/>
              </a:rPr>
              <a:t>Sides and roof can be removed to open the building</a:t>
            </a:r>
          </a:p>
        </p:txBody>
      </p:sp>
      <p:sp>
        <p:nvSpPr>
          <p:cNvPr id="3" name="Rectangle 2">
            <a:extLst>
              <a:ext uri="{FF2B5EF4-FFF2-40B4-BE49-F238E27FC236}">
                <a16:creationId xmlns:a16="http://schemas.microsoft.com/office/drawing/2014/main" id="{25F532E8-46B5-CE41-B4EB-FF8871D2659C}"/>
              </a:ext>
            </a:extLst>
          </p:cNvPr>
          <p:cNvSpPr/>
          <p:nvPr/>
        </p:nvSpPr>
        <p:spPr>
          <a:xfrm>
            <a:off x="2489200" y="6541177"/>
            <a:ext cx="7355840" cy="338554"/>
          </a:xfrm>
          <a:prstGeom prst="rect">
            <a:avLst/>
          </a:prstGeom>
        </p:spPr>
        <p:txBody>
          <a:bodyPr wrap="square" lIns="0" tIns="0" rIns="0" bIns="0">
            <a:noAutofit/>
          </a:bodyPr>
          <a:lstStyle/>
          <a:p>
            <a:pPr>
              <a:spcAft>
                <a:spcPts val="600"/>
              </a:spcAft>
            </a:pPr>
            <a:r>
              <a:rPr lang="en-US" sz="1000">
                <a:latin typeface="Helvetica Neue" panose="02000503000000020004" pitchFamily="2" charset="0"/>
                <a:ea typeface="Helvetica Neue" panose="02000503000000020004" pitchFamily="2" charset="0"/>
                <a:cs typeface="Helvetica Neue" panose="02000503000000020004" pitchFamily="2" charset="0"/>
              </a:rPr>
              <a:t>Image from: </a:t>
            </a:r>
            <a:r>
              <a:rPr lang="en-US" sz="1000">
                <a:latin typeface="Helvetica Neue" panose="02000503000000020004" pitchFamily="2" charset="0"/>
                <a:ea typeface="Helvetica Neue" panose="02000503000000020004" pitchFamily="2" charset="0"/>
                <a:cs typeface="Helvetica Neue" panose="02000503000000020004" pitchFamily="2" charset="0"/>
                <a:hlinkClick r:id="rId4"/>
              </a:rPr>
              <a:t>https://www.usda.gov/media/blog/2010/10/08/oregons-coquille-indian-tribe-hosts-usda-consultation-traditional-native</a:t>
            </a:r>
            <a:r>
              <a:rPr lang="en-US" sz="100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84065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5D2FA9-8BEA-26CD-C7FB-2EE780752E45}"/>
              </a:ext>
            </a:extLst>
          </p:cNvPr>
          <p:cNvSpPr>
            <a:spLocks noGrp="1"/>
          </p:cNvSpPr>
          <p:nvPr>
            <p:ph idx="1"/>
          </p:nvPr>
        </p:nvSpPr>
        <p:spPr>
          <a:xfrm>
            <a:off x="294640" y="1984790"/>
            <a:ext cx="11805920" cy="4351338"/>
          </a:xfrm>
        </p:spPr>
        <p:txBody>
          <a:bodyPr/>
          <a:lstStyle/>
          <a:p>
            <a:pPr marL="0" indent="0">
              <a:buNone/>
            </a:pPr>
            <a:r>
              <a:rPr lang="en-US" dirty="0"/>
              <a:t>Native American tribes in Oregon were experts at problem solving and at using the natural resources available to them for purposes such as food, clothing, housing, tools, storage, and cultural practices. </a:t>
            </a:r>
          </a:p>
          <a:p>
            <a:pPr marL="0" indent="0">
              <a:buNone/>
            </a:pPr>
            <a:endParaRPr lang="en-US" dirty="0"/>
          </a:p>
          <a:p>
            <a:pPr marL="0" indent="0">
              <a:buNone/>
            </a:pPr>
            <a:r>
              <a:rPr lang="en-US" dirty="0"/>
              <a:t>Natural resources include plants, animals, trees, grasses, and stone. </a:t>
            </a:r>
          </a:p>
          <a:p>
            <a:pPr marL="0" indent="0">
              <a:buNone/>
            </a:pPr>
            <a:endParaRPr lang="en-US" dirty="0"/>
          </a:p>
          <a:p>
            <a:pPr marL="0" indent="0">
              <a:buNone/>
            </a:pPr>
            <a:r>
              <a:rPr lang="en-US" dirty="0"/>
              <a:t>You can see these natural resources in traditional Native housing styles, some of which are still constructed today.</a:t>
            </a:r>
          </a:p>
        </p:txBody>
      </p:sp>
      <p:sp>
        <p:nvSpPr>
          <p:cNvPr id="3" name="Title 2">
            <a:extLst>
              <a:ext uri="{FF2B5EF4-FFF2-40B4-BE49-F238E27FC236}">
                <a16:creationId xmlns:a16="http://schemas.microsoft.com/office/drawing/2014/main" id="{0B48463D-BD8C-4441-C529-45433DE4CCD4}"/>
              </a:ext>
            </a:extLst>
          </p:cNvPr>
          <p:cNvSpPr>
            <a:spLocks noGrp="1"/>
          </p:cNvSpPr>
          <p:nvPr>
            <p:ph type="ctrTitle"/>
          </p:nvPr>
        </p:nvSpPr>
        <p:spPr/>
        <p:txBody>
          <a:bodyPr/>
          <a:lstStyle/>
          <a:p>
            <a:r>
              <a:rPr lang="en-US" sz="4000" dirty="0">
                <a:hlinkClick r:id="rId3"/>
              </a:rPr>
              <a:t>Chinookan Plank Houses: Native American Domestic Architecture &amp; Culture video</a:t>
            </a:r>
            <a:endParaRPr lang="en-US" sz="4000" dirty="0"/>
          </a:p>
        </p:txBody>
      </p:sp>
    </p:spTree>
    <p:extLst>
      <p:ext uri="{BB962C8B-B14F-4D97-AF65-F5344CB8AC3E}">
        <p14:creationId xmlns:p14="http://schemas.microsoft.com/office/powerpoint/2010/main" val="327527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10183908" cy="2052828"/>
          </a:xfrm>
        </p:spPr>
        <p:txBody>
          <a:bodyPr lIns="0" tIns="0" rIns="0" bIns="0" anchor="t" anchorCtr="0">
            <a:noAutofit/>
          </a:bodyPr>
          <a:lstStyle/>
          <a:p>
            <a:r>
              <a:rPr lang="en-US" dirty="0"/>
              <a:t>What kind of housing could you make if you only had the materials available in this classroom?</a:t>
            </a:r>
            <a:endParaRPr lang="en-US" sz="4400" dirty="0"/>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90600" y="2731113"/>
            <a:ext cx="6457458" cy="174944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n-US" sz="2400" dirty="0">
                <a:solidFill>
                  <a:schemeClr val="tx1">
                    <a:lumMod val="75000"/>
                    <a:lumOff val="25000"/>
                  </a:schemeClr>
                </a:solidFill>
                <a:latin typeface="Helvetica Neue Light" panose="02000403000000020004" pitchFamily="2" charset="0"/>
                <a:ea typeface="Helvetica Neue Light" panose="02000403000000020004" pitchFamily="2" charset="0"/>
              </a:rPr>
              <a:t>Traditional Native American housing was based on a deep knowledge of the natural environment and its available materials, as well as a keen understanding of structural requirements</a:t>
            </a:r>
          </a:p>
        </p:txBody>
      </p:sp>
      <p:pic>
        <p:nvPicPr>
          <p:cNvPr id="7" name="Content Placeholder 5" descr="A group of items on a table&#10;&#10;Description automatically generated">
            <a:extLst>
              <a:ext uri="{FF2B5EF4-FFF2-40B4-BE49-F238E27FC236}">
                <a16:creationId xmlns:a16="http://schemas.microsoft.com/office/drawing/2014/main" id="{96426DFF-35E9-D544-8BFA-B0408073FC0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900" t="2765" r="15136" b="5490"/>
          <a:stretch/>
        </p:blipFill>
        <p:spPr>
          <a:xfrm>
            <a:off x="7961376" y="2422478"/>
            <a:ext cx="3360690" cy="3095625"/>
          </a:xfrm>
          <a:prstGeom prst="ellipse">
            <a:avLst/>
          </a:prstGeom>
        </p:spPr>
      </p:pic>
    </p:spTree>
    <p:extLst>
      <p:ext uri="{BB962C8B-B14F-4D97-AF65-F5344CB8AC3E}">
        <p14:creationId xmlns:p14="http://schemas.microsoft.com/office/powerpoint/2010/main" val="55968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630936" y="457200"/>
            <a:ext cx="4343400" cy="1929384"/>
          </a:xfrm>
        </p:spPr>
        <p:txBody>
          <a:bodyPr vert="horz" lIns="91440" tIns="45720" rIns="91440" bIns="45720" rtlCol="0" anchor="ctr" anchorCtr="0">
            <a:normAutofit/>
          </a:bodyPr>
          <a:lstStyle/>
          <a:p>
            <a:r>
              <a:rPr lang="en-US" sz="4800">
                <a:solidFill>
                  <a:schemeClr val="tx1"/>
                </a:solidFill>
                <a:latin typeface="+mj-lt"/>
                <a:ea typeface="+mj-ea"/>
                <a:cs typeface="+mj-cs"/>
              </a:rPr>
              <a:t>Pythagorean Theorem</a:t>
            </a:r>
          </a:p>
        </p:txBody>
      </p:sp>
      <p:sp>
        <p:nvSpPr>
          <p:cNvPr id="2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5541263" y="457200"/>
            <a:ext cx="6007608" cy="1929384"/>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228600" algn="l">
              <a:spcAft>
                <a:spcPts val="1200"/>
              </a:spcAft>
              <a:buFont typeface="Arial" panose="020B0604020202020204" pitchFamily="34" charset="0"/>
              <a:buChar char="•"/>
            </a:pPr>
            <a:r>
              <a:rPr lang="en-US" sz="2200">
                <a:solidFill>
                  <a:schemeClr val="tx1"/>
                </a:solidFill>
                <a:latin typeface="+mn-lt"/>
                <a:ea typeface="+mn-ea"/>
                <a:cs typeface="+mn-cs"/>
              </a:rPr>
              <a:t>Describes the relationship between three sides of a right triangle</a:t>
            </a:r>
          </a:p>
          <a:p>
            <a:pPr marL="457200" indent="-228600" algn="l">
              <a:spcAft>
                <a:spcPts val="1200"/>
              </a:spcAft>
              <a:buFont typeface="Arial" panose="020B0604020202020204" pitchFamily="34" charset="0"/>
              <a:buChar char="•"/>
            </a:pPr>
            <a:r>
              <a:rPr lang="en-US" sz="2200">
                <a:solidFill>
                  <a:schemeClr val="tx1"/>
                </a:solidFill>
                <a:latin typeface="+mn-lt"/>
                <a:ea typeface="+mn-ea"/>
                <a:cs typeface="+mn-cs"/>
              </a:rPr>
              <a:t>C is the hypotenuse</a:t>
            </a:r>
          </a:p>
          <a:p>
            <a:pPr marL="457200" indent="-228600" algn="l">
              <a:spcAft>
                <a:spcPts val="1200"/>
              </a:spcAft>
              <a:buFont typeface="Arial" panose="020B0604020202020204" pitchFamily="34" charset="0"/>
              <a:buChar char="•"/>
            </a:pPr>
            <a:r>
              <a:rPr lang="en-US" sz="2200">
                <a:solidFill>
                  <a:schemeClr val="tx1"/>
                </a:solidFill>
                <a:latin typeface="+mn-lt"/>
                <a:ea typeface="+mn-ea"/>
                <a:cs typeface="+mn-cs"/>
              </a:rPr>
              <a:t>A and B are the sides of the triangle that form a right angle</a:t>
            </a:r>
          </a:p>
        </p:txBody>
      </p:sp>
      <p:pic>
        <p:nvPicPr>
          <p:cNvPr id="12" name="Graphic 11" title="a squared plus b squared equals c squared">
            <a:extLst>
              <a:ext uri="{FF2B5EF4-FFF2-40B4-BE49-F238E27FC236}">
                <a16:creationId xmlns:a16="http://schemas.microsoft.com/office/drawing/2014/main" id="{25903B08-E0D2-7C4C-8DF0-302D5CF303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4496" y="3813048"/>
            <a:ext cx="5468112" cy="1191768"/>
          </a:xfrm>
          <a:prstGeom prst="rect">
            <a:avLst/>
          </a:prstGeom>
        </p:spPr>
      </p:pic>
      <p:grpSp>
        <p:nvGrpSpPr>
          <p:cNvPr id="4" name="Group 3" title="&quot;&quot;">
            <a:extLst>
              <a:ext uri="{FF2B5EF4-FFF2-40B4-BE49-F238E27FC236}">
                <a16:creationId xmlns:a16="http://schemas.microsoft.com/office/drawing/2014/main" id="{BF915738-F79F-8349-82E0-A5B5B9B1B96D}"/>
              </a:ext>
            </a:extLst>
          </p:cNvPr>
          <p:cNvGrpSpPr/>
          <p:nvPr/>
        </p:nvGrpSpPr>
        <p:grpSpPr>
          <a:xfrm>
            <a:off x="1409127" y="2569464"/>
            <a:ext cx="3582546" cy="3678936"/>
            <a:chOff x="7467600" y="1502002"/>
            <a:chExt cx="3720354" cy="3820452"/>
          </a:xfrm>
        </p:grpSpPr>
        <p:sp>
          <p:nvSpPr>
            <p:cNvPr id="7" name="Right Triangle 6">
              <a:extLst>
                <a:ext uri="{FF2B5EF4-FFF2-40B4-BE49-F238E27FC236}">
                  <a16:creationId xmlns:a16="http://schemas.microsoft.com/office/drawing/2014/main" id="{FA997D03-3284-3845-82CF-7003EF0F80FC}"/>
                </a:ext>
              </a:extLst>
            </p:cNvPr>
            <p:cNvSpPr/>
            <p:nvPr/>
          </p:nvSpPr>
          <p:spPr>
            <a:xfrm>
              <a:off x="7821168" y="1502002"/>
              <a:ext cx="3366786" cy="3386512"/>
            </a:xfrm>
            <a:prstGeom prst="rtTriangle">
              <a:avLst/>
            </a:prstGeom>
            <a:solidFill>
              <a:srgbClr val="1B7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
              <a:extLst>
                <a:ext uri="{FF2B5EF4-FFF2-40B4-BE49-F238E27FC236}">
                  <a16:creationId xmlns:a16="http://schemas.microsoft.com/office/drawing/2014/main" id="{D87FA653-405B-2E41-BD9C-F9F6357A82D5}"/>
                </a:ext>
              </a:extLst>
            </p:cNvPr>
            <p:cNvSpPr txBox="1"/>
            <p:nvPr/>
          </p:nvSpPr>
          <p:spPr>
            <a:xfrm>
              <a:off x="7467600" y="3244334"/>
              <a:ext cx="482600"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77824">
                <a:spcAft>
                  <a:spcPts val="600"/>
                </a:spcAft>
              </a:pPr>
              <a:r>
                <a:rPr lang="en-US" sz="1728" kern="1200">
                  <a:solidFill>
                    <a:schemeClr val="tx1"/>
                  </a:solidFill>
                  <a:latin typeface="+mj-lt"/>
                  <a:ea typeface="+mj-ea"/>
                  <a:cs typeface="+mj-cs"/>
                </a:rPr>
                <a:t>a</a:t>
              </a:r>
              <a:endParaRPr lang="en-US"/>
            </a:p>
          </p:txBody>
        </p:sp>
        <p:sp>
          <p:nvSpPr>
            <p:cNvPr id="10" name="TextBox 2">
              <a:extLst>
                <a:ext uri="{FF2B5EF4-FFF2-40B4-BE49-F238E27FC236}">
                  <a16:creationId xmlns:a16="http://schemas.microsoft.com/office/drawing/2014/main" id="{2EF6D365-1E60-3B4B-A729-17B0AE7C9430}"/>
                </a:ext>
              </a:extLst>
            </p:cNvPr>
            <p:cNvSpPr txBox="1"/>
            <p:nvPr/>
          </p:nvSpPr>
          <p:spPr>
            <a:xfrm>
              <a:off x="9697212" y="2958306"/>
              <a:ext cx="342900"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77824">
                <a:spcAft>
                  <a:spcPts val="600"/>
                </a:spcAft>
              </a:pPr>
              <a:r>
                <a:rPr lang="en-US" sz="1728" kern="1200">
                  <a:solidFill>
                    <a:schemeClr val="tx1"/>
                  </a:solidFill>
                  <a:latin typeface="+mj-lt"/>
                  <a:ea typeface="+mj-ea"/>
                  <a:cs typeface="+mj-cs"/>
                </a:rPr>
                <a:t>c</a:t>
              </a:r>
              <a:endParaRPr lang="en-US"/>
            </a:p>
          </p:txBody>
        </p:sp>
        <p:sp>
          <p:nvSpPr>
            <p:cNvPr id="11" name="TextBox 3">
              <a:extLst>
                <a:ext uri="{FF2B5EF4-FFF2-40B4-BE49-F238E27FC236}">
                  <a16:creationId xmlns:a16="http://schemas.microsoft.com/office/drawing/2014/main" id="{A6D96EE5-2A20-DF47-99ED-0E42B5C1D493}"/>
                </a:ext>
              </a:extLst>
            </p:cNvPr>
            <p:cNvSpPr txBox="1"/>
            <p:nvPr/>
          </p:nvSpPr>
          <p:spPr>
            <a:xfrm>
              <a:off x="9237861" y="4953122"/>
              <a:ext cx="533400"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77824">
                <a:spcAft>
                  <a:spcPts val="600"/>
                </a:spcAft>
              </a:pPr>
              <a:r>
                <a:rPr lang="en-US" sz="1728" kern="1200">
                  <a:solidFill>
                    <a:schemeClr val="tx1"/>
                  </a:solidFill>
                  <a:latin typeface="+mj-lt"/>
                  <a:ea typeface="+mj-ea"/>
                  <a:cs typeface="+mj-cs"/>
                </a:rPr>
                <a:t>b</a:t>
              </a:r>
              <a:endParaRPr lang="en-US"/>
            </a:p>
          </p:txBody>
        </p:sp>
      </p:grpSp>
    </p:spTree>
    <p:extLst>
      <p:ext uri="{BB962C8B-B14F-4D97-AF65-F5344CB8AC3E}">
        <p14:creationId xmlns:p14="http://schemas.microsoft.com/office/powerpoint/2010/main" val="305907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65201" y="1036674"/>
            <a:ext cx="3689096" cy="3514364"/>
          </a:xfrm>
        </p:spPr>
        <p:txBody>
          <a:bodyPr vert="horz" lIns="91440" tIns="45720" rIns="91440" bIns="45720" rtlCol="0" anchor="b" anchorCtr="0">
            <a:normAutofit/>
          </a:bodyPr>
          <a:lstStyle/>
          <a:p>
            <a:pPr algn="r"/>
            <a:r>
              <a:rPr lang="en-US" sz="5000" kern="1200">
                <a:solidFill>
                  <a:schemeClr val="tx1"/>
                </a:solidFill>
                <a:latin typeface="+mj-lt"/>
                <a:ea typeface="+mj-ea"/>
                <a:cs typeface="+mj-cs"/>
              </a:rPr>
              <a:t>Pythagorean Theorem in Use</a:t>
            </a:r>
          </a:p>
        </p:txBody>
      </p:sp>
      <p:sp>
        <p:nvSpPr>
          <p:cNvPr id="6" name="Title 1">
            <a:extLst>
              <a:ext uri="{FF2B5EF4-FFF2-40B4-BE49-F238E27FC236}">
                <a16:creationId xmlns:a16="http://schemas.microsoft.com/office/drawing/2014/main" id="{B16C0B93-CAE8-2B4F-959B-916DC186B461}"/>
              </a:ext>
            </a:extLst>
          </p:cNvPr>
          <p:cNvSpPr txBox="1">
            <a:spLocks/>
          </p:cNvSpPr>
          <p:nvPr/>
        </p:nvSpPr>
        <p:spPr>
          <a:xfrm>
            <a:off x="965202" y="4582814"/>
            <a:ext cx="3689094" cy="1312657"/>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spcBef>
                <a:spcPts val="1000"/>
              </a:spcBef>
              <a:spcAft>
                <a:spcPts val="1200"/>
              </a:spcAft>
            </a:pPr>
            <a:r>
              <a:rPr lang="en-US" sz="2000" kern="1200">
                <a:solidFill>
                  <a:schemeClr val="tx1"/>
                </a:solidFill>
                <a:latin typeface="+mn-lt"/>
                <a:ea typeface="+mn-ea"/>
                <a:cs typeface="+mn-cs"/>
              </a:rPr>
              <a:t>How could you use the Pythagorean Theorem when building a plank house like this?</a:t>
            </a:r>
          </a:p>
        </p:txBody>
      </p:sp>
      <p:pic>
        <p:nvPicPr>
          <p:cNvPr id="13" name="Content Placeholder 4" title="photo of a plank house">
            <a:extLst>
              <a:ext uri="{FF2B5EF4-FFF2-40B4-BE49-F238E27FC236}">
                <a16:creationId xmlns:a16="http://schemas.microsoft.com/office/drawing/2014/main" id="{DB5EE69F-D6C4-EF42-9884-4BC471EBA1ED}"/>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5342862" y="1701969"/>
            <a:ext cx="4811872" cy="2887123"/>
          </a:xfrm>
          <a:prstGeom prst="rect">
            <a:avLst/>
          </a:prstGeom>
          <a:noFill/>
        </p:spPr>
      </p:pic>
    </p:spTree>
    <p:extLst>
      <p:ext uri="{BB962C8B-B14F-4D97-AF65-F5344CB8AC3E}">
        <p14:creationId xmlns:p14="http://schemas.microsoft.com/office/powerpoint/2010/main" val="586702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2020-08-06T07:00:00+00:00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2782595E-1C16-43C6-918F-2B1961C8D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F2E433-1FCE-4A33-838B-249092CCD41D}">
  <ds:schemaRefs>
    <ds:schemaRef ds:uri="http://schemas.microsoft.com/sharepoint/v3/contenttype/forms"/>
  </ds:schemaRefs>
</ds:datastoreItem>
</file>

<file path=customXml/itemProps3.xml><?xml version="1.0" encoding="utf-8"?>
<ds:datastoreItem xmlns:ds="http://schemas.openxmlformats.org/officeDocument/2006/customXml" ds:itemID="{B143E2F8-8716-4D8D-854E-A6AAF1B7B2E6}">
  <ds:schemaRefs>
    <ds:schemaRef ds:uri="http://schemas.microsoft.com/office/2006/metadata/properties"/>
    <ds:schemaRef ds:uri="http://schemas.microsoft.com/office/infopath/2007/PartnerControls"/>
    <ds:schemaRef ds:uri="34fb217e-71e5-45f5-ac12-57a9bc5aa8c7"/>
    <ds:schemaRef ds:uri="http://schemas.microsoft.com/sharepoint/v3"/>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otalTime>288</TotalTime>
  <Words>1076</Words>
  <Application>Microsoft Office PowerPoint</Application>
  <PresentationFormat>Widescreen</PresentationFormat>
  <Paragraphs>70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Cambria Math</vt:lpstr>
      <vt:lpstr>Helvetica Neue</vt:lpstr>
      <vt:lpstr>Helvetica Neue Light</vt:lpstr>
      <vt:lpstr>Helvetica Neue Medium</vt:lpstr>
      <vt:lpstr>Office Theme</vt:lpstr>
      <vt:lpstr> Traditional Housing Styles of Native Americans in Oregon </vt:lpstr>
      <vt:lpstr>Mat Houses</vt:lpstr>
      <vt:lpstr>More Mat Houses</vt:lpstr>
      <vt:lpstr>Plank Houses</vt:lpstr>
      <vt:lpstr>More Plank Houses</vt:lpstr>
      <vt:lpstr>Chinookan Plank Houses: Native American Domestic Architecture &amp; Culture video</vt:lpstr>
      <vt:lpstr>What kind of housing could you make if you only had the materials available in this classroom?</vt:lpstr>
      <vt:lpstr>Pythagorean Theorem</vt:lpstr>
      <vt:lpstr>Pythagorean Theorem in Use</vt:lpstr>
      <vt:lpstr>Can you figure out how to make a right triangle?</vt:lpstr>
      <vt:lpstr>Practice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Rachel Murray</cp:lastModifiedBy>
  <cp:revision>116</cp:revision>
  <dcterms:created xsi:type="dcterms:W3CDTF">2019-04-26T16:05:13Z</dcterms:created>
  <dcterms:modified xsi:type="dcterms:W3CDTF">2024-10-02T19:38:57Z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y fmtid="{D5CDD505-2E9C-101B-9397-08002B2CF9AE}" pid="3" name="MSIP_Label_7730ea53-6f5e-4160-81a5-992a9105450a_Enabled">
    <vt:lpwstr>true</vt:lpwstr>
  </property>
  <property fmtid="{D5CDD505-2E9C-101B-9397-08002B2CF9AE}" pid="4" name="MSIP_Label_7730ea53-6f5e-4160-81a5-992a9105450a_SetDate">
    <vt:lpwstr>2023-12-27T23:46:14Z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8145d2a0-f4ce-4d49-90d1-c22b560ed66c</vt:lpwstr>
  </property>
  <property fmtid="{D5CDD505-2E9C-101B-9397-08002B2CF9AE}" pid="9" name="MSIP_Label_7730ea53-6f5e-4160-81a5-992a9105450a_ContentBits">
    <vt:lpwstr>0</vt:lpwstr>
  </property>
</Properties>
</file>