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1"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9F0419-624F-48DE-8987-F7B0A8B86975}" v="10" dt="2024-10-09T22:10:15.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359"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Murray" userId="bbcd0a00-e941-47ad-998c-05dd4bd34cfd" providerId="ADAL" clId="{879F0419-624F-48DE-8987-F7B0A8B86975}"/>
    <pc:docChg chg="undo custSel addSld modSld sldOrd">
      <pc:chgData name="Rachel Murray" userId="bbcd0a00-e941-47ad-998c-05dd4bd34cfd" providerId="ADAL" clId="{879F0419-624F-48DE-8987-F7B0A8B86975}" dt="2024-10-09T22:11:46" v="363" actId="26606"/>
      <pc:docMkLst>
        <pc:docMk/>
      </pc:docMkLst>
      <pc:sldChg chg="modSp mod modNotesTx">
        <pc:chgData name="Rachel Murray" userId="bbcd0a00-e941-47ad-998c-05dd4bd34cfd" providerId="ADAL" clId="{879F0419-624F-48DE-8987-F7B0A8B86975}" dt="2024-10-09T21:48:03.901" v="84" actId="113"/>
        <pc:sldMkLst>
          <pc:docMk/>
          <pc:sldMk cId="3282204283" sldId="259"/>
        </pc:sldMkLst>
        <pc:spChg chg="mod">
          <ac:chgData name="Rachel Murray" userId="bbcd0a00-e941-47ad-998c-05dd4bd34cfd" providerId="ADAL" clId="{879F0419-624F-48DE-8987-F7B0A8B86975}" dt="2024-10-09T21:48:03.901" v="84" actId="113"/>
          <ac:spMkLst>
            <pc:docMk/>
            <pc:sldMk cId="3282204283" sldId="259"/>
            <ac:spMk id="2" creationId="{968C234D-98AC-C7E8-8D4C-52A1B21BF5D4}"/>
          </ac:spMkLst>
        </pc:spChg>
        <pc:spChg chg="mod">
          <ac:chgData name="Rachel Murray" userId="bbcd0a00-e941-47ad-998c-05dd4bd34cfd" providerId="ADAL" clId="{879F0419-624F-48DE-8987-F7B0A8B86975}" dt="2024-10-09T21:47:51.200" v="82" actId="20577"/>
          <ac:spMkLst>
            <pc:docMk/>
            <pc:sldMk cId="3282204283" sldId="259"/>
            <ac:spMk id="3" creationId="{214A7DB3-CD6B-0DDA-6EB6-4ABAE032F0FB}"/>
          </ac:spMkLst>
        </pc:spChg>
      </pc:sldChg>
      <pc:sldChg chg="addSp delSp modSp new mod setBg modNotesTx">
        <pc:chgData name="Rachel Murray" userId="bbcd0a00-e941-47ad-998c-05dd4bd34cfd" providerId="ADAL" clId="{879F0419-624F-48DE-8987-F7B0A8B86975}" dt="2024-10-09T21:49:39.620" v="91" actId="27614"/>
        <pc:sldMkLst>
          <pc:docMk/>
          <pc:sldMk cId="2750433130" sldId="260"/>
        </pc:sldMkLst>
        <pc:spChg chg="del">
          <ac:chgData name="Rachel Murray" userId="bbcd0a00-e941-47ad-998c-05dd4bd34cfd" providerId="ADAL" clId="{879F0419-624F-48DE-8987-F7B0A8B86975}" dt="2024-10-09T21:48:36.518" v="87"/>
          <ac:spMkLst>
            <pc:docMk/>
            <pc:sldMk cId="2750433130" sldId="260"/>
            <ac:spMk id="2" creationId="{40899568-7457-D08A-1A84-6F0D3712A601}"/>
          </ac:spMkLst>
        </pc:spChg>
        <pc:spChg chg="del mod">
          <ac:chgData name="Rachel Murray" userId="bbcd0a00-e941-47ad-998c-05dd4bd34cfd" providerId="ADAL" clId="{879F0419-624F-48DE-8987-F7B0A8B86975}" dt="2024-10-09T21:49:31.995" v="89"/>
          <ac:spMkLst>
            <pc:docMk/>
            <pc:sldMk cId="2750433130" sldId="260"/>
            <ac:spMk id="3" creationId="{B406952B-7FAC-D3E0-A732-958F0B758A88}"/>
          </ac:spMkLst>
        </pc:spChg>
        <pc:spChg chg="add mod">
          <ac:chgData name="Rachel Murray" userId="bbcd0a00-e941-47ad-998c-05dd4bd34cfd" providerId="ADAL" clId="{879F0419-624F-48DE-8987-F7B0A8B86975}" dt="2024-10-09T21:49:35.694" v="90" actId="26606"/>
          <ac:spMkLst>
            <pc:docMk/>
            <pc:sldMk cId="2750433130" sldId="260"/>
            <ac:spMk id="4" creationId="{7888985C-C756-E44B-0AE5-3A931E223F3F}"/>
          </ac:spMkLst>
        </pc:spChg>
        <pc:spChg chg="add">
          <ac:chgData name="Rachel Murray" userId="bbcd0a00-e941-47ad-998c-05dd4bd34cfd" providerId="ADAL" clId="{879F0419-624F-48DE-8987-F7B0A8B86975}" dt="2024-10-09T21:49:35.694" v="90" actId="26606"/>
          <ac:spMkLst>
            <pc:docMk/>
            <pc:sldMk cId="2750433130" sldId="260"/>
            <ac:spMk id="10" creationId="{665DBBEF-238B-476B-96AB-8AAC3224ECEA}"/>
          </ac:spMkLst>
        </pc:spChg>
        <pc:spChg chg="add">
          <ac:chgData name="Rachel Murray" userId="bbcd0a00-e941-47ad-998c-05dd4bd34cfd" providerId="ADAL" clId="{879F0419-624F-48DE-8987-F7B0A8B86975}" dt="2024-10-09T21:49:35.694" v="90" actId="26606"/>
          <ac:spMkLst>
            <pc:docMk/>
            <pc:sldMk cId="2750433130" sldId="260"/>
            <ac:spMk id="12" creationId="{3FCFB1DE-0B7E-48CC-BA90-B2AB0889F9D6}"/>
          </ac:spMkLst>
        </pc:spChg>
        <pc:picChg chg="add mod ord">
          <ac:chgData name="Rachel Murray" userId="bbcd0a00-e941-47ad-998c-05dd4bd34cfd" providerId="ADAL" clId="{879F0419-624F-48DE-8987-F7B0A8B86975}" dt="2024-10-09T21:49:39.620" v="91" actId="27614"/>
          <ac:picMkLst>
            <pc:docMk/>
            <pc:sldMk cId="2750433130" sldId="260"/>
            <ac:picMk id="5" creationId="{830F0041-1121-0DBA-802A-6AF9B317375D}"/>
          </ac:picMkLst>
        </pc:picChg>
      </pc:sldChg>
      <pc:sldChg chg="addSp delSp modSp new mod ord setBg modNotesTx">
        <pc:chgData name="Rachel Murray" userId="bbcd0a00-e941-47ad-998c-05dd4bd34cfd" providerId="ADAL" clId="{879F0419-624F-48DE-8987-F7B0A8B86975}" dt="2024-10-09T21:52:03.290" v="146" actId="20577"/>
        <pc:sldMkLst>
          <pc:docMk/>
          <pc:sldMk cId="2864133159" sldId="261"/>
        </pc:sldMkLst>
        <pc:spChg chg="mod">
          <ac:chgData name="Rachel Murray" userId="bbcd0a00-e941-47ad-998c-05dd4bd34cfd" providerId="ADAL" clId="{879F0419-624F-48DE-8987-F7B0A8B86975}" dt="2024-10-09T21:50:57.410" v="119" actId="26606"/>
          <ac:spMkLst>
            <pc:docMk/>
            <pc:sldMk cId="2864133159" sldId="261"/>
            <ac:spMk id="2" creationId="{1F0F022F-57AC-AF82-D7AB-C9DD5C0D8147}"/>
          </ac:spMkLst>
        </pc:spChg>
        <pc:spChg chg="del mod">
          <ac:chgData name="Rachel Murray" userId="bbcd0a00-e941-47ad-998c-05dd4bd34cfd" providerId="ADAL" clId="{879F0419-624F-48DE-8987-F7B0A8B86975}" dt="2024-10-09T21:50:34.222" v="117"/>
          <ac:spMkLst>
            <pc:docMk/>
            <pc:sldMk cId="2864133159" sldId="261"/>
            <ac:spMk id="3" creationId="{34FDF6BA-F389-C4A1-2F36-817FB8B016EB}"/>
          </ac:spMkLst>
        </pc:spChg>
        <pc:spChg chg="add">
          <ac:chgData name="Rachel Murray" userId="bbcd0a00-e941-47ad-998c-05dd4bd34cfd" providerId="ADAL" clId="{879F0419-624F-48DE-8987-F7B0A8B86975}" dt="2024-10-09T21:50:57.410" v="119" actId="26606"/>
          <ac:spMkLst>
            <pc:docMk/>
            <pc:sldMk cId="2864133159" sldId="261"/>
            <ac:spMk id="9" creationId="{665DBBEF-238B-476B-96AB-8AAC3224ECEA}"/>
          </ac:spMkLst>
        </pc:spChg>
        <pc:spChg chg="add">
          <ac:chgData name="Rachel Murray" userId="bbcd0a00-e941-47ad-998c-05dd4bd34cfd" providerId="ADAL" clId="{879F0419-624F-48DE-8987-F7B0A8B86975}" dt="2024-10-09T21:50:57.410" v="119" actId="26606"/>
          <ac:spMkLst>
            <pc:docMk/>
            <pc:sldMk cId="2864133159" sldId="261"/>
            <ac:spMk id="11" creationId="{3FCFB1DE-0B7E-48CC-BA90-B2AB0889F9D6}"/>
          </ac:spMkLst>
        </pc:spChg>
        <pc:picChg chg="add mod modCrop">
          <ac:chgData name="Rachel Murray" userId="bbcd0a00-e941-47ad-998c-05dd4bd34cfd" providerId="ADAL" clId="{879F0419-624F-48DE-8987-F7B0A8B86975}" dt="2024-10-09T21:51:13.693" v="121" actId="27614"/>
          <ac:picMkLst>
            <pc:docMk/>
            <pc:sldMk cId="2864133159" sldId="261"/>
            <ac:picMk id="4" creationId="{986B16D7-FC2C-38AF-D9EC-E410D9833B0A}"/>
          </ac:picMkLst>
        </pc:picChg>
      </pc:sldChg>
      <pc:sldChg chg="add ord modNotesTx">
        <pc:chgData name="Rachel Murray" userId="bbcd0a00-e941-47ad-998c-05dd4bd34cfd" providerId="ADAL" clId="{879F0419-624F-48DE-8987-F7B0A8B86975}" dt="2024-10-09T21:52:36.138" v="204" actId="20577"/>
        <pc:sldMkLst>
          <pc:docMk/>
          <pc:sldMk cId="4032940934" sldId="262"/>
        </pc:sldMkLst>
      </pc:sldChg>
      <pc:sldChg chg="addSp modSp new mod setBg modNotesTx">
        <pc:chgData name="Rachel Murray" userId="bbcd0a00-e941-47ad-998c-05dd4bd34cfd" providerId="ADAL" clId="{879F0419-624F-48DE-8987-F7B0A8B86975}" dt="2024-10-09T21:58:04.864" v="236" actId="27614"/>
        <pc:sldMkLst>
          <pc:docMk/>
          <pc:sldMk cId="3882209274" sldId="263"/>
        </pc:sldMkLst>
        <pc:spChg chg="mod">
          <ac:chgData name="Rachel Murray" userId="bbcd0a00-e941-47ad-998c-05dd4bd34cfd" providerId="ADAL" clId="{879F0419-624F-48DE-8987-F7B0A8B86975}" dt="2024-10-09T21:57:33.329" v="235" actId="26606"/>
          <ac:spMkLst>
            <pc:docMk/>
            <pc:sldMk cId="3882209274" sldId="263"/>
            <ac:spMk id="2" creationId="{DD2DD256-6878-C61E-67B6-EAAF2E7C8E8A}"/>
          </ac:spMkLst>
        </pc:spChg>
        <pc:spChg chg="mod">
          <ac:chgData name="Rachel Murray" userId="bbcd0a00-e941-47ad-998c-05dd4bd34cfd" providerId="ADAL" clId="{879F0419-624F-48DE-8987-F7B0A8B86975}" dt="2024-10-09T21:57:33.329" v="235" actId="26606"/>
          <ac:spMkLst>
            <pc:docMk/>
            <pc:sldMk cId="3882209274" sldId="263"/>
            <ac:spMk id="3" creationId="{3A37A2D1-088E-3FC7-C1D7-0B30FDC73CF1}"/>
          </ac:spMkLst>
        </pc:spChg>
        <pc:spChg chg="add">
          <ac:chgData name="Rachel Murray" userId="bbcd0a00-e941-47ad-998c-05dd4bd34cfd" providerId="ADAL" clId="{879F0419-624F-48DE-8987-F7B0A8B86975}" dt="2024-10-09T21:57:33.329" v="235" actId="26606"/>
          <ac:spMkLst>
            <pc:docMk/>
            <pc:sldMk cId="3882209274" sldId="263"/>
            <ac:spMk id="9" creationId="{743AA782-23D1-4521-8CAD-47662984AA08}"/>
          </ac:spMkLst>
        </pc:spChg>
        <pc:spChg chg="add">
          <ac:chgData name="Rachel Murray" userId="bbcd0a00-e941-47ad-998c-05dd4bd34cfd" providerId="ADAL" clId="{879F0419-624F-48DE-8987-F7B0A8B86975}" dt="2024-10-09T21:57:33.329" v="235" actId="26606"/>
          <ac:spMkLst>
            <pc:docMk/>
            <pc:sldMk cId="3882209274" sldId="263"/>
            <ac:spMk id="11" creationId="{71877DBC-BB60-40F0-AC93-2ACDBAAE60CE}"/>
          </ac:spMkLst>
        </pc:spChg>
        <pc:picChg chg="add mod">
          <ac:chgData name="Rachel Murray" userId="bbcd0a00-e941-47ad-998c-05dd4bd34cfd" providerId="ADAL" clId="{879F0419-624F-48DE-8987-F7B0A8B86975}" dt="2024-10-09T21:58:04.864" v="236" actId="27614"/>
          <ac:picMkLst>
            <pc:docMk/>
            <pc:sldMk cId="3882209274" sldId="263"/>
            <ac:picMk id="4" creationId="{25F9E40D-E4A3-601A-2E02-43F9389A652D}"/>
          </ac:picMkLst>
        </pc:picChg>
      </pc:sldChg>
      <pc:sldChg chg="addSp delSp modSp new mod setBg modNotesTx">
        <pc:chgData name="Rachel Murray" userId="bbcd0a00-e941-47ad-998c-05dd4bd34cfd" providerId="ADAL" clId="{879F0419-624F-48DE-8987-F7B0A8B86975}" dt="2024-10-09T22:05:14.202" v="327" actId="27614"/>
        <pc:sldMkLst>
          <pc:docMk/>
          <pc:sldMk cId="3665975150" sldId="264"/>
        </pc:sldMkLst>
        <pc:spChg chg="mod">
          <ac:chgData name="Rachel Murray" userId="bbcd0a00-e941-47ad-998c-05dd4bd34cfd" providerId="ADAL" clId="{879F0419-624F-48DE-8987-F7B0A8B86975}" dt="2024-10-09T22:01:54.640" v="326" actId="26606"/>
          <ac:spMkLst>
            <pc:docMk/>
            <pc:sldMk cId="3665975150" sldId="264"/>
            <ac:spMk id="2" creationId="{E7AB8A0F-82C0-711F-86C5-F7C9A80874FA}"/>
          </ac:spMkLst>
        </pc:spChg>
        <pc:spChg chg="del">
          <ac:chgData name="Rachel Murray" userId="bbcd0a00-e941-47ad-998c-05dd4bd34cfd" providerId="ADAL" clId="{879F0419-624F-48DE-8987-F7B0A8B86975}" dt="2024-10-09T22:01:45.936" v="325"/>
          <ac:spMkLst>
            <pc:docMk/>
            <pc:sldMk cId="3665975150" sldId="264"/>
            <ac:spMk id="3" creationId="{E1A9D9BA-7944-6028-B94A-851D9119A1F5}"/>
          </ac:spMkLst>
        </pc:spChg>
        <pc:spChg chg="add">
          <ac:chgData name="Rachel Murray" userId="bbcd0a00-e941-47ad-998c-05dd4bd34cfd" providerId="ADAL" clId="{879F0419-624F-48DE-8987-F7B0A8B86975}" dt="2024-10-09T22:01:54.640" v="326" actId="26606"/>
          <ac:spMkLst>
            <pc:docMk/>
            <pc:sldMk cId="3665975150" sldId="264"/>
            <ac:spMk id="9" creationId="{665DBBEF-238B-476B-96AB-8AAC3224ECEA}"/>
          </ac:spMkLst>
        </pc:spChg>
        <pc:spChg chg="add">
          <ac:chgData name="Rachel Murray" userId="bbcd0a00-e941-47ad-998c-05dd4bd34cfd" providerId="ADAL" clId="{879F0419-624F-48DE-8987-F7B0A8B86975}" dt="2024-10-09T22:01:54.640" v="326" actId="26606"/>
          <ac:spMkLst>
            <pc:docMk/>
            <pc:sldMk cId="3665975150" sldId="264"/>
            <ac:spMk id="11" creationId="{3FCFB1DE-0B7E-48CC-BA90-B2AB0889F9D6}"/>
          </ac:spMkLst>
        </pc:spChg>
        <pc:picChg chg="add mod">
          <ac:chgData name="Rachel Murray" userId="bbcd0a00-e941-47ad-998c-05dd4bd34cfd" providerId="ADAL" clId="{879F0419-624F-48DE-8987-F7B0A8B86975}" dt="2024-10-09T22:05:14.202" v="327" actId="27614"/>
          <ac:picMkLst>
            <pc:docMk/>
            <pc:sldMk cId="3665975150" sldId="264"/>
            <ac:picMk id="4" creationId="{38B0DD44-9F09-F456-2B89-CAE9865466FF}"/>
          </ac:picMkLst>
        </pc:picChg>
      </pc:sldChg>
      <pc:sldChg chg="addSp delSp modSp new mod setBg modNotesTx">
        <pc:chgData name="Rachel Murray" userId="bbcd0a00-e941-47ad-998c-05dd4bd34cfd" providerId="ADAL" clId="{879F0419-624F-48DE-8987-F7B0A8B86975}" dt="2024-10-09T22:07:50.524" v="340" actId="27614"/>
        <pc:sldMkLst>
          <pc:docMk/>
          <pc:sldMk cId="1415208737" sldId="265"/>
        </pc:sldMkLst>
        <pc:spChg chg="del">
          <ac:chgData name="Rachel Murray" userId="bbcd0a00-e941-47ad-998c-05dd4bd34cfd" providerId="ADAL" clId="{879F0419-624F-48DE-8987-F7B0A8B86975}" dt="2024-10-09T22:06:18.995" v="337"/>
          <ac:spMkLst>
            <pc:docMk/>
            <pc:sldMk cId="1415208737" sldId="265"/>
            <ac:spMk id="2" creationId="{803225F2-8260-1178-DE2C-3748C8A4E9A0}"/>
          </ac:spMkLst>
        </pc:spChg>
        <pc:spChg chg="del">
          <ac:chgData name="Rachel Murray" userId="bbcd0a00-e941-47ad-998c-05dd4bd34cfd" providerId="ADAL" clId="{879F0419-624F-48DE-8987-F7B0A8B86975}" dt="2024-10-09T22:06:28.780" v="338"/>
          <ac:spMkLst>
            <pc:docMk/>
            <pc:sldMk cId="1415208737" sldId="265"/>
            <ac:spMk id="3" creationId="{4F3528DD-19E4-F26E-3CAB-E00AD09DB9B5}"/>
          </ac:spMkLst>
        </pc:spChg>
        <pc:spChg chg="add mod">
          <ac:chgData name="Rachel Murray" userId="bbcd0a00-e941-47ad-998c-05dd4bd34cfd" providerId="ADAL" clId="{879F0419-624F-48DE-8987-F7B0A8B86975}" dt="2024-10-09T22:06:32.747" v="339" actId="26606"/>
          <ac:spMkLst>
            <pc:docMk/>
            <pc:sldMk cId="1415208737" sldId="265"/>
            <ac:spMk id="4" creationId="{A3FCCE15-E4CB-4C90-2961-09245C2F61BE}"/>
          </ac:spMkLst>
        </pc:spChg>
        <pc:spChg chg="add">
          <ac:chgData name="Rachel Murray" userId="bbcd0a00-e941-47ad-998c-05dd4bd34cfd" providerId="ADAL" clId="{879F0419-624F-48DE-8987-F7B0A8B86975}" dt="2024-10-09T22:06:32.747" v="339" actId="26606"/>
          <ac:spMkLst>
            <pc:docMk/>
            <pc:sldMk cId="1415208737" sldId="265"/>
            <ac:spMk id="10" creationId="{D12DDE76-C203-4047-9998-63900085B5E8}"/>
          </ac:spMkLst>
        </pc:spChg>
        <pc:picChg chg="add mod ord">
          <ac:chgData name="Rachel Murray" userId="bbcd0a00-e941-47ad-998c-05dd4bd34cfd" providerId="ADAL" clId="{879F0419-624F-48DE-8987-F7B0A8B86975}" dt="2024-10-09T22:07:50.524" v="340" actId="27614"/>
          <ac:picMkLst>
            <pc:docMk/>
            <pc:sldMk cId="1415208737" sldId="265"/>
            <ac:picMk id="5" creationId="{CD371929-9B01-7E5B-4619-24176AB0AFE5}"/>
          </ac:picMkLst>
        </pc:picChg>
      </pc:sldChg>
      <pc:sldChg chg="addSp delSp modSp new mod setBg modNotesTx">
        <pc:chgData name="Rachel Murray" userId="bbcd0a00-e941-47ad-998c-05dd4bd34cfd" providerId="ADAL" clId="{879F0419-624F-48DE-8987-F7B0A8B86975}" dt="2024-10-09T22:11:46" v="363" actId="26606"/>
        <pc:sldMkLst>
          <pc:docMk/>
          <pc:sldMk cId="134150954" sldId="266"/>
        </pc:sldMkLst>
        <pc:spChg chg="mod">
          <ac:chgData name="Rachel Murray" userId="bbcd0a00-e941-47ad-998c-05dd4bd34cfd" providerId="ADAL" clId="{879F0419-624F-48DE-8987-F7B0A8B86975}" dt="2024-10-09T22:11:46" v="363" actId="26606"/>
          <ac:spMkLst>
            <pc:docMk/>
            <pc:sldMk cId="134150954" sldId="266"/>
            <ac:spMk id="2" creationId="{DC5708EA-F99E-6058-44A0-25A3497F1E61}"/>
          </ac:spMkLst>
        </pc:spChg>
        <pc:spChg chg="del">
          <ac:chgData name="Rachel Murray" userId="bbcd0a00-e941-47ad-998c-05dd4bd34cfd" providerId="ADAL" clId="{879F0419-624F-48DE-8987-F7B0A8B86975}" dt="2024-10-09T22:10:15.994" v="346"/>
          <ac:spMkLst>
            <pc:docMk/>
            <pc:sldMk cId="134150954" sldId="266"/>
            <ac:spMk id="3" creationId="{BDF00A71-2377-89C2-FB07-DF6A6407F999}"/>
          </ac:spMkLst>
        </pc:spChg>
        <pc:spChg chg="add del">
          <ac:chgData name="Rachel Murray" userId="bbcd0a00-e941-47ad-998c-05dd4bd34cfd" providerId="ADAL" clId="{879F0419-624F-48DE-8987-F7B0A8B86975}" dt="2024-10-09T22:11:42.188" v="362" actId="478"/>
          <ac:spMkLst>
            <pc:docMk/>
            <pc:sldMk cId="134150954" sldId="266"/>
            <ac:spMk id="8" creationId="{78BF3317-D796-1EC5-2699-8619826B0AB4}"/>
          </ac:spMkLst>
        </pc:spChg>
        <pc:spChg chg="add del">
          <ac:chgData name="Rachel Murray" userId="bbcd0a00-e941-47ad-998c-05dd4bd34cfd" providerId="ADAL" clId="{879F0419-624F-48DE-8987-F7B0A8B86975}" dt="2024-10-09T22:11:46" v="363" actId="26606"/>
          <ac:spMkLst>
            <pc:docMk/>
            <pc:sldMk cId="134150954" sldId="266"/>
            <ac:spMk id="11" creationId="{F13C74B1-5B17-4795-BED0-7140497B445A}"/>
          </ac:spMkLst>
        </pc:spChg>
        <pc:spChg chg="add del">
          <ac:chgData name="Rachel Murray" userId="bbcd0a00-e941-47ad-998c-05dd4bd34cfd" providerId="ADAL" clId="{879F0419-624F-48DE-8987-F7B0A8B86975}" dt="2024-10-09T22:11:46" v="363" actId="26606"/>
          <ac:spMkLst>
            <pc:docMk/>
            <pc:sldMk cId="134150954" sldId="266"/>
            <ac:spMk id="13" creationId="{D4974D33-8DC5-464E-8C6D-BE58F0669C17}"/>
          </ac:spMkLst>
        </pc:spChg>
        <pc:spChg chg="add">
          <ac:chgData name="Rachel Murray" userId="bbcd0a00-e941-47ad-998c-05dd4bd34cfd" providerId="ADAL" clId="{879F0419-624F-48DE-8987-F7B0A8B86975}" dt="2024-10-09T22:11:46" v="363" actId="26606"/>
          <ac:spMkLst>
            <pc:docMk/>
            <pc:sldMk cId="134150954" sldId="266"/>
            <ac:spMk id="18" creationId="{665DBBEF-238B-476B-96AB-8AAC3224ECEA}"/>
          </ac:spMkLst>
        </pc:spChg>
        <pc:spChg chg="add">
          <ac:chgData name="Rachel Murray" userId="bbcd0a00-e941-47ad-998c-05dd4bd34cfd" providerId="ADAL" clId="{879F0419-624F-48DE-8987-F7B0A8B86975}" dt="2024-10-09T22:11:46" v="363" actId="26606"/>
          <ac:spMkLst>
            <pc:docMk/>
            <pc:sldMk cId="134150954" sldId="266"/>
            <ac:spMk id="20" creationId="{3FCFB1DE-0B7E-48CC-BA90-B2AB0889F9D6}"/>
          </ac:spMkLst>
        </pc:spChg>
        <pc:picChg chg="add mod modCrop">
          <ac:chgData name="Rachel Murray" userId="bbcd0a00-e941-47ad-998c-05dd4bd34cfd" providerId="ADAL" clId="{879F0419-624F-48DE-8987-F7B0A8B86975}" dt="2024-10-09T22:11:46" v="363" actId="26606"/>
          <ac:picMkLst>
            <pc:docMk/>
            <pc:sldMk cId="134150954" sldId="266"/>
            <ac:picMk id="4" creationId="{DB7CC73A-90DA-F016-0B60-E80A0AA301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23E2D-217A-4B15-821E-98B17FD4C8DE}"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6548E-D049-43EA-9416-44D2FF734889}" type="slidenum">
              <a:rPr lang="en-US" smtClean="0"/>
              <a:t>‹#›</a:t>
            </a:fld>
            <a:endParaRPr lang="en-US"/>
          </a:p>
        </p:txBody>
      </p:sp>
    </p:spTree>
    <p:extLst>
      <p:ext uri="{BB962C8B-B14F-4D97-AF65-F5344CB8AC3E}">
        <p14:creationId xmlns:p14="http://schemas.microsoft.com/office/powerpoint/2010/main" val="421488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cycle of seasonal rounds for Native Americans in Oregon reflects the relationship they share with the land—a relationship that includes intimate knowledge of local ecosystems. Since time immemorial, Tribes in Oregon have carefully considered seasonal ecosystems and ecoregions, and this knowledge of soil, water, plants, and animals helped them survive. Native Americans in Oregon today continue to draw on traditional Indigenous knowledge to guide how they manage the parts of their ancestral homelands that remain in their care.</a:t>
            </a:r>
          </a:p>
        </p:txBody>
      </p:sp>
      <p:sp>
        <p:nvSpPr>
          <p:cNvPr id="4" name="Slide Number Placeholder 3"/>
          <p:cNvSpPr>
            <a:spLocks noGrp="1"/>
          </p:cNvSpPr>
          <p:nvPr>
            <p:ph type="sldNum" sz="quarter" idx="5"/>
          </p:nvPr>
        </p:nvSpPr>
        <p:spPr/>
        <p:txBody>
          <a:bodyPr/>
          <a:lstStyle/>
          <a:p>
            <a:fld id="{AB56548E-D049-43EA-9416-44D2FF734889}" type="slidenum">
              <a:rPr lang="en-US" smtClean="0"/>
              <a:t>1</a:t>
            </a:fld>
            <a:endParaRPr lang="en-US"/>
          </a:p>
        </p:txBody>
      </p:sp>
    </p:spTree>
    <p:extLst>
      <p:ext uri="{BB962C8B-B14F-4D97-AF65-F5344CB8AC3E}">
        <p14:creationId xmlns:p14="http://schemas.microsoft.com/office/powerpoint/2010/main" val="79676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For each of the eight ecoregions, write a short description of the general geography. Ask yourself, “What would I see if I were dropped in the middle of this ecoregion? What would I eat? Based on the landforms in my ecoregion, and my position in the state, what climate might I expect for this area?” Using the </a:t>
            </a:r>
            <a:r>
              <a:rPr lang="en-US" dirty="0" err="1"/>
              <a:t>Kalapuya</a:t>
            </a:r>
            <a:r>
              <a:rPr lang="en-US" dirty="0"/>
              <a:t> Seasonal Round on the worksheet, form a hypothesis to answer your question. Your hypothesis should be based on known or researched information that can be tested. Take the information from the background (for example, the description of a rain shadow) and add your own observations and previous knowledge. Make a written statement (hypothesis) about what you think the climate will be like in the ecoregion (for example, its temperatures and type and amount of precipitation).</a:t>
            </a:r>
          </a:p>
        </p:txBody>
      </p:sp>
      <p:sp>
        <p:nvSpPr>
          <p:cNvPr id="4" name="Slide Number Placeholder 3"/>
          <p:cNvSpPr>
            <a:spLocks noGrp="1"/>
          </p:cNvSpPr>
          <p:nvPr>
            <p:ph type="sldNum" sz="quarter" idx="5"/>
          </p:nvPr>
        </p:nvSpPr>
        <p:spPr/>
        <p:txBody>
          <a:bodyPr/>
          <a:lstStyle/>
          <a:p>
            <a:fld id="{AB56548E-D049-43EA-9416-44D2FF734889}" type="slidenum">
              <a:rPr lang="en-US" smtClean="0"/>
              <a:t>10</a:t>
            </a:fld>
            <a:endParaRPr lang="en-US"/>
          </a:p>
        </p:txBody>
      </p:sp>
    </p:spTree>
    <p:extLst>
      <p:ext uri="{BB962C8B-B14F-4D97-AF65-F5344CB8AC3E}">
        <p14:creationId xmlns:p14="http://schemas.microsoft.com/office/powerpoint/2010/main" val="421343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All Native American Tribes in Oregon practiced seasonal rounds. This is a complex annual system of family groups or whole villages moving to where resources are ready for harvest, hunting, or fishing. Many of these resources would be processed on site and then brought back to winter villages for storage. Families owned specific gathering locations and traded with other Tribes at trading centers. This was a cultural pattern that existed for an estimated 8,000 to 10,000 years. In Western Oregon, for example, the camas cycle, emphasized in the </a:t>
            </a:r>
            <a:r>
              <a:rPr lang="en-US" dirty="0" err="1"/>
              <a:t>Kalapuya</a:t>
            </a:r>
            <a:r>
              <a:rPr lang="en-US" dirty="0"/>
              <a:t> Seasonal Round handout, reveals the ways that </a:t>
            </a:r>
            <a:r>
              <a:rPr lang="en-US" dirty="0" err="1"/>
              <a:t>Kalapuyans</a:t>
            </a:r>
            <a:r>
              <a:rPr lang="en-US" dirty="0"/>
              <a:t> traveled about their lands in the annual cycle. Many Native people still follow these cycles today in Oregon. They grow up learning the seasonal cycles of the berry plants and agriculture in the Willamette Valley, for example. hey grew up knowing that strawberries are ready at the end of May, and that after strawberries come cherries, blackberries, and then blueberries. Many people still follow this cycle and access U-pick opportunities, and many have grown up canning all manner of fruits and vegetables. Using Native science that has been passed down for thousands of years, many contemporary Native people have a deep understanding of plant cycles and other fundamental aspects of the ecosystem in their regions.</a:t>
            </a:r>
          </a:p>
        </p:txBody>
      </p:sp>
      <p:sp>
        <p:nvSpPr>
          <p:cNvPr id="4" name="Slide Number Placeholder 3"/>
          <p:cNvSpPr>
            <a:spLocks noGrp="1"/>
          </p:cNvSpPr>
          <p:nvPr>
            <p:ph type="sldNum" sz="quarter" idx="5"/>
          </p:nvPr>
        </p:nvSpPr>
        <p:spPr/>
        <p:txBody>
          <a:bodyPr/>
          <a:lstStyle/>
          <a:p>
            <a:fld id="{AB56548E-D049-43EA-9416-44D2FF734889}" type="slidenum">
              <a:rPr lang="en-US" smtClean="0"/>
              <a:t>11</a:t>
            </a:fld>
            <a:endParaRPr lang="en-US"/>
          </a:p>
        </p:txBody>
      </p:sp>
    </p:spTree>
    <p:extLst>
      <p:ext uri="{BB962C8B-B14F-4D97-AF65-F5344CB8AC3E}">
        <p14:creationId xmlns:p14="http://schemas.microsoft.com/office/powerpoint/2010/main" val="316419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Through the centuries Indigenous people have hunted, picked berries, dug roots, and cut grasses, plants, and bark for medicinal remedies. They have collected </a:t>
            </a:r>
            <a:r>
              <a:rPr lang="en-US" dirty="0" err="1"/>
              <a:t>wapato</a:t>
            </a:r>
            <a:r>
              <a:rPr lang="en-US" dirty="0"/>
              <a:t> (potato) and aquatic plants and prepared their harvests for winter storage. They have woven baskets, beaded buckskin, and created moccasins for utility and for trade. The seasonal gathering rounds or journeys were important to the survival of the people and continue to be a vital part of Native American cultures in Oregon today. </a:t>
            </a:r>
          </a:p>
        </p:txBody>
      </p:sp>
      <p:sp>
        <p:nvSpPr>
          <p:cNvPr id="4" name="Slide Number Placeholder 3"/>
          <p:cNvSpPr>
            <a:spLocks noGrp="1"/>
          </p:cNvSpPr>
          <p:nvPr>
            <p:ph type="sldNum" sz="quarter" idx="5"/>
          </p:nvPr>
        </p:nvSpPr>
        <p:spPr/>
        <p:txBody>
          <a:bodyPr/>
          <a:lstStyle/>
          <a:p>
            <a:fld id="{AB56548E-D049-43EA-9416-44D2FF734889}" type="slidenum">
              <a:rPr lang="en-US" smtClean="0"/>
              <a:t>2</a:t>
            </a:fld>
            <a:endParaRPr lang="en-US"/>
          </a:p>
        </p:txBody>
      </p:sp>
    </p:spTree>
    <p:extLst>
      <p:ext uri="{BB962C8B-B14F-4D97-AF65-F5344CB8AC3E}">
        <p14:creationId xmlns:p14="http://schemas.microsoft.com/office/powerpoint/2010/main" val="180243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the lesson by showing a very brief excerpt of the Broken Treaties video </a:t>
            </a:r>
            <a:r>
              <a:rPr lang="en-US" b="1" dirty="0"/>
              <a:t>(8:30–13:30). </a:t>
            </a:r>
            <a:r>
              <a:rPr lang="en-US" dirty="0"/>
              <a:t>This will contextualize the lesson within the framework of a disruption of lifeways for the Indigenous peoples of Oregon following white settlement. Explain to students that people are also part of ecosystems and ecoregions, and with forced relocation to reservations came a disruption in the traditional lifeways of Native Americans in Oregon, including seasonal rounds. While this is a science lesson, it is important for students to understand that Indigenous knowledge—also called traditional ecological knowledge—is Native science.</a:t>
            </a:r>
          </a:p>
        </p:txBody>
      </p:sp>
      <p:sp>
        <p:nvSpPr>
          <p:cNvPr id="4" name="Slide Number Placeholder 3"/>
          <p:cNvSpPr>
            <a:spLocks noGrp="1"/>
          </p:cNvSpPr>
          <p:nvPr>
            <p:ph type="sldNum" sz="quarter" idx="5"/>
          </p:nvPr>
        </p:nvSpPr>
        <p:spPr/>
        <p:txBody>
          <a:bodyPr/>
          <a:lstStyle/>
          <a:p>
            <a:fld id="{AB56548E-D049-43EA-9416-44D2FF734889}" type="slidenum">
              <a:rPr lang="en-US" smtClean="0"/>
              <a:t>3</a:t>
            </a:fld>
            <a:endParaRPr lang="en-US"/>
          </a:p>
        </p:txBody>
      </p:sp>
    </p:spTree>
    <p:extLst>
      <p:ext uri="{BB962C8B-B14F-4D97-AF65-F5344CB8AC3E}">
        <p14:creationId xmlns:p14="http://schemas.microsoft.com/office/powerpoint/2010/main" val="51182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students to describe the meaning of the word ecosystem. Do not judge their answers or correct misconceptions. Allow think time and free association. </a:t>
            </a:r>
          </a:p>
          <a:p>
            <a:r>
              <a:rPr lang="en-US" b="1" dirty="0"/>
              <a:t>Next</a:t>
            </a:r>
            <a:r>
              <a:rPr lang="en-US" dirty="0"/>
              <a:t>, write the following words on the board or transparency: beach, river, city, forest, aquarium. </a:t>
            </a:r>
            <a:r>
              <a:rPr lang="en-US" b="1" dirty="0"/>
              <a:t>Ask</a:t>
            </a:r>
            <a:r>
              <a:rPr lang="en-US" dirty="0"/>
              <a:t> students which of these represent an ecosystem. </a:t>
            </a:r>
          </a:p>
          <a:p>
            <a:r>
              <a:rPr lang="en-US" b="1" dirty="0"/>
              <a:t>Guide</a:t>
            </a:r>
            <a:r>
              <a:rPr lang="en-US" dirty="0"/>
              <a:t> the discussion to bring out that all are examples of ecosystems and that they can be large or small. In addition, all may include humans. Describe ecosystems as a community of organisms plus the abiotic parts of their environment. </a:t>
            </a:r>
          </a:p>
          <a:p>
            <a:r>
              <a:rPr lang="en-US" b="1" dirty="0"/>
              <a:t>Discuss</a:t>
            </a:r>
            <a:r>
              <a:rPr lang="en-US" dirty="0"/>
              <a:t> that ecosystems are also often described by the major plants found within them (e.g., forest ecosystem). </a:t>
            </a:r>
          </a:p>
        </p:txBody>
      </p:sp>
      <p:sp>
        <p:nvSpPr>
          <p:cNvPr id="4" name="Slide Number Placeholder 3"/>
          <p:cNvSpPr>
            <a:spLocks noGrp="1"/>
          </p:cNvSpPr>
          <p:nvPr>
            <p:ph type="sldNum" sz="quarter" idx="5"/>
          </p:nvPr>
        </p:nvSpPr>
        <p:spPr/>
        <p:txBody>
          <a:bodyPr/>
          <a:lstStyle/>
          <a:p>
            <a:fld id="{AB56548E-D049-43EA-9416-44D2FF734889}" type="slidenum">
              <a:rPr lang="en-US" smtClean="0"/>
              <a:t>4</a:t>
            </a:fld>
            <a:endParaRPr lang="en-US"/>
          </a:p>
        </p:txBody>
      </p:sp>
    </p:spTree>
    <p:extLst>
      <p:ext uri="{BB962C8B-B14F-4D97-AF65-F5344CB8AC3E}">
        <p14:creationId xmlns:p14="http://schemas.microsoft.com/office/powerpoint/2010/main" val="216843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a:t>
            </a:r>
            <a:r>
              <a:rPr lang="en-US" dirty="0"/>
              <a:t> the concepts of biotic and abiotic. Ask students to look at the word “ecosystem” on the board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Biotic components, or biotic factors, are any living component that affects another organism or shapes the ecosystem. This includes both animals that consume other organisms within their ecosystem and the organism that is consumed. Biotic factors also include human influence, pathogens, and disease outbreaks. Each biotic factor needs the proper amount of energy and nutrition to function day to day.</a:t>
            </a:r>
          </a:p>
          <a:p>
            <a:endParaRPr lang="en-US" dirty="0"/>
          </a:p>
        </p:txBody>
      </p:sp>
      <p:sp>
        <p:nvSpPr>
          <p:cNvPr id="4" name="Slide Number Placeholder 3"/>
          <p:cNvSpPr>
            <a:spLocks noGrp="1"/>
          </p:cNvSpPr>
          <p:nvPr>
            <p:ph type="sldNum" sz="quarter" idx="5"/>
          </p:nvPr>
        </p:nvSpPr>
        <p:spPr/>
        <p:txBody>
          <a:bodyPr/>
          <a:lstStyle/>
          <a:p>
            <a:fld id="{AB56548E-D049-43EA-9416-44D2FF734889}" type="slidenum">
              <a:rPr lang="en-US" smtClean="0"/>
              <a:t>5</a:t>
            </a:fld>
            <a:endParaRPr lang="en-US"/>
          </a:p>
        </p:txBody>
      </p:sp>
    </p:spTree>
    <p:extLst>
      <p:ext uri="{BB962C8B-B14F-4D97-AF65-F5344CB8AC3E}">
        <p14:creationId xmlns:p14="http://schemas.microsoft.com/office/powerpoint/2010/main" val="158495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none" dirty="0"/>
              <a:t>In biology and ecology, abiotic components or abiotic factors are non-living chemical and physical parts of the environment that affect living organisms and the functioning of ecosystems. Abiotic factors and the phenomena associated with them underpin all biology. </a:t>
            </a:r>
            <a:endParaRPr lang="en-US" dirty="0"/>
          </a:p>
          <a:p>
            <a:pPr marL="0" lvl="0" indent="0" algn="l" rtl="0">
              <a:spcBef>
                <a:spcPts val="0"/>
              </a:spcBef>
              <a:spcAft>
                <a:spcPts val="0"/>
              </a:spcAft>
              <a:buNone/>
            </a:pPr>
            <a:r>
              <a:rPr lang="en-US" u="none" dirty="0"/>
              <a:t>Abiotic components include physical conditions and non-living resources that affect living organisms in terms of growth, maintenance, and reproduction. Resources are distinguished as substances or objects in the environment required by one organism and consumed or otherwise made unavailable for use by other organisms. These are different settings on earth that are abiotic factors, which mean they are not living organisms, that contribute to the earth in many different ways. Component degradation of a substance occurs by chemical or physical processes, e.g. hydrolysis. All non-living components of an ecosystem, such as atmospheric conditions and water resources, are called abiotic components. </a:t>
            </a:r>
            <a:endParaRPr lang="en-US" dirty="0"/>
          </a:p>
          <a:p>
            <a:endParaRPr lang="en-US" dirty="0"/>
          </a:p>
        </p:txBody>
      </p:sp>
      <p:sp>
        <p:nvSpPr>
          <p:cNvPr id="4" name="Slide Number Placeholder 3"/>
          <p:cNvSpPr>
            <a:spLocks noGrp="1"/>
          </p:cNvSpPr>
          <p:nvPr>
            <p:ph type="sldNum" sz="quarter" idx="5"/>
          </p:nvPr>
        </p:nvSpPr>
        <p:spPr/>
        <p:txBody>
          <a:bodyPr/>
          <a:lstStyle/>
          <a:p>
            <a:fld id="{AB56548E-D049-43EA-9416-44D2FF734889}" type="slidenum">
              <a:rPr lang="en-US" smtClean="0"/>
              <a:t>6</a:t>
            </a:fld>
            <a:endParaRPr lang="en-US"/>
          </a:p>
        </p:txBody>
      </p:sp>
    </p:spTree>
    <p:extLst>
      <p:ext uri="{BB962C8B-B14F-4D97-AF65-F5344CB8AC3E}">
        <p14:creationId xmlns:p14="http://schemas.microsoft.com/office/powerpoint/2010/main" val="395543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student look again at the word Ecosystem.  Have them focus on the second part of the word: “system.” Ask them what it might mean to look at ecosystems as a system. Help students reach the understanding that each ecosystem is an integrated system of components (biotic and abiotic) and processes.</a:t>
            </a:r>
          </a:p>
        </p:txBody>
      </p:sp>
      <p:sp>
        <p:nvSpPr>
          <p:cNvPr id="4" name="Slide Number Placeholder 3"/>
          <p:cNvSpPr>
            <a:spLocks noGrp="1"/>
          </p:cNvSpPr>
          <p:nvPr>
            <p:ph type="sldNum" sz="quarter" idx="5"/>
          </p:nvPr>
        </p:nvSpPr>
        <p:spPr/>
        <p:txBody>
          <a:bodyPr/>
          <a:lstStyle/>
          <a:p>
            <a:fld id="{AB56548E-D049-43EA-9416-44D2FF734889}" type="slidenum">
              <a:rPr lang="en-US" smtClean="0"/>
              <a:t>7</a:t>
            </a:fld>
            <a:endParaRPr lang="en-US"/>
          </a:p>
        </p:txBody>
      </p:sp>
    </p:spTree>
    <p:extLst>
      <p:ext uri="{BB962C8B-B14F-4D97-AF65-F5344CB8AC3E}">
        <p14:creationId xmlns:p14="http://schemas.microsoft.com/office/powerpoint/2010/main" val="4106252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Systems ecology focuses on interactions and transactions within and between biological and ecological systems and is especially concerned with the way the functioning of ecosystems can be influenced by human interventions. Think about the many ways that Native Americans in Oregon traditionally lived and functioned within the ecosystem. These traditions are still an important part of Native American cultures in Oregon today.</a:t>
            </a:r>
          </a:p>
        </p:txBody>
      </p:sp>
      <p:sp>
        <p:nvSpPr>
          <p:cNvPr id="4" name="Slide Number Placeholder 3"/>
          <p:cNvSpPr>
            <a:spLocks noGrp="1"/>
          </p:cNvSpPr>
          <p:nvPr>
            <p:ph type="sldNum" sz="quarter" idx="5"/>
          </p:nvPr>
        </p:nvSpPr>
        <p:spPr/>
        <p:txBody>
          <a:bodyPr/>
          <a:lstStyle/>
          <a:p>
            <a:fld id="{AB56548E-D049-43EA-9416-44D2FF734889}" type="slidenum">
              <a:rPr lang="en-US" smtClean="0"/>
              <a:t>8</a:t>
            </a:fld>
            <a:endParaRPr lang="en-US"/>
          </a:p>
        </p:txBody>
      </p:sp>
    </p:spTree>
    <p:extLst>
      <p:ext uri="{BB962C8B-B14F-4D97-AF65-F5344CB8AC3E}">
        <p14:creationId xmlns:p14="http://schemas.microsoft.com/office/powerpoint/2010/main" val="1629010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the Oregon’s Ecoregions and Seasonal Rounds handouts.  Students may work independently or in small break out room groups.  </a:t>
            </a:r>
          </a:p>
          <a:p>
            <a:r>
              <a:rPr lang="en-US" b="1" dirty="0"/>
              <a:t>Say</a:t>
            </a:r>
            <a:r>
              <a:rPr lang="en-US" dirty="0"/>
              <a:t>:  Use the ecoregions map to imagine the kinds of plants, animals, and waterways that made up a Tribe’s seasonal round in their ancestral ecoregion. Identify the abiotic and biotic components of that ecosystem. What kinds of hunting, gathering, or other subsistence activities might have occurred? </a:t>
            </a:r>
          </a:p>
          <a:p>
            <a:endParaRPr lang="en-US" dirty="0"/>
          </a:p>
          <a:p>
            <a:r>
              <a:rPr lang="en-US" dirty="0"/>
              <a:t>In a large group, brainstorm some characteristics of each of Oregon’s ecoregions and ask students to share out (popcorn style). Have students write these down. Remind them to think about the kinds of foods that might have been available to Native Americans in Oregon historically and how that might or might not be different today.</a:t>
            </a:r>
          </a:p>
        </p:txBody>
      </p:sp>
      <p:sp>
        <p:nvSpPr>
          <p:cNvPr id="4" name="Slide Number Placeholder 3"/>
          <p:cNvSpPr>
            <a:spLocks noGrp="1"/>
          </p:cNvSpPr>
          <p:nvPr>
            <p:ph type="sldNum" sz="quarter" idx="5"/>
          </p:nvPr>
        </p:nvSpPr>
        <p:spPr/>
        <p:txBody>
          <a:bodyPr/>
          <a:lstStyle/>
          <a:p>
            <a:fld id="{AB56548E-D049-43EA-9416-44D2FF734889}" type="slidenum">
              <a:rPr lang="en-US" smtClean="0"/>
              <a:t>9</a:t>
            </a:fld>
            <a:endParaRPr lang="en-US"/>
          </a:p>
        </p:txBody>
      </p:sp>
    </p:spTree>
    <p:extLst>
      <p:ext uri="{BB962C8B-B14F-4D97-AF65-F5344CB8AC3E}">
        <p14:creationId xmlns:p14="http://schemas.microsoft.com/office/powerpoint/2010/main" val="211675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04BE-73C6-49E3-7AC5-5243CC225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871ED8-D712-3C41-53F3-71219926BB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4D8FF2-8D9B-1E3C-49D6-D6153CF3EDD3}"/>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50C057DE-0A0A-B27F-478A-542EFD681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9AD01-8F2B-10A9-025B-6D2C120D3A26}"/>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63616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C5FE-8995-A7F2-2F56-68DF6AF91A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B46EE-6BE3-90A9-1BE6-B0F7901D4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4B13B-D0EE-CC84-6374-C81B1878B9B2}"/>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6378AC45-625B-7E9F-7355-EC8D358ED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5CA1F-3C48-ED5E-DBAD-81AEBA940C7F}"/>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176647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DAF4F-8897-FDEA-D0D0-1705C3787F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B56B1E-C9DF-D6AE-C9EB-FCFD007F0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F2212-971C-7CEA-6922-4505B21FA4F4}"/>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9C43606D-C0AD-A9E8-3C3D-DBE885B3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8CB2D-C898-0456-8117-7DB236C7B4F4}"/>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283878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EC3B-BDF3-DD80-1FD4-A8AFE33E7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C9D97-D066-29E3-3F5D-0032B75FCC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D7799-3FBA-DC97-C883-40D63FF9C982}"/>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12CEA663-A7A0-4160-5481-46721B9E9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2101F-F7AC-2993-0B8A-CC37DC9472B0}"/>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15779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9EEF-F4F3-B7CC-7AAF-708964EA57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0EF0F4-799D-19C7-74E6-13C19B8CA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82540-33ED-D006-C968-EF020F34CDA4}"/>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94870238-3D7F-0F7E-27F7-7EE97054C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358F6-4C41-8CA9-C426-F5D31B74AA25}"/>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308853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5EE4-11A1-31E1-5F34-AE6F9A4E5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AB122D-24E3-8802-A4A4-EBD94C501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ED71B-324B-7258-5E50-77459AD331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75BBD-016D-5A94-7A7D-D6B327777C4A}"/>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6" name="Footer Placeholder 5">
            <a:extLst>
              <a:ext uri="{FF2B5EF4-FFF2-40B4-BE49-F238E27FC236}">
                <a16:creationId xmlns:a16="http://schemas.microsoft.com/office/drawing/2014/main" id="{8732D250-9FB7-A015-2A49-72F3EDE18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01ABF-E399-7D24-CDB7-0E56B62B66CE}"/>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135421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DF3A-BAF0-93B5-84FF-4E4283E8D4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D3C45F-41DC-C21A-0D8D-06DA04C9FB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521A36-0327-C126-B204-E98EC7A61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76C309-2708-F905-D585-6F5AF45B7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EAED6-E4FC-03AE-563A-A6650EF1A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B3EC-A762-79C1-8D2F-6A1E7F90BF8D}"/>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8" name="Footer Placeholder 7">
            <a:extLst>
              <a:ext uri="{FF2B5EF4-FFF2-40B4-BE49-F238E27FC236}">
                <a16:creationId xmlns:a16="http://schemas.microsoft.com/office/drawing/2014/main" id="{17D4BBE3-4969-FFBF-38EE-42328AA19A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41A957-4B63-91D7-2389-32C5E734460B}"/>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378316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23F3E-1A9D-3626-2416-3D2D4B976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80075-5210-CE60-ADD4-03A4A0E3F767}"/>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4" name="Footer Placeholder 3">
            <a:extLst>
              <a:ext uri="{FF2B5EF4-FFF2-40B4-BE49-F238E27FC236}">
                <a16:creationId xmlns:a16="http://schemas.microsoft.com/office/drawing/2014/main" id="{3C380C17-5D4A-745A-3C1C-8172FE0CAF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E12816-03AB-F453-8FD2-50B8E42BCA86}"/>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217692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02A65-57B4-D2E0-51B5-81AD8509B37A}"/>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3" name="Footer Placeholder 2">
            <a:extLst>
              <a:ext uri="{FF2B5EF4-FFF2-40B4-BE49-F238E27FC236}">
                <a16:creationId xmlns:a16="http://schemas.microsoft.com/office/drawing/2014/main" id="{44F9C00B-AE17-CC5B-2A7E-5AC598F39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6ED0EC-4FEA-7950-DFEC-0E36A1DE8169}"/>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88121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EB26-0DB7-BA18-AC01-F09588AE9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713DD9-F64C-7DE7-8D48-14417D514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DCEFB-ED49-6998-AAA1-055853658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05986-4B91-E7E5-5B73-83C69BFFA09C}"/>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6" name="Footer Placeholder 5">
            <a:extLst>
              <a:ext uri="{FF2B5EF4-FFF2-40B4-BE49-F238E27FC236}">
                <a16:creationId xmlns:a16="http://schemas.microsoft.com/office/drawing/2014/main" id="{5923BBFE-DA19-5850-5096-53F8738F4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DE9EE-72EF-25C2-0562-F5F3603712A9}"/>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55195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A717-2F90-4872-96FC-7698C9A7B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FA2FFC-5EA3-FF96-2A21-566EC4593C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1E1478-D822-F1A4-8BA6-186D61CAB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131C7E-F7A4-8609-BCDD-3CD98F841236}"/>
              </a:ext>
            </a:extLst>
          </p:cNvPr>
          <p:cNvSpPr>
            <a:spLocks noGrp="1"/>
          </p:cNvSpPr>
          <p:nvPr>
            <p:ph type="dt" sz="half" idx="10"/>
          </p:nvPr>
        </p:nvSpPr>
        <p:spPr/>
        <p:txBody>
          <a:bodyPr/>
          <a:lstStyle/>
          <a:p>
            <a:fld id="{DE46C672-53FE-4E08-8252-7146B5AF9CC6}" type="datetimeFigureOut">
              <a:rPr lang="en-US" smtClean="0"/>
              <a:t>10/22/2024</a:t>
            </a:fld>
            <a:endParaRPr lang="en-US"/>
          </a:p>
        </p:txBody>
      </p:sp>
      <p:sp>
        <p:nvSpPr>
          <p:cNvPr id="6" name="Footer Placeholder 5">
            <a:extLst>
              <a:ext uri="{FF2B5EF4-FFF2-40B4-BE49-F238E27FC236}">
                <a16:creationId xmlns:a16="http://schemas.microsoft.com/office/drawing/2014/main" id="{8F8A26F5-9412-6415-23DD-9775B8B5E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EB250-E2C3-26BB-43AA-2090C4BB8D01}"/>
              </a:ext>
            </a:extLst>
          </p:cNvPr>
          <p:cNvSpPr>
            <a:spLocks noGrp="1"/>
          </p:cNvSpPr>
          <p:nvPr>
            <p:ph type="sldNum" sz="quarter" idx="12"/>
          </p:nvPr>
        </p:nvSpPr>
        <p:spPr/>
        <p:txBody>
          <a:bodyPr/>
          <a:lstStyle/>
          <a:p>
            <a:fld id="{6E83A612-0465-4853-89C8-E2717F844800}" type="slidenum">
              <a:rPr lang="en-US" smtClean="0"/>
              <a:t>‹#›</a:t>
            </a:fld>
            <a:endParaRPr lang="en-US"/>
          </a:p>
        </p:txBody>
      </p:sp>
    </p:spTree>
    <p:extLst>
      <p:ext uri="{BB962C8B-B14F-4D97-AF65-F5344CB8AC3E}">
        <p14:creationId xmlns:p14="http://schemas.microsoft.com/office/powerpoint/2010/main" val="340307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7ECFF-040A-84EB-8985-E657717C1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A919E4-0147-E15C-4B28-A6595B2A6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18EB6-47C9-56D4-187F-647E2F6CE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6C672-53FE-4E08-8252-7146B5AF9CC6}" type="datetimeFigureOut">
              <a:rPr lang="en-US" smtClean="0"/>
              <a:t>10/22/2024</a:t>
            </a:fld>
            <a:endParaRPr lang="en-US"/>
          </a:p>
        </p:txBody>
      </p:sp>
      <p:sp>
        <p:nvSpPr>
          <p:cNvPr id="5" name="Footer Placeholder 4">
            <a:extLst>
              <a:ext uri="{FF2B5EF4-FFF2-40B4-BE49-F238E27FC236}">
                <a16:creationId xmlns:a16="http://schemas.microsoft.com/office/drawing/2014/main" id="{25D240B9-8B24-EE75-9241-F9BBED5A5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7F2F6E-CDA5-6D37-AF74-649EE0AD25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3A612-0465-4853-89C8-E2717F844800}" type="slidenum">
              <a:rPr lang="en-US" smtClean="0"/>
              <a:t>‹#›</a:t>
            </a:fld>
            <a:endParaRPr lang="en-US"/>
          </a:p>
        </p:txBody>
      </p:sp>
    </p:spTree>
    <p:extLst>
      <p:ext uri="{BB962C8B-B14F-4D97-AF65-F5344CB8AC3E}">
        <p14:creationId xmlns:p14="http://schemas.microsoft.com/office/powerpoint/2010/main" val="2237777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opb.org/television/programs/oregon-experience/article/broken-treaties-oregon-native-america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8580AB-2692-9508-71B3-D89821F4F795}"/>
              </a:ext>
            </a:extLst>
          </p:cNvPr>
          <p:cNvSpPr>
            <a:spLocks noGrp="1"/>
          </p:cNvSpPr>
          <p:nvPr>
            <p:ph type="ctrTitle"/>
          </p:nvPr>
        </p:nvSpPr>
        <p:spPr>
          <a:xfrm>
            <a:off x="1524000" y="1122363"/>
            <a:ext cx="9144000" cy="3063240"/>
          </a:xfrm>
        </p:spPr>
        <p:txBody>
          <a:bodyPr>
            <a:normAutofit/>
          </a:bodyPr>
          <a:lstStyle/>
          <a:p>
            <a:r>
              <a:rPr lang="en-US" sz="6600" dirty="0">
                <a:solidFill>
                  <a:schemeClr val="bg1"/>
                </a:solidFill>
              </a:rPr>
              <a:t>Seasonal Rounds and Ecosystems</a:t>
            </a:r>
          </a:p>
        </p:txBody>
      </p:sp>
      <p:sp>
        <p:nvSpPr>
          <p:cNvPr id="3" name="Subtitle 2">
            <a:extLst>
              <a:ext uri="{FF2B5EF4-FFF2-40B4-BE49-F238E27FC236}">
                <a16:creationId xmlns:a16="http://schemas.microsoft.com/office/drawing/2014/main" id="{4BC2EBDE-56F3-6690-3DFF-A12E2C6A12D6}"/>
              </a:ext>
            </a:extLst>
          </p:cNvPr>
          <p:cNvSpPr>
            <a:spLocks noGrp="1"/>
          </p:cNvSpPr>
          <p:nvPr>
            <p:ph type="subTitle" idx="1"/>
          </p:nvPr>
        </p:nvSpPr>
        <p:spPr>
          <a:xfrm>
            <a:off x="1527048" y="4599432"/>
            <a:ext cx="9144000" cy="1536192"/>
          </a:xfrm>
        </p:spPr>
        <p:txBody>
          <a:bodyPr>
            <a:normAutofit/>
          </a:bodyPr>
          <a:lstStyle/>
          <a:p>
            <a:r>
              <a:rPr lang="en-US" sz="2000">
                <a:solidFill>
                  <a:schemeClr val="bg1"/>
                </a:solidFill>
              </a:rPr>
              <a:t>Students will analyze a hypothetical and a local ecosystem by identifying abiotic and biotic components and their relationships and then consider how Native people in Oregon considered the local abiotic and biotic components of their seasonal ecosystems in seasonal rounds. Students will also consider the impact of forced relocation to reservations</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304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57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3FCCE15-E4CB-4C90-2961-09245C2F61BE}"/>
              </a:ext>
            </a:extLst>
          </p:cNvPr>
          <p:cNvSpPr txBox="1">
            <a:spLocks noGrp="1"/>
          </p:cNvSpPr>
          <p:nvPr>
            <p:ph type="title"/>
          </p:nvPr>
        </p:nvSpPr>
        <p:spPr>
          <a:xfrm>
            <a:off x="838200" y="171162"/>
            <a:ext cx="2840182" cy="2371148"/>
          </a:xfrm>
          <a:prstGeom prst="rect">
            <a:avLst/>
          </a:prstGeom>
        </p:spPr>
        <p:txBody>
          <a:bodyPr spcFirstLastPara="1" vert="horz" lIns="91440" tIns="45720" rIns="91440" bIns="45720" rtlCol="0" anchor="ctr" anchorCtr="0">
            <a:normAutofit/>
          </a:bodyPr>
          <a:lstStyle>
            <a:lvl1pPr lvl="0" algn="l" defTabSz="914400" rtl="0" eaLnBrk="1" latinLnBrk="0" hangingPunct="1">
              <a:lnSpc>
                <a:spcPct val="90000"/>
              </a:lnSpc>
              <a:spcBef>
                <a:spcPts val="0"/>
              </a:spcBef>
              <a:spcAft>
                <a:spcPts val="0"/>
              </a:spcAft>
              <a:buClr>
                <a:schemeClr val="dk1"/>
              </a:buClr>
              <a:buSzPts val="1800"/>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ct val="0"/>
              </a:spcBef>
            </a:pPr>
            <a:r>
              <a:rPr lang="en-US" sz="3200" kern="1200">
                <a:solidFill>
                  <a:srgbClr val="FFFFFF"/>
                </a:solidFill>
                <a:latin typeface="+mj-lt"/>
                <a:ea typeface="+mj-ea"/>
                <a:cs typeface="+mj-cs"/>
              </a:rPr>
              <a:t>Seasonal Rounds</a:t>
            </a:r>
          </a:p>
        </p:txBody>
      </p:sp>
      <p:pic>
        <p:nvPicPr>
          <p:cNvPr id="5" name="Content Placeholder 4" descr="A diagram of a seasonal round&#10;&#10;Description automatically generated">
            <a:extLst>
              <a:ext uri="{FF2B5EF4-FFF2-40B4-BE49-F238E27FC236}">
                <a16:creationId xmlns:a16="http://schemas.microsoft.com/office/drawing/2014/main" id="{CD371929-9B01-7E5B-4619-24176AB0AFE5}"/>
              </a:ext>
            </a:extLst>
          </p:cNvPr>
          <p:cNvPicPr>
            <a:picLocks noGrp="1" noChangeAspect="1"/>
          </p:cNvPicPr>
          <p:nvPr>
            <p:ph idx="1"/>
          </p:nvPr>
        </p:nvPicPr>
        <p:blipFill>
          <a:blip r:embed="rId3"/>
          <a:stretch>
            <a:fillRect/>
          </a:stretch>
        </p:blipFill>
        <p:spPr>
          <a:xfrm>
            <a:off x="4305538" y="640080"/>
            <a:ext cx="7152326" cy="5578816"/>
          </a:xfrm>
          <a:prstGeom prst="rect">
            <a:avLst/>
          </a:prstGeom>
        </p:spPr>
      </p:pic>
    </p:spTree>
    <p:extLst>
      <p:ext uri="{BB962C8B-B14F-4D97-AF65-F5344CB8AC3E}">
        <p14:creationId xmlns:p14="http://schemas.microsoft.com/office/powerpoint/2010/main" val="141520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5708EA-F99E-6058-44A0-25A3497F1E6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Reflection</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B7CC73A-90DA-F016-0B60-E80A0AA3010B}"/>
              </a:ext>
            </a:extLst>
          </p:cNvPr>
          <p:cNvPicPr>
            <a:picLocks noChangeAspect="1"/>
          </p:cNvPicPr>
          <p:nvPr/>
        </p:nvPicPr>
        <p:blipFill rotWithShape="1">
          <a:blip r:embed="rId3"/>
          <a:srcRect t="21538" r="1" b="29361"/>
          <a:stretch/>
        </p:blipFill>
        <p:spPr>
          <a:xfrm>
            <a:off x="5478007" y="640080"/>
            <a:ext cx="5567194" cy="5550408"/>
          </a:xfrm>
          <a:prstGeom prst="rect">
            <a:avLst/>
          </a:prstGeom>
        </p:spPr>
      </p:pic>
    </p:spTree>
    <p:extLst>
      <p:ext uri="{BB962C8B-B14F-4D97-AF65-F5344CB8AC3E}">
        <p14:creationId xmlns:p14="http://schemas.microsoft.com/office/powerpoint/2010/main" val="13415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5B9D9-E5A7-8C5F-02C8-BA4080EBF640}"/>
              </a:ext>
            </a:extLst>
          </p:cNvPr>
          <p:cNvPicPr>
            <a:picLocks noChangeAspect="1"/>
          </p:cNvPicPr>
          <p:nvPr/>
        </p:nvPicPr>
        <p:blipFill>
          <a:blip r:embed="rId3"/>
          <a:srcRect l="27208" r="3444"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AC2F69B4-59F7-2373-3F47-7E81F6E60BA2}"/>
              </a:ext>
            </a:extLst>
          </p:cNvPr>
          <p:cNvSpPr>
            <a:spLocks noGrp="1"/>
          </p:cNvSpPr>
          <p:nvPr>
            <p:ph idx="1"/>
          </p:nvPr>
        </p:nvSpPr>
        <p:spPr>
          <a:xfrm>
            <a:off x="6460765" y="1302179"/>
            <a:ext cx="5394162" cy="4216494"/>
          </a:xfrm>
        </p:spPr>
        <p:txBody>
          <a:bodyPr>
            <a:normAutofit fontScale="92500" lnSpcReduction="10000"/>
          </a:bodyPr>
          <a:lstStyle/>
          <a:p>
            <a:pPr marL="0" indent="0">
              <a:buNone/>
            </a:pPr>
            <a:r>
              <a:rPr lang="en-US" sz="2400" dirty="0"/>
              <a:t>Seasonal migration patterns reflected a deep knowledge of local ecosystems. For example, riverine villages were occupied when the salmon were running and other locations were favored when berries were ripe or when roots were ready to be harvested, or elk or other animals were available. Foods gathered and preserved through seasonal rounds provided Indigenous families with sustenance through the winter and became one of the mainstays of intertribal trade. Later, Native American Tribes in Oregon traded these preserved foods to white explorers, fur traders, and trappers, which contributed to the survival of these newcomers.</a:t>
            </a:r>
          </a:p>
        </p:txBody>
      </p:sp>
    </p:spTree>
    <p:extLst>
      <p:ext uri="{BB962C8B-B14F-4D97-AF65-F5344CB8AC3E}">
        <p14:creationId xmlns:p14="http://schemas.microsoft.com/office/powerpoint/2010/main" val="291620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FCC32-511D-94FE-6665-21540B210EA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Introduction to Ecosystems</a:t>
            </a:r>
            <a:br>
              <a:rPr lang="en-US" sz="5100" kern="1200">
                <a:solidFill>
                  <a:schemeClr val="tx1"/>
                </a:solidFill>
                <a:latin typeface="+mj-lt"/>
                <a:ea typeface="+mj-ea"/>
                <a:cs typeface="+mj-cs"/>
              </a:rPr>
            </a:br>
            <a:endParaRPr lang="en-US" sz="51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7EAE0C3-B9F0-582B-9974-87E0DDC03A63}"/>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hlinkClick r:id="rId3"/>
              </a:rPr>
              <a:t>Broken Treaties</a:t>
            </a:r>
            <a:endParaRPr lang="en-US" sz="2400" kern="1200" dirty="0">
              <a:solidFill>
                <a:schemeClr val="tx1"/>
              </a:solidFill>
              <a:latin typeface="+mn-lt"/>
              <a:ea typeface="+mn-ea"/>
              <a:cs typeface="+mn-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312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234D-98AC-C7E8-8D4C-52A1B21BF5D4}"/>
              </a:ext>
            </a:extLst>
          </p:cNvPr>
          <p:cNvSpPr>
            <a:spLocks noGrp="1"/>
          </p:cNvSpPr>
          <p:nvPr>
            <p:ph type="title"/>
          </p:nvPr>
        </p:nvSpPr>
        <p:spPr/>
        <p:txBody>
          <a:bodyPr/>
          <a:lstStyle/>
          <a:p>
            <a:pPr algn="ctr"/>
            <a:r>
              <a:rPr lang="en-US" b="1" dirty="0"/>
              <a:t>Ecosystem</a:t>
            </a:r>
          </a:p>
        </p:txBody>
      </p:sp>
      <p:sp>
        <p:nvSpPr>
          <p:cNvPr id="3" name="Content Placeholder 2">
            <a:extLst>
              <a:ext uri="{FF2B5EF4-FFF2-40B4-BE49-F238E27FC236}">
                <a16:creationId xmlns:a16="http://schemas.microsoft.com/office/drawing/2014/main" id="{214A7DB3-CD6B-0DDA-6EB6-4ABAE032F0FB}"/>
              </a:ext>
            </a:extLst>
          </p:cNvPr>
          <p:cNvSpPr>
            <a:spLocks noGrp="1"/>
          </p:cNvSpPr>
          <p:nvPr>
            <p:ph idx="1"/>
          </p:nvPr>
        </p:nvSpPr>
        <p:spPr/>
        <p:txBody>
          <a:bodyPr>
            <a:normAutofit lnSpcReduction="10000"/>
          </a:bodyPr>
          <a:lstStyle/>
          <a:p>
            <a:pPr marL="0" indent="0">
              <a:buNone/>
            </a:pPr>
            <a:r>
              <a:rPr lang="en-US" dirty="0"/>
              <a:t>Beach:</a:t>
            </a:r>
          </a:p>
          <a:p>
            <a:pPr marL="0" indent="0">
              <a:buNone/>
            </a:pPr>
            <a:endParaRPr lang="en-US" dirty="0"/>
          </a:p>
          <a:p>
            <a:pPr marL="0" indent="0">
              <a:buNone/>
            </a:pPr>
            <a:r>
              <a:rPr lang="en-US" dirty="0"/>
              <a:t>River:</a:t>
            </a:r>
          </a:p>
          <a:p>
            <a:pPr marL="0" indent="0">
              <a:buNone/>
            </a:pPr>
            <a:endParaRPr lang="en-US" dirty="0"/>
          </a:p>
          <a:p>
            <a:pPr marL="0" indent="0">
              <a:buNone/>
            </a:pPr>
            <a:r>
              <a:rPr lang="en-US" dirty="0"/>
              <a:t>City:</a:t>
            </a:r>
          </a:p>
          <a:p>
            <a:pPr marL="0" indent="0">
              <a:buNone/>
            </a:pPr>
            <a:endParaRPr lang="en-US" dirty="0"/>
          </a:p>
          <a:p>
            <a:pPr marL="0" indent="0">
              <a:buNone/>
            </a:pPr>
            <a:r>
              <a:rPr lang="en-US" dirty="0"/>
              <a:t>Forest:</a:t>
            </a:r>
          </a:p>
          <a:p>
            <a:pPr marL="0" indent="0">
              <a:buNone/>
            </a:pPr>
            <a:endParaRPr lang="en-US" dirty="0"/>
          </a:p>
          <a:p>
            <a:pPr marL="0" indent="0">
              <a:buNone/>
            </a:pPr>
            <a:r>
              <a:rPr lang="en-US" dirty="0"/>
              <a:t>Aquarium:</a:t>
            </a:r>
          </a:p>
        </p:txBody>
      </p:sp>
    </p:spTree>
    <p:extLst>
      <p:ext uri="{BB962C8B-B14F-4D97-AF65-F5344CB8AC3E}">
        <p14:creationId xmlns:p14="http://schemas.microsoft.com/office/powerpoint/2010/main" val="328220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F022F-57AC-AF82-D7AB-C9DD5C0D814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Biotic Components</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up of a chart&#10;&#10;Description automatically generated">
            <a:extLst>
              <a:ext uri="{FF2B5EF4-FFF2-40B4-BE49-F238E27FC236}">
                <a16:creationId xmlns:a16="http://schemas.microsoft.com/office/drawing/2014/main" id="{986B16D7-FC2C-38AF-D9EC-E410D9833B0A}"/>
              </a:ext>
            </a:extLst>
          </p:cNvPr>
          <p:cNvPicPr>
            <a:picLocks noGrp="1" noChangeAspect="1"/>
          </p:cNvPicPr>
          <p:nvPr>
            <p:ph idx="1"/>
          </p:nvPr>
        </p:nvPicPr>
        <p:blipFill rotWithShape="1">
          <a:blip r:embed="rId3"/>
          <a:srcRect r="51443"/>
          <a:stretch/>
        </p:blipFill>
        <p:spPr>
          <a:xfrm>
            <a:off x="6242794" y="640080"/>
            <a:ext cx="4037620" cy="5550408"/>
          </a:xfrm>
          <a:prstGeom prst="rect">
            <a:avLst/>
          </a:prstGeom>
        </p:spPr>
      </p:pic>
    </p:spTree>
    <p:extLst>
      <p:ext uri="{BB962C8B-B14F-4D97-AF65-F5344CB8AC3E}">
        <p14:creationId xmlns:p14="http://schemas.microsoft.com/office/powerpoint/2010/main" val="286413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888985C-C756-E44B-0AE5-3A931E223F3F}"/>
              </a:ext>
            </a:extLst>
          </p:cNvPr>
          <p:cNvSpPr txBox="1">
            <a:spLocks noGrp="1"/>
          </p:cNvSpPr>
          <p:nvPr>
            <p:ph type="title"/>
          </p:nvPr>
        </p:nvSpPr>
        <p:spPr>
          <a:xfrm>
            <a:off x="638882" y="639193"/>
            <a:ext cx="3571810" cy="3573516"/>
          </a:xfrm>
          <a:prstGeom prst="rect">
            <a:avLst/>
          </a:prstGeom>
        </p:spPr>
        <p:txBody>
          <a:bodyPr spcFirstLastPara="1" vert="horz" lIns="91440" tIns="45720" rIns="91440" bIns="45720" rtlCol="0" anchor="b" anchorCtr="0">
            <a:normAutofit/>
          </a:bodyPr>
          <a:lstStyle>
            <a:lvl1pPr lvl="0" algn="l" defTabSz="914400" rtl="0" eaLnBrk="1" latinLnBrk="0" hangingPunct="1">
              <a:lnSpc>
                <a:spcPct val="90000"/>
              </a:lnSpc>
              <a:spcBef>
                <a:spcPts val="0"/>
              </a:spcBef>
              <a:spcAft>
                <a:spcPts val="0"/>
              </a:spcAft>
              <a:buClr>
                <a:schemeClr val="dk1"/>
              </a:buClr>
              <a:buSzPts val="1800"/>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ct val="0"/>
              </a:spcBef>
            </a:pPr>
            <a:r>
              <a:rPr lang="en-US" sz="5100" kern="1200">
                <a:solidFill>
                  <a:schemeClr val="tx1"/>
                </a:solidFill>
                <a:latin typeface="+mj-lt"/>
                <a:ea typeface="+mj-ea"/>
                <a:cs typeface="+mj-cs"/>
              </a:rPr>
              <a:t>Abiotic Components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cell phone screen&#10;&#10;Description automatically generated">
            <a:extLst>
              <a:ext uri="{FF2B5EF4-FFF2-40B4-BE49-F238E27FC236}">
                <a16:creationId xmlns:a16="http://schemas.microsoft.com/office/drawing/2014/main" id="{830F0041-1121-0DBA-802A-6AF9B317375D}"/>
              </a:ext>
            </a:extLst>
          </p:cNvPr>
          <p:cNvPicPr>
            <a:picLocks noGrp="1" noChangeAspect="1"/>
          </p:cNvPicPr>
          <p:nvPr>
            <p:ph idx="1"/>
          </p:nvPr>
        </p:nvPicPr>
        <p:blipFill>
          <a:blip r:embed="rId3"/>
          <a:stretch>
            <a:fillRect/>
          </a:stretch>
        </p:blipFill>
        <p:spPr>
          <a:xfrm>
            <a:off x="6006138" y="640080"/>
            <a:ext cx="4510932" cy="5550408"/>
          </a:xfrm>
          <a:prstGeom prst="rect">
            <a:avLst/>
          </a:prstGeom>
        </p:spPr>
      </p:pic>
    </p:spTree>
    <p:extLst>
      <p:ext uri="{BB962C8B-B14F-4D97-AF65-F5344CB8AC3E}">
        <p14:creationId xmlns:p14="http://schemas.microsoft.com/office/powerpoint/2010/main" val="275043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234D-98AC-C7E8-8D4C-52A1B21BF5D4}"/>
              </a:ext>
            </a:extLst>
          </p:cNvPr>
          <p:cNvSpPr>
            <a:spLocks noGrp="1"/>
          </p:cNvSpPr>
          <p:nvPr>
            <p:ph type="title"/>
          </p:nvPr>
        </p:nvSpPr>
        <p:spPr/>
        <p:txBody>
          <a:bodyPr/>
          <a:lstStyle/>
          <a:p>
            <a:pPr algn="ctr"/>
            <a:r>
              <a:rPr lang="en-US" b="1" dirty="0"/>
              <a:t>Ecosystem</a:t>
            </a:r>
          </a:p>
        </p:txBody>
      </p:sp>
      <p:sp>
        <p:nvSpPr>
          <p:cNvPr id="3" name="Content Placeholder 2">
            <a:extLst>
              <a:ext uri="{FF2B5EF4-FFF2-40B4-BE49-F238E27FC236}">
                <a16:creationId xmlns:a16="http://schemas.microsoft.com/office/drawing/2014/main" id="{214A7DB3-CD6B-0DDA-6EB6-4ABAE032F0FB}"/>
              </a:ext>
            </a:extLst>
          </p:cNvPr>
          <p:cNvSpPr>
            <a:spLocks noGrp="1"/>
          </p:cNvSpPr>
          <p:nvPr>
            <p:ph idx="1"/>
          </p:nvPr>
        </p:nvSpPr>
        <p:spPr/>
        <p:txBody>
          <a:bodyPr>
            <a:normAutofit lnSpcReduction="10000"/>
          </a:bodyPr>
          <a:lstStyle/>
          <a:p>
            <a:pPr marL="0" indent="0">
              <a:buNone/>
            </a:pPr>
            <a:r>
              <a:rPr lang="en-US" dirty="0"/>
              <a:t>Beach:</a:t>
            </a:r>
          </a:p>
          <a:p>
            <a:pPr marL="0" indent="0">
              <a:buNone/>
            </a:pPr>
            <a:endParaRPr lang="en-US" dirty="0"/>
          </a:p>
          <a:p>
            <a:pPr marL="0" indent="0">
              <a:buNone/>
            </a:pPr>
            <a:r>
              <a:rPr lang="en-US" dirty="0"/>
              <a:t>River:</a:t>
            </a:r>
          </a:p>
          <a:p>
            <a:pPr marL="0" indent="0">
              <a:buNone/>
            </a:pPr>
            <a:endParaRPr lang="en-US" dirty="0"/>
          </a:p>
          <a:p>
            <a:pPr marL="0" indent="0">
              <a:buNone/>
            </a:pPr>
            <a:r>
              <a:rPr lang="en-US" dirty="0"/>
              <a:t>City:</a:t>
            </a:r>
          </a:p>
          <a:p>
            <a:pPr marL="0" indent="0">
              <a:buNone/>
            </a:pPr>
            <a:endParaRPr lang="en-US" dirty="0"/>
          </a:p>
          <a:p>
            <a:pPr marL="0" indent="0">
              <a:buNone/>
            </a:pPr>
            <a:r>
              <a:rPr lang="en-US" dirty="0"/>
              <a:t>Forest:</a:t>
            </a:r>
          </a:p>
          <a:p>
            <a:pPr marL="0" indent="0">
              <a:buNone/>
            </a:pPr>
            <a:endParaRPr lang="en-US" dirty="0"/>
          </a:p>
          <a:p>
            <a:pPr marL="0" indent="0">
              <a:buNone/>
            </a:pPr>
            <a:r>
              <a:rPr lang="en-US" dirty="0"/>
              <a:t>Aquarium:</a:t>
            </a:r>
          </a:p>
        </p:txBody>
      </p:sp>
    </p:spTree>
    <p:extLst>
      <p:ext uri="{BB962C8B-B14F-4D97-AF65-F5344CB8AC3E}">
        <p14:creationId xmlns:p14="http://schemas.microsoft.com/office/powerpoint/2010/main" val="403294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DD256-6878-C61E-67B6-EAAF2E7C8E8A}"/>
              </a:ext>
            </a:extLst>
          </p:cNvPr>
          <p:cNvSpPr>
            <a:spLocks noGrp="1"/>
          </p:cNvSpPr>
          <p:nvPr>
            <p:ph type="title"/>
          </p:nvPr>
        </p:nvSpPr>
        <p:spPr>
          <a:xfrm>
            <a:off x="630936" y="640080"/>
            <a:ext cx="4818888" cy="1481328"/>
          </a:xfrm>
        </p:spPr>
        <p:txBody>
          <a:bodyPr anchor="b">
            <a:normAutofit/>
          </a:bodyPr>
          <a:lstStyle/>
          <a:p>
            <a:r>
              <a:rPr lang="en-US" sz="5400"/>
              <a:t>Questions</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37A2D1-088E-3FC7-C1D7-0B30FDC73CF1}"/>
              </a:ext>
            </a:extLst>
          </p:cNvPr>
          <p:cNvSpPr>
            <a:spLocks noGrp="1"/>
          </p:cNvSpPr>
          <p:nvPr>
            <p:ph idx="1"/>
          </p:nvPr>
        </p:nvSpPr>
        <p:spPr>
          <a:xfrm>
            <a:off x="630936" y="2660904"/>
            <a:ext cx="4818888" cy="3547872"/>
          </a:xfrm>
        </p:spPr>
        <p:txBody>
          <a:bodyPr anchor="t">
            <a:normAutofit/>
          </a:bodyPr>
          <a:lstStyle/>
          <a:p>
            <a:r>
              <a:rPr lang="en-US" sz="2000"/>
              <a:t>How do humans fit into ecosystems?</a:t>
            </a:r>
          </a:p>
          <a:p>
            <a:endParaRPr lang="en-US" sz="2000"/>
          </a:p>
          <a:p>
            <a:r>
              <a:rPr lang="en-US" sz="2000"/>
              <a:t>How is a community an ecosystem?</a:t>
            </a:r>
          </a:p>
          <a:p>
            <a:endParaRPr lang="en-US" sz="2000"/>
          </a:p>
          <a:p>
            <a:r>
              <a:rPr lang="en-US" sz="2000"/>
              <a:t>How do you think Native Americans in Oregon subsisted within their unique ecoregions historically and how do you think they subsist and exist today living on reservations and in cities and towns off the reservation?</a:t>
            </a:r>
          </a:p>
        </p:txBody>
      </p:sp>
    </p:spTree>
    <p:extLst>
      <p:ext uri="{BB962C8B-B14F-4D97-AF65-F5344CB8AC3E}">
        <p14:creationId xmlns:p14="http://schemas.microsoft.com/office/powerpoint/2010/main" val="388220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AB8A0F-82C0-711F-86C5-F7C9A80874F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Ecoregions and Seasonal Rounds </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ap of oregon with different colored states&#10;&#10;Description automatically generated">
            <a:extLst>
              <a:ext uri="{FF2B5EF4-FFF2-40B4-BE49-F238E27FC236}">
                <a16:creationId xmlns:a16="http://schemas.microsoft.com/office/drawing/2014/main" id="{38B0DD44-9F09-F456-2B89-CAE9865466FF}"/>
              </a:ext>
            </a:extLst>
          </p:cNvPr>
          <p:cNvPicPr>
            <a:picLocks noGrp="1" noChangeAspect="1"/>
          </p:cNvPicPr>
          <p:nvPr>
            <p:ph idx="1"/>
          </p:nvPr>
        </p:nvPicPr>
        <p:blipFill>
          <a:blip r:embed="rId3"/>
          <a:stretch>
            <a:fillRect/>
          </a:stretch>
        </p:blipFill>
        <p:spPr>
          <a:xfrm>
            <a:off x="4737535" y="640080"/>
            <a:ext cx="7048137" cy="5550408"/>
          </a:xfrm>
          <a:prstGeom prst="rect">
            <a:avLst/>
          </a:prstGeom>
        </p:spPr>
      </p:pic>
    </p:spTree>
    <p:extLst>
      <p:ext uri="{BB962C8B-B14F-4D97-AF65-F5344CB8AC3E}">
        <p14:creationId xmlns:p14="http://schemas.microsoft.com/office/powerpoint/2010/main" val="3665975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otalTime>49</TotalTime>
  <Words>1572</Words>
  <Application>Microsoft Office PowerPoint</Application>
  <PresentationFormat>Widescreen</PresentationFormat>
  <Paragraphs>67</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Seasonal Rounds and Ecosystems</vt:lpstr>
      <vt:lpstr>PowerPoint Presentation</vt:lpstr>
      <vt:lpstr>Introduction to Ecosystems </vt:lpstr>
      <vt:lpstr>Ecosystem</vt:lpstr>
      <vt:lpstr>Biotic Components</vt:lpstr>
      <vt:lpstr>Abiotic Components</vt:lpstr>
      <vt:lpstr>Ecosystem</vt:lpstr>
      <vt:lpstr>Questions</vt:lpstr>
      <vt:lpstr>Ecoregions and Seasonal Rounds </vt:lpstr>
      <vt:lpstr>Seasonal Rounds</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Seasonal Rounds and Ecosystems</dc:title>
  <dc:creator>Rachel Murray</dc:creator>
  <cp:lastModifiedBy>Mike Bonkoski</cp:lastModifiedBy>
  <cp:revision>3</cp:revision>
  <dcterms:created xsi:type="dcterms:W3CDTF">2024-10-09T21:21:54Z</dcterms:created>
  <dcterms:modified xsi:type="dcterms:W3CDTF">2024-10-22T13:49:42Z</dcterms:modified>
</cp:coreProperties>
</file>