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79" r:id="rId7"/>
    <p:sldId id="280" r:id="rId8"/>
    <p:sldId id="26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80"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65D53-C965-4B20-B717-AB39C3305215}" v="12" dt="2024-10-09T19:53:35.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4"/>
    <p:restoredTop sz="77461" autoAdjust="0"/>
  </p:normalViewPr>
  <p:slideViewPr>
    <p:cSldViewPr snapToGrid="0" snapToObjects="1" showGuides="1">
      <p:cViewPr varScale="1">
        <p:scale>
          <a:sx n="87" d="100"/>
          <a:sy n="87" d="100"/>
        </p:scale>
        <p:origin x="1668" y="90"/>
      </p:cViewPr>
      <p:guideLst>
        <p:guide pos="624"/>
        <p:guide pos="7080"/>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urray" userId="bbcd0a00-e941-47ad-998c-05dd4bd34cfd" providerId="ADAL" clId="{8C365D53-C965-4B20-B717-AB39C3305215}"/>
    <pc:docChg chg="undo custSel addSld delSld modSld">
      <pc:chgData name="Rachel Murray" userId="bbcd0a00-e941-47ad-998c-05dd4bd34cfd" providerId="ADAL" clId="{8C365D53-C965-4B20-B717-AB39C3305215}" dt="2024-10-09T19:54:13.008" v="369" actId="113"/>
      <pc:docMkLst>
        <pc:docMk/>
      </pc:docMkLst>
      <pc:sldChg chg="addSp delSp modSp mod setBg modNotesTx">
        <pc:chgData name="Rachel Murray" userId="bbcd0a00-e941-47ad-998c-05dd4bd34cfd" providerId="ADAL" clId="{8C365D53-C965-4B20-B717-AB39C3305215}" dt="2024-10-09T19:03:27.878" v="210" actId="20577"/>
        <pc:sldMkLst>
          <pc:docMk/>
          <pc:sldMk cId="2465692573" sldId="256"/>
        </pc:sldMkLst>
        <pc:spChg chg="mod ord">
          <ac:chgData name="Rachel Murray" userId="bbcd0a00-e941-47ad-998c-05dd4bd34cfd" providerId="ADAL" clId="{8C365D53-C965-4B20-B717-AB39C3305215}" dt="2024-10-09T18:53:25.749" v="14" actId="26606"/>
          <ac:spMkLst>
            <pc:docMk/>
            <pc:sldMk cId="2465692573" sldId="256"/>
            <ac:spMk id="2" creationId="{924BF42B-A8A6-084F-B760-3D87678251D6}"/>
          </ac:spMkLst>
        </pc:spChg>
        <pc:spChg chg="add del">
          <ac:chgData name="Rachel Murray" userId="bbcd0a00-e941-47ad-998c-05dd4bd34cfd" providerId="ADAL" clId="{8C365D53-C965-4B20-B717-AB39C3305215}" dt="2024-10-09T18:53:14.495" v="7" actId="26606"/>
          <ac:spMkLst>
            <pc:docMk/>
            <pc:sldMk cId="2465692573" sldId="256"/>
            <ac:spMk id="9" creationId="{53F29798-D584-4792-9B62-3F5F5C36D619}"/>
          </ac:spMkLst>
        </pc:spChg>
        <pc:spChg chg="add del">
          <ac:chgData name="Rachel Murray" userId="bbcd0a00-e941-47ad-998c-05dd4bd34cfd" providerId="ADAL" clId="{8C365D53-C965-4B20-B717-AB39C3305215}" dt="2024-10-09T18:53:18.873" v="9" actId="26606"/>
          <ac:spMkLst>
            <pc:docMk/>
            <pc:sldMk cId="2465692573" sldId="256"/>
            <ac:spMk id="11" creationId="{827DC2C4-B485-428A-BF4A-472D2967F47F}"/>
          </ac:spMkLst>
        </pc:spChg>
        <pc:spChg chg="add del">
          <ac:chgData name="Rachel Murray" userId="bbcd0a00-e941-47ad-998c-05dd4bd34cfd" providerId="ADAL" clId="{8C365D53-C965-4B20-B717-AB39C3305215}" dt="2024-10-09T18:53:18.873" v="9" actId="26606"/>
          <ac:spMkLst>
            <pc:docMk/>
            <pc:sldMk cId="2465692573" sldId="256"/>
            <ac:spMk id="12" creationId="{19D32F93-50AC-4C46-A5DB-291C60DDB7BD}"/>
          </ac:spMkLst>
        </pc:spChg>
        <pc:spChg chg="add del">
          <ac:chgData name="Rachel Murray" userId="bbcd0a00-e941-47ad-998c-05dd4bd34cfd" providerId="ADAL" clId="{8C365D53-C965-4B20-B717-AB39C3305215}" dt="2024-10-09T18:53:18.873" v="9" actId="26606"/>
          <ac:spMkLst>
            <pc:docMk/>
            <pc:sldMk cId="2465692573" sldId="256"/>
            <ac:spMk id="13" creationId="{EE04B5EB-F158-4507-90DD-BD23620C7CC9}"/>
          </ac:spMkLst>
        </pc:spChg>
        <pc:spChg chg="add del">
          <ac:chgData name="Rachel Murray" userId="bbcd0a00-e941-47ad-998c-05dd4bd34cfd" providerId="ADAL" clId="{8C365D53-C965-4B20-B717-AB39C3305215}" dt="2024-10-09T18:53:25.739" v="13" actId="26606"/>
          <ac:spMkLst>
            <pc:docMk/>
            <pc:sldMk cId="2465692573" sldId="256"/>
            <ac:spMk id="18" creationId="{33ADEAE5-B080-4DEC-819A-00E41A93F881}"/>
          </ac:spMkLst>
        </pc:spChg>
        <pc:spChg chg="add del">
          <ac:chgData name="Rachel Murray" userId="bbcd0a00-e941-47ad-998c-05dd4bd34cfd" providerId="ADAL" clId="{8C365D53-C965-4B20-B717-AB39C3305215}" dt="2024-10-09T18:53:25.739" v="13" actId="26606"/>
          <ac:spMkLst>
            <pc:docMk/>
            <pc:sldMk cId="2465692573" sldId="256"/>
            <ac:spMk id="19" creationId="{D9FB580A-BA0E-4D5E-90F4-C42767A78389}"/>
          </ac:spMkLst>
        </pc:spChg>
        <pc:spChg chg="add">
          <ac:chgData name="Rachel Murray" userId="bbcd0a00-e941-47ad-998c-05dd4bd34cfd" providerId="ADAL" clId="{8C365D53-C965-4B20-B717-AB39C3305215}" dt="2024-10-09T18:53:25.749" v="14" actId="26606"/>
          <ac:spMkLst>
            <pc:docMk/>
            <pc:sldMk cId="2465692573" sldId="256"/>
            <ac:spMk id="21" creationId="{76906711-0AFB-47DD-A4B6-4E94B38B8C91}"/>
          </ac:spMkLst>
        </pc:spChg>
        <pc:spChg chg="add">
          <ac:chgData name="Rachel Murray" userId="bbcd0a00-e941-47ad-998c-05dd4bd34cfd" providerId="ADAL" clId="{8C365D53-C965-4B20-B717-AB39C3305215}" dt="2024-10-09T18:53:25.749" v="14" actId="26606"/>
          <ac:spMkLst>
            <pc:docMk/>
            <pc:sldMk cId="2465692573" sldId="256"/>
            <ac:spMk id="22" creationId="{AA91F649-894C-41F6-A21D-3D1AC558E934}"/>
          </ac:spMkLst>
        </pc:spChg>
        <pc:spChg chg="add">
          <ac:chgData name="Rachel Murray" userId="bbcd0a00-e941-47ad-998c-05dd4bd34cfd" providerId="ADAL" clId="{8C365D53-C965-4B20-B717-AB39C3305215}" dt="2024-10-09T18:53:25.749" v="14" actId="26606"/>
          <ac:spMkLst>
            <pc:docMk/>
            <pc:sldMk cId="2465692573" sldId="256"/>
            <ac:spMk id="23" creationId="{56037404-66BD-46B5-9323-1B531319671A}"/>
          </ac:spMkLst>
        </pc:spChg>
        <pc:picChg chg="mod">
          <ac:chgData name="Rachel Murray" userId="bbcd0a00-e941-47ad-998c-05dd4bd34cfd" providerId="ADAL" clId="{8C365D53-C965-4B20-B717-AB39C3305215}" dt="2024-10-09T18:53:25.749" v="14" actId="26606"/>
          <ac:picMkLst>
            <pc:docMk/>
            <pc:sldMk cId="2465692573" sldId="256"/>
            <ac:picMk id="4" creationId="{68A6AA26-350A-6A4A-8D10-F53251478D04}"/>
          </ac:picMkLst>
        </pc:picChg>
        <pc:cxnChg chg="add del">
          <ac:chgData name="Rachel Murray" userId="bbcd0a00-e941-47ad-998c-05dd4bd34cfd" providerId="ADAL" clId="{8C365D53-C965-4B20-B717-AB39C3305215}" dt="2024-10-09T18:53:20.871" v="11" actId="26606"/>
          <ac:cxnSpMkLst>
            <pc:docMk/>
            <pc:sldMk cId="2465692573" sldId="256"/>
            <ac:cxnSpMk id="15" creationId="{192712F8-36FA-35DF-0CE8-4098D93322A3}"/>
          </ac:cxnSpMkLst>
        </pc:cxnChg>
        <pc:cxnChg chg="add del">
          <ac:chgData name="Rachel Murray" userId="bbcd0a00-e941-47ad-998c-05dd4bd34cfd" providerId="ADAL" clId="{8C365D53-C965-4B20-B717-AB39C3305215}" dt="2024-10-09T18:53:20.871" v="11" actId="26606"/>
          <ac:cxnSpMkLst>
            <pc:docMk/>
            <pc:sldMk cId="2465692573" sldId="256"/>
            <ac:cxnSpMk id="16" creationId="{AF9469B9-6468-5B6A-E832-8D4590388432}"/>
          </ac:cxnSpMkLst>
        </pc:cxnChg>
      </pc:sldChg>
      <pc:sldChg chg="addSp delSp modSp mod setBg modNotesTx">
        <pc:chgData name="Rachel Murray" userId="bbcd0a00-e941-47ad-998c-05dd4bd34cfd" providerId="ADAL" clId="{8C365D53-C965-4B20-B717-AB39C3305215}" dt="2024-10-09T19:01:45.411" v="199" actId="20577"/>
        <pc:sldMkLst>
          <pc:docMk/>
          <pc:sldMk cId="1445618976" sldId="257"/>
        </pc:sldMkLst>
        <pc:spChg chg="mod">
          <ac:chgData name="Rachel Murray" userId="bbcd0a00-e941-47ad-998c-05dd4bd34cfd" providerId="ADAL" clId="{8C365D53-C965-4B20-B717-AB39C3305215}" dt="2024-10-09T18:53:57.257" v="18" actId="26606"/>
          <ac:spMkLst>
            <pc:docMk/>
            <pc:sldMk cId="1445618976" sldId="257"/>
            <ac:spMk id="2" creationId="{924BF42B-A8A6-084F-B760-3D87678251D6}"/>
          </ac:spMkLst>
        </pc:spChg>
        <pc:spChg chg="del">
          <ac:chgData name="Rachel Murray" userId="bbcd0a00-e941-47ad-998c-05dd4bd34cfd" providerId="ADAL" clId="{8C365D53-C965-4B20-B717-AB39C3305215}" dt="2024-10-09T18:53:57.257" v="18" actId="26606"/>
          <ac:spMkLst>
            <pc:docMk/>
            <pc:sldMk cId="1445618976" sldId="257"/>
            <ac:spMk id="6" creationId="{B16C0B93-CAE8-2B4F-959B-916DC186B461}"/>
          </ac:spMkLst>
        </pc:spChg>
        <pc:spChg chg="add">
          <ac:chgData name="Rachel Murray" userId="bbcd0a00-e941-47ad-998c-05dd4bd34cfd" providerId="ADAL" clId="{8C365D53-C965-4B20-B717-AB39C3305215}" dt="2024-10-09T18:53:57.257" v="18" actId="26606"/>
          <ac:spMkLst>
            <pc:docMk/>
            <pc:sldMk cId="1445618976" sldId="257"/>
            <ac:spMk id="12" creationId="{BACC6370-2D7E-4714-9D71-7542949D7D5D}"/>
          </ac:spMkLst>
        </pc:spChg>
        <pc:spChg chg="add">
          <ac:chgData name="Rachel Murray" userId="bbcd0a00-e941-47ad-998c-05dd4bd34cfd" providerId="ADAL" clId="{8C365D53-C965-4B20-B717-AB39C3305215}" dt="2024-10-09T18:53:57.257" v="18" actId="26606"/>
          <ac:spMkLst>
            <pc:docMk/>
            <pc:sldMk cId="1445618976" sldId="257"/>
            <ac:spMk id="14" creationId="{F68B3F68-107C-434F-AA38-110D5EA91B85}"/>
          </ac:spMkLst>
        </pc:spChg>
        <pc:spChg chg="add">
          <ac:chgData name="Rachel Murray" userId="bbcd0a00-e941-47ad-998c-05dd4bd34cfd" providerId="ADAL" clId="{8C365D53-C965-4B20-B717-AB39C3305215}" dt="2024-10-09T18:53:57.257" v="18" actId="26606"/>
          <ac:spMkLst>
            <pc:docMk/>
            <pc:sldMk cId="1445618976" sldId="257"/>
            <ac:spMk id="16" creationId="{AAD0DBB9-1A4B-4391-81D4-CB19F9AB918A}"/>
          </ac:spMkLst>
        </pc:spChg>
        <pc:spChg chg="add">
          <ac:chgData name="Rachel Murray" userId="bbcd0a00-e941-47ad-998c-05dd4bd34cfd" providerId="ADAL" clId="{8C365D53-C965-4B20-B717-AB39C3305215}" dt="2024-10-09T18:53:57.257" v="18" actId="26606"/>
          <ac:spMkLst>
            <pc:docMk/>
            <pc:sldMk cId="1445618976" sldId="257"/>
            <ac:spMk id="18" creationId="{063BBA22-50EA-4C4D-BE05-F1CE4E63AA56}"/>
          </ac:spMkLst>
        </pc:spChg>
        <pc:graphicFrameChg chg="add">
          <ac:chgData name="Rachel Murray" userId="bbcd0a00-e941-47ad-998c-05dd4bd34cfd" providerId="ADAL" clId="{8C365D53-C965-4B20-B717-AB39C3305215}" dt="2024-10-09T18:53:57.257" v="18" actId="26606"/>
          <ac:graphicFrameMkLst>
            <pc:docMk/>
            <pc:sldMk cId="1445618976" sldId="257"/>
            <ac:graphicFrameMk id="8" creationId="{8A82A5D9-1C1D-1D0E-33A8-F0C2C0AFAD46}"/>
          </ac:graphicFrameMkLst>
        </pc:graphicFrameChg>
      </pc:sldChg>
      <pc:sldChg chg="addSp modSp mod setBg modNotesTx">
        <pc:chgData name="Rachel Murray" userId="bbcd0a00-e941-47ad-998c-05dd4bd34cfd" providerId="ADAL" clId="{8C365D53-C965-4B20-B717-AB39C3305215}" dt="2024-10-09T19:01:25.401" v="186"/>
        <pc:sldMkLst>
          <pc:docMk/>
          <pc:sldMk cId="1379197253" sldId="260"/>
        </pc:sldMkLst>
        <pc:spChg chg="mod">
          <ac:chgData name="Rachel Murray" userId="bbcd0a00-e941-47ad-998c-05dd4bd34cfd" providerId="ADAL" clId="{8C365D53-C965-4B20-B717-AB39C3305215}" dt="2024-10-09T18:56:47.931" v="36" actId="122"/>
          <ac:spMkLst>
            <pc:docMk/>
            <pc:sldMk cId="1379197253" sldId="260"/>
            <ac:spMk id="2" creationId="{924BF42B-A8A6-084F-B760-3D87678251D6}"/>
          </ac:spMkLst>
        </pc:spChg>
        <pc:spChg chg="add">
          <ac:chgData name="Rachel Murray" userId="bbcd0a00-e941-47ad-998c-05dd4bd34cfd" providerId="ADAL" clId="{8C365D53-C965-4B20-B717-AB39C3305215}" dt="2024-10-09T18:56:25.017" v="32" actId="26606"/>
          <ac:spMkLst>
            <pc:docMk/>
            <pc:sldMk cId="1379197253" sldId="260"/>
            <ac:spMk id="9" creationId="{9203DE33-2CD4-4CA8-9AF3-37C3B65133B0}"/>
          </ac:spMkLst>
        </pc:spChg>
        <pc:spChg chg="add">
          <ac:chgData name="Rachel Murray" userId="bbcd0a00-e941-47ad-998c-05dd4bd34cfd" providerId="ADAL" clId="{8C365D53-C965-4B20-B717-AB39C3305215}" dt="2024-10-09T18:56:25.017" v="32" actId="26606"/>
          <ac:spMkLst>
            <pc:docMk/>
            <pc:sldMk cId="1379197253" sldId="260"/>
            <ac:spMk id="11" creationId="{0AF57B88-1D4C-41FA-A761-EC1DD10C35CB}"/>
          </ac:spMkLst>
        </pc:spChg>
        <pc:spChg chg="add">
          <ac:chgData name="Rachel Murray" userId="bbcd0a00-e941-47ad-998c-05dd4bd34cfd" providerId="ADAL" clId="{8C365D53-C965-4B20-B717-AB39C3305215}" dt="2024-10-09T18:56:25.017" v="32" actId="26606"/>
          <ac:spMkLst>
            <pc:docMk/>
            <pc:sldMk cId="1379197253" sldId="260"/>
            <ac:spMk id="13" creationId="{D2548F45-5164-4ABB-8212-7F293FDED8D4}"/>
          </ac:spMkLst>
        </pc:spChg>
        <pc:spChg chg="add">
          <ac:chgData name="Rachel Murray" userId="bbcd0a00-e941-47ad-998c-05dd4bd34cfd" providerId="ADAL" clId="{8C365D53-C965-4B20-B717-AB39C3305215}" dt="2024-10-09T18:56:25.017" v="32" actId="26606"/>
          <ac:spMkLst>
            <pc:docMk/>
            <pc:sldMk cId="1379197253" sldId="260"/>
            <ac:spMk id="15" creationId="{5E81CCFB-7BEF-4186-86FB-D09450B4D02D}"/>
          </ac:spMkLst>
        </pc:spChg>
        <pc:picChg chg="mod">
          <ac:chgData name="Rachel Murray" userId="bbcd0a00-e941-47ad-998c-05dd4bd34cfd" providerId="ADAL" clId="{8C365D53-C965-4B20-B717-AB39C3305215}" dt="2024-10-09T18:56:25.017" v="32" actId="26606"/>
          <ac:picMkLst>
            <pc:docMk/>
            <pc:sldMk cId="1379197253" sldId="260"/>
            <ac:picMk id="4" creationId="{62E4954E-6C0D-5D4F-B317-300446433A6A}"/>
          </ac:picMkLst>
        </pc:picChg>
      </pc:sldChg>
      <pc:sldChg chg="addSp delSp modSp mod setBg modNotesTx">
        <pc:chgData name="Rachel Murray" userId="bbcd0a00-e941-47ad-998c-05dd4bd34cfd" providerId="ADAL" clId="{8C365D53-C965-4B20-B717-AB39C3305215}" dt="2024-10-09T18:55:35.888" v="28" actId="26606"/>
        <pc:sldMkLst>
          <pc:docMk/>
          <pc:sldMk cId="3875307685" sldId="279"/>
        </pc:sldMkLst>
        <pc:spChg chg="mod">
          <ac:chgData name="Rachel Murray" userId="bbcd0a00-e941-47ad-998c-05dd4bd34cfd" providerId="ADAL" clId="{8C365D53-C965-4B20-B717-AB39C3305215}" dt="2024-10-09T18:55:35.888" v="28" actId="26606"/>
          <ac:spMkLst>
            <pc:docMk/>
            <pc:sldMk cId="3875307685" sldId="279"/>
            <ac:spMk id="2" creationId="{924BF42B-A8A6-084F-B760-3D87678251D6}"/>
          </ac:spMkLst>
        </pc:spChg>
        <pc:spChg chg="add del">
          <ac:chgData name="Rachel Murray" userId="bbcd0a00-e941-47ad-998c-05dd4bd34cfd" providerId="ADAL" clId="{8C365D53-C965-4B20-B717-AB39C3305215}" dt="2024-10-09T18:55:35.888" v="28" actId="26606"/>
          <ac:spMkLst>
            <pc:docMk/>
            <pc:sldMk cId="3875307685" sldId="279"/>
            <ac:spMk id="6" creationId="{B16C0B93-CAE8-2B4F-959B-916DC186B461}"/>
          </ac:spMkLst>
        </pc:spChg>
        <pc:spChg chg="add del">
          <ac:chgData name="Rachel Murray" userId="bbcd0a00-e941-47ad-998c-05dd4bd34cfd" providerId="ADAL" clId="{8C365D53-C965-4B20-B717-AB39C3305215}" dt="2024-10-09T18:55:06.207" v="23" actId="26606"/>
          <ac:spMkLst>
            <pc:docMk/>
            <pc:sldMk cId="3875307685" sldId="279"/>
            <ac:spMk id="12" creationId="{BACC6370-2D7E-4714-9D71-7542949D7D5D}"/>
          </ac:spMkLst>
        </pc:spChg>
        <pc:spChg chg="add del">
          <ac:chgData name="Rachel Murray" userId="bbcd0a00-e941-47ad-998c-05dd4bd34cfd" providerId="ADAL" clId="{8C365D53-C965-4B20-B717-AB39C3305215}" dt="2024-10-09T18:55:06.207" v="23" actId="26606"/>
          <ac:spMkLst>
            <pc:docMk/>
            <pc:sldMk cId="3875307685" sldId="279"/>
            <ac:spMk id="14" creationId="{F68B3F68-107C-434F-AA38-110D5EA91B85}"/>
          </ac:spMkLst>
        </pc:spChg>
        <pc:spChg chg="add del">
          <ac:chgData name="Rachel Murray" userId="bbcd0a00-e941-47ad-998c-05dd4bd34cfd" providerId="ADAL" clId="{8C365D53-C965-4B20-B717-AB39C3305215}" dt="2024-10-09T18:55:06.207" v="23" actId="26606"/>
          <ac:spMkLst>
            <pc:docMk/>
            <pc:sldMk cId="3875307685" sldId="279"/>
            <ac:spMk id="16" creationId="{AAD0DBB9-1A4B-4391-81D4-CB19F9AB918A}"/>
          </ac:spMkLst>
        </pc:spChg>
        <pc:spChg chg="add del">
          <ac:chgData name="Rachel Murray" userId="bbcd0a00-e941-47ad-998c-05dd4bd34cfd" providerId="ADAL" clId="{8C365D53-C965-4B20-B717-AB39C3305215}" dt="2024-10-09T18:55:06.207" v="23" actId="26606"/>
          <ac:spMkLst>
            <pc:docMk/>
            <pc:sldMk cId="3875307685" sldId="279"/>
            <ac:spMk id="18" creationId="{063BBA22-50EA-4C4D-BE05-F1CE4E63AA56}"/>
          </ac:spMkLst>
        </pc:spChg>
        <pc:spChg chg="add del">
          <ac:chgData name="Rachel Murray" userId="bbcd0a00-e941-47ad-998c-05dd4bd34cfd" providerId="ADAL" clId="{8C365D53-C965-4B20-B717-AB39C3305215}" dt="2024-10-09T18:55:18.248" v="25" actId="26606"/>
          <ac:spMkLst>
            <pc:docMk/>
            <pc:sldMk cId="3875307685" sldId="279"/>
            <ac:spMk id="20" creationId="{BACC6370-2D7E-4714-9D71-7542949D7D5D}"/>
          </ac:spMkLst>
        </pc:spChg>
        <pc:spChg chg="add del">
          <ac:chgData name="Rachel Murray" userId="bbcd0a00-e941-47ad-998c-05dd4bd34cfd" providerId="ADAL" clId="{8C365D53-C965-4B20-B717-AB39C3305215}" dt="2024-10-09T18:55:18.248" v="25" actId="26606"/>
          <ac:spMkLst>
            <pc:docMk/>
            <pc:sldMk cId="3875307685" sldId="279"/>
            <ac:spMk id="21" creationId="{F68B3F68-107C-434F-AA38-110D5EA91B85}"/>
          </ac:spMkLst>
        </pc:spChg>
        <pc:spChg chg="add del">
          <ac:chgData name="Rachel Murray" userId="bbcd0a00-e941-47ad-998c-05dd4bd34cfd" providerId="ADAL" clId="{8C365D53-C965-4B20-B717-AB39C3305215}" dt="2024-10-09T18:55:18.248" v="25" actId="26606"/>
          <ac:spMkLst>
            <pc:docMk/>
            <pc:sldMk cId="3875307685" sldId="279"/>
            <ac:spMk id="22" creationId="{AAD0DBB9-1A4B-4391-81D4-CB19F9AB918A}"/>
          </ac:spMkLst>
        </pc:spChg>
        <pc:spChg chg="add del">
          <ac:chgData name="Rachel Murray" userId="bbcd0a00-e941-47ad-998c-05dd4bd34cfd" providerId="ADAL" clId="{8C365D53-C965-4B20-B717-AB39C3305215}" dt="2024-10-09T18:55:18.248" v="25" actId="26606"/>
          <ac:spMkLst>
            <pc:docMk/>
            <pc:sldMk cId="3875307685" sldId="279"/>
            <ac:spMk id="23" creationId="{063BBA22-50EA-4C4D-BE05-F1CE4E63AA56}"/>
          </ac:spMkLst>
        </pc:spChg>
        <pc:spChg chg="add del">
          <ac:chgData name="Rachel Murray" userId="bbcd0a00-e941-47ad-998c-05dd4bd34cfd" providerId="ADAL" clId="{8C365D53-C965-4B20-B717-AB39C3305215}" dt="2024-10-09T18:55:35.867" v="27" actId="26606"/>
          <ac:spMkLst>
            <pc:docMk/>
            <pc:sldMk cId="3875307685" sldId="279"/>
            <ac:spMk id="26" creationId="{35DB3719-6FDC-4E5D-891D-FF40B7300F64}"/>
          </ac:spMkLst>
        </pc:spChg>
        <pc:spChg chg="add del">
          <ac:chgData name="Rachel Murray" userId="bbcd0a00-e941-47ad-998c-05dd4bd34cfd" providerId="ADAL" clId="{8C365D53-C965-4B20-B717-AB39C3305215}" dt="2024-10-09T18:55:35.867" v="27" actId="26606"/>
          <ac:spMkLst>
            <pc:docMk/>
            <pc:sldMk cId="3875307685" sldId="279"/>
            <ac:spMk id="27" creationId="{E0CBAC23-2E3F-4A90-BA59-F8299F6A5439}"/>
          </ac:spMkLst>
        </pc:spChg>
        <pc:spChg chg="add">
          <ac:chgData name="Rachel Murray" userId="bbcd0a00-e941-47ad-998c-05dd4bd34cfd" providerId="ADAL" clId="{8C365D53-C965-4B20-B717-AB39C3305215}" dt="2024-10-09T18:55:35.888" v="28" actId="26606"/>
          <ac:spMkLst>
            <pc:docMk/>
            <pc:sldMk cId="3875307685" sldId="279"/>
            <ac:spMk id="30" creationId="{2E442304-DDBD-4F7B-8017-36BCC863FB40}"/>
          </ac:spMkLst>
        </pc:spChg>
        <pc:spChg chg="add">
          <ac:chgData name="Rachel Murray" userId="bbcd0a00-e941-47ad-998c-05dd4bd34cfd" providerId="ADAL" clId="{8C365D53-C965-4B20-B717-AB39C3305215}" dt="2024-10-09T18:55:35.888" v="28" actId="26606"/>
          <ac:spMkLst>
            <pc:docMk/>
            <pc:sldMk cId="3875307685" sldId="279"/>
            <ac:spMk id="31" creationId="{5E107275-3853-46FD-A241-DE4355A42675}"/>
          </ac:spMkLst>
        </pc:spChg>
        <pc:graphicFrameChg chg="add del">
          <ac:chgData name="Rachel Murray" userId="bbcd0a00-e941-47ad-998c-05dd4bd34cfd" providerId="ADAL" clId="{8C365D53-C965-4B20-B717-AB39C3305215}" dt="2024-10-09T18:55:06.207" v="23" actId="26606"/>
          <ac:graphicFrameMkLst>
            <pc:docMk/>
            <pc:sldMk cId="3875307685" sldId="279"/>
            <ac:graphicFrameMk id="8" creationId="{5E41D781-0B11-C7FC-832A-383C5CBA3791}"/>
          </ac:graphicFrameMkLst>
        </pc:graphicFrameChg>
        <pc:graphicFrameChg chg="add del">
          <ac:chgData name="Rachel Murray" userId="bbcd0a00-e941-47ad-998c-05dd4bd34cfd" providerId="ADAL" clId="{8C365D53-C965-4B20-B717-AB39C3305215}" dt="2024-10-09T18:55:18.248" v="25" actId="26606"/>
          <ac:graphicFrameMkLst>
            <pc:docMk/>
            <pc:sldMk cId="3875307685" sldId="279"/>
            <ac:graphicFrameMk id="24" creationId="{DAE72FA8-812A-407C-FFB7-1AF9583F6081}"/>
          </ac:graphicFrameMkLst>
        </pc:graphicFrameChg>
        <pc:graphicFrameChg chg="add del">
          <ac:chgData name="Rachel Murray" userId="bbcd0a00-e941-47ad-998c-05dd4bd34cfd" providerId="ADAL" clId="{8C365D53-C965-4B20-B717-AB39C3305215}" dt="2024-10-09T18:55:35.867" v="27" actId="26606"/>
          <ac:graphicFrameMkLst>
            <pc:docMk/>
            <pc:sldMk cId="3875307685" sldId="279"/>
            <ac:graphicFrameMk id="28" creationId="{D92C6C29-D75D-4D1E-CCDF-FA72F6D736E6}"/>
          </ac:graphicFrameMkLst>
        </pc:graphicFrameChg>
        <pc:graphicFrameChg chg="add">
          <ac:chgData name="Rachel Murray" userId="bbcd0a00-e941-47ad-998c-05dd4bd34cfd" providerId="ADAL" clId="{8C365D53-C965-4B20-B717-AB39C3305215}" dt="2024-10-09T18:55:35.888" v="28" actId="26606"/>
          <ac:graphicFrameMkLst>
            <pc:docMk/>
            <pc:sldMk cId="3875307685" sldId="279"/>
            <ac:graphicFrameMk id="32" creationId="{1A7697BC-6E7A-74C9-EBCD-E6D2F911227B}"/>
          </ac:graphicFrameMkLst>
        </pc:graphicFrameChg>
      </pc:sldChg>
      <pc:sldChg chg="addSp delSp modSp mod setBg">
        <pc:chgData name="Rachel Murray" userId="bbcd0a00-e941-47ad-998c-05dd4bd34cfd" providerId="ADAL" clId="{8C365D53-C965-4B20-B717-AB39C3305215}" dt="2024-10-09T18:56:10.928" v="31" actId="403"/>
        <pc:sldMkLst>
          <pc:docMk/>
          <pc:sldMk cId="1785743162" sldId="280"/>
        </pc:sldMkLst>
        <pc:spChg chg="mod">
          <ac:chgData name="Rachel Murray" userId="bbcd0a00-e941-47ad-998c-05dd4bd34cfd" providerId="ADAL" clId="{8C365D53-C965-4B20-B717-AB39C3305215}" dt="2024-10-09T18:56:10.928" v="31" actId="403"/>
          <ac:spMkLst>
            <pc:docMk/>
            <pc:sldMk cId="1785743162" sldId="280"/>
            <ac:spMk id="2" creationId="{924BF42B-A8A6-084F-B760-3D87678251D6}"/>
          </ac:spMkLst>
        </pc:spChg>
        <pc:spChg chg="del">
          <ac:chgData name="Rachel Murray" userId="bbcd0a00-e941-47ad-998c-05dd4bd34cfd" providerId="ADAL" clId="{8C365D53-C965-4B20-B717-AB39C3305215}" dt="2024-10-09T18:55:58.997" v="29" actId="26606"/>
          <ac:spMkLst>
            <pc:docMk/>
            <pc:sldMk cId="1785743162" sldId="280"/>
            <ac:spMk id="6" creationId="{B16C0B93-CAE8-2B4F-959B-916DC186B461}"/>
          </ac:spMkLst>
        </pc:spChg>
        <pc:spChg chg="add">
          <ac:chgData name="Rachel Murray" userId="bbcd0a00-e941-47ad-998c-05dd4bd34cfd" providerId="ADAL" clId="{8C365D53-C965-4B20-B717-AB39C3305215}" dt="2024-10-09T18:55:58.997" v="29" actId="26606"/>
          <ac:spMkLst>
            <pc:docMk/>
            <pc:sldMk cId="1785743162" sldId="280"/>
            <ac:spMk id="12" creationId="{BACC6370-2D7E-4714-9D71-7542949D7D5D}"/>
          </ac:spMkLst>
        </pc:spChg>
        <pc:spChg chg="add">
          <ac:chgData name="Rachel Murray" userId="bbcd0a00-e941-47ad-998c-05dd4bd34cfd" providerId="ADAL" clId="{8C365D53-C965-4B20-B717-AB39C3305215}" dt="2024-10-09T18:55:58.997" v="29" actId="26606"/>
          <ac:spMkLst>
            <pc:docMk/>
            <pc:sldMk cId="1785743162" sldId="280"/>
            <ac:spMk id="14" creationId="{F68B3F68-107C-434F-AA38-110D5EA91B85}"/>
          </ac:spMkLst>
        </pc:spChg>
        <pc:spChg chg="add">
          <ac:chgData name="Rachel Murray" userId="bbcd0a00-e941-47ad-998c-05dd4bd34cfd" providerId="ADAL" clId="{8C365D53-C965-4B20-B717-AB39C3305215}" dt="2024-10-09T18:55:58.997" v="29" actId="26606"/>
          <ac:spMkLst>
            <pc:docMk/>
            <pc:sldMk cId="1785743162" sldId="280"/>
            <ac:spMk id="16" creationId="{AAD0DBB9-1A4B-4391-81D4-CB19F9AB918A}"/>
          </ac:spMkLst>
        </pc:spChg>
        <pc:spChg chg="add">
          <ac:chgData name="Rachel Murray" userId="bbcd0a00-e941-47ad-998c-05dd4bd34cfd" providerId="ADAL" clId="{8C365D53-C965-4B20-B717-AB39C3305215}" dt="2024-10-09T18:55:58.997" v="29" actId="26606"/>
          <ac:spMkLst>
            <pc:docMk/>
            <pc:sldMk cId="1785743162" sldId="280"/>
            <ac:spMk id="18" creationId="{063BBA22-50EA-4C4D-BE05-F1CE4E63AA56}"/>
          </ac:spMkLst>
        </pc:spChg>
        <pc:graphicFrameChg chg="add">
          <ac:chgData name="Rachel Murray" userId="bbcd0a00-e941-47ad-998c-05dd4bd34cfd" providerId="ADAL" clId="{8C365D53-C965-4B20-B717-AB39C3305215}" dt="2024-10-09T18:55:58.997" v="29" actId="26606"/>
          <ac:graphicFrameMkLst>
            <pc:docMk/>
            <pc:sldMk cId="1785743162" sldId="280"/>
            <ac:graphicFrameMk id="8" creationId="{E8802DDA-A553-73D5-7C45-55B9C9539B0D}"/>
          </ac:graphicFrameMkLst>
        </pc:graphicFrameChg>
      </pc:sldChg>
      <pc:sldChg chg="addSp delSp modSp mod setBg modNotesTx">
        <pc:chgData name="Rachel Murray" userId="bbcd0a00-e941-47ad-998c-05dd4bd34cfd" providerId="ADAL" clId="{8C365D53-C965-4B20-B717-AB39C3305215}" dt="2024-10-09T19:04:35.371" v="219" actId="113"/>
        <pc:sldMkLst>
          <pc:docMk/>
          <pc:sldMk cId="333919079" sldId="281"/>
        </pc:sldMkLst>
        <pc:spChg chg="mod">
          <ac:chgData name="Rachel Murray" userId="bbcd0a00-e941-47ad-998c-05dd4bd34cfd" providerId="ADAL" clId="{8C365D53-C965-4B20-B717-AB39C3305215}" dt="2024-10-09T18:59:16.828" v="170" actId="26606"/>
          <ac:spMkLst>
            <pc:docMk/>
            <pc:sldMk cId="333919079" sldId="281"/>
            <ac:spMk id="2" creationId="{924BF42B-A8A6-084F-B760-3D87678251D6}"/>
          </ac:spMkLst>
        </pc:spChg>
        <pc:spChg chg="add del">
          <ac:chgData name="Rachel Murray" userId="bbcd0a00-e941-47ad-998c-05dd4bd34cfd" providerId="ADAL" clId="{8C365D53-C965-4B20-B717-AB39C3305215}" dt="2024-10-09T18:59:16.828" v="170" actId="26606"/>
          <ac:spMkLst>
            <pc:docMk/>
            <pc:sldMk cId="333919079" sldId="281"/>
            <ac:spMk id="6" creationId="{B16C0B93-CAE8-2B4F-959B-916DC186B461}"/>
          </ac:spMkLst>
        </pc:spChg>
        <pc:spChg chg="add del">
          <ac:chgData name="Rachel Murray" userId="bbcd0a00-e941-47ad-998c-05dd4bd34cfd" providerId="ADAL" clId="{8C365D53-C965-4B20-B717-AB39C3305215}" dt="2024-10-09T18:59:14.593" v="167" actId="26606"/>
          <ac:spMkLst>
            <pc:docMk/>
            <pc:sldMk cId="333919079" sldId="281"/>
            <ac:spMk id="12" creationId="{56E9B3E6-E277-4D68-BA48-9CB43FFBD6E2}"/>
          </ac:spMkLst>
        </pc:spChg>
        <pc:spChg chg="add del">
          <ac:chgData name="Rachel Murray" userId="bbcd0a00-e941-47ad-998c-05dd4bd34cfd" providerId="ADAL" clId="{8C365D53-C965-4B20-B717-AB39C3305215}" dt="2024-10-09T18:59:16.808" v="169" actId="26606"/>
          <ac:spMkLst>
            <pc:docMk/>
            <pc:sldMk cId="333919079" sldId="281"/>
            <ac:spMk id="18" creationId="{063BBA22-50EA-4C4D-BE05-F1CE4E63AA56}"/>
          </ac:spMkLst>
        </pc:spChg>
        <pc:spChg chg="add del">
          <ac:chgData name="Rachel Murray" userId="bbcd0a00-e941-47ad-998c-05dd4bd34cfd" providerId="ADAL" clId="{8C365D53-C965-4B20-B717-AB39C3305215}" dt="2024-10-09T18:59:14.593" v="167" actId="26606"/>
          <ac:spMkLst>
            <pc:docMk/>
            <pc:sldMk cId="333919079" sldId="281"/>
            <ac:spMk id="19" creationId="{D5B0017B-2ECA-49AF-B397-DC140825DF8D}"/>
          </ac:spMkLst>
        </pc:spChg>
        <pc:spChg chg="add del">
          <ac:chgData name="Rachel Murray" userId="bbcd0a00-e941-47ad-998c-05dd4bd34cfd" providerId="ADAL" clId="{8C365D53-C965-4B20-B717-AB39C3305215}" dt="2024-10-09T18:59:16.808" v="169" actId="26606"/>
          <ac:spMkLst>
            <pc:docMk/>
            <pc:sldMk cId="333919079" sldId="281"/>
            <ac:spMk id="23" creationId="{BACC6370-2D7E-4714-9D71-7542949D7D5D}"/>
          </ac:spMkLst>
        </pc:spChg>
        <pc:spChg chg="add del">
          <ac:chgData name="Rachel Murray" userId="bbcd0a00-e941-47ad-998c-05dd4bd34cfd" providerId="ADAL" clId="{8C365D53-C965-4B20-B717-AB39C3305215}" dt="2024-10-09T18:59:16.808" v="169" actId="26606"/>
          <ac:spMkLst>
            <pc:docMk/>
            <pc:sldMk cId="333919079" sldId="281"/>
            <ac:spMk id="24" creationId="{F68B3F68-107C-434F-AA38-110D5EA91B85}"/>
          </ac:spMkLst>
        </pc:spChg>
        <pc:spChg chg="add del">
          <ac:chgData name="Rachel Murray" userId="bbcd0a00-e941-47ad-998c-05dd4bd34cfd" providerId="ADAL" clId="{8C365D53-C965-4B20-B717-AB39C3305215}" dt="2024-10-09T18:59:16.808" v="169" actId="26606"/>
          <ac:spMkLst>
            <pc:docMk/>
            <pc:sldMk cId="333919079" sldId="281"/>
            <ac:spMk id="25" creationId="{AAD0DBB9-1A4B-4391-81D4-CB19F9AB918A}"/>
          </ac:spMkLst>
        </pc:spChg>
        <pc:spChg chg="add">
          <ac:chgData name="Rachel Murray" userId="bbcd0a00-e941-47ad-998c-05dd4bd34cfd" providerId="ADAL" clId="{8C365D53-C965-4B20-B717-AB39C3305215}" dt="2024-10-09T18:59:16.828" v="170" actId="26606"/>
          <ac:spMkLst>
            <pc:docMk/>
            <pc:sldMk cId="333919079" sldId="281"/>
            <ac:spMk id="28" creationId="{56E9B3E6-E277-4D68-BA48-9CB43FFBD6E2}"/>
          </ac:spMkLst>
        </pc:spChg>
        <pc:spChg chg="add">
          <ac:chgData name="Rachel Murray" userId="bbcd0a00-e941-47ad-998c-05dd4bd34cfd" providerId="ADAL" clId="{8C365D53-C965-4B20-B717-AB39C3305215}" dt="2024-10-09T18:59:16.828" v="170" actId="26606"/>
          <ac:spMkLst>
            <pc:docMk/>
            <pc:sldMk cId="333919079" sldId="281"/>
            <ac:spMk id="30" creationId="{D5B0017B-2ECA-49AF-B397-DC140825DF8D}"/>
          </ac:spMkLst>
        </pc:spChg>
        <pc:grpChg chg="add del">
          <ac:chgData name="Rachel Murray" userId="bbcd0a00-e941-47ad-998c-05dd4bd34cfd" providerId="ADAL" clId="{8C365D53-C965-4B20-B717-AB39C3305215}" dt="2024-10-09T18:59:14.593" v="167" actId="26606"/>
          <ac:grpSpMkLst>
            <pc:docMk/>
            <pc:sldMk cId="333919079" sldId="281"/>
            <ac:grpSpMk id="14" creationId="{AE1C45F0-260A-458C-96ED-C1F6D2151219}"/>
          </ac:grpSpMkLst>
        </pc:grpChg>
        <pc:grpChg chg="add">
          <ac:chgData name="Rachel Murray" userId="bbcd0a00-e941-47ad-998c-05dd4bd34cfd" providerId="ADAL" clId="{8C365D53-C965-4B20-B717-AB39C3305215}" dt="2024-10-09T18:59:16.828" v="170" actId="26606"/>
          <ac:grpSpMkLst>
            <pc:docMk/>
            <pc:sldMk cId="333919079" sldId="281"/>
            <ac:grpSpMk id="29" creationId="{AE1C45F0-260A-458C-96ED-C1F6D2151219}"/>
          </ac:grpSpMkLst>
        </pc:grpChg>
        <pc:graphicFrameChg chg="add del">
          <ac:chgData name="Rachel Murray" userId="bbcd0a00-e941-47ad-998c-05dd4bd34cfd" providerId="ADAL" clId="{8C365D53-C965-4B20-B717-AB39C3305215}" dt="2024-10-09T18:59:14.593" v="167" actId="26606"/>
          <ac:graphicFrameMkLst>
            <pc:docMk/>
            <pc:sldMk cId="333919079" sldId="281"/>
            <ac:graphicFrameMk id="8" creationId="{3D64915D-B767-4706-4394-F588AE655216}"/>
          </ac:graphicFrameMkLst>
        </pc:graphicFrameChg>
        <pc:graphicFrameChg chg="add del">
          <ac:chgData name="Rachel Murray" userId="bbcd0a00-e941-47ad-998c-05dd4bd34cfd" providerId="ADAL" clId="{8C365D53-C965-4B20-B717-AB39C3305215}" dt="2024-10-09T18:59:16.808" v="169" actId="26606"/>
          <ac:graphicFrameMkLst>
            <pc:docMk/>
            <pc:sldMk cId="333919079" sldId="281"/>
            <ac:graphicFrameMk id="26" creationId="{2DE83B34-96F5-A1EA-0625-6DE544ECF41A}"/>
          </ac:graphicFrameMkLst>
        </pc:graphicFrameChg>
        <pc:graphicFrameChg chg="add">
          <ac:chgData name="Rachel Murray" userId="bbcd0a00-e941-47ad-998c-05dd4bd34cfd" providerId="ADAL" clId="{8C365D53-C965-4B20-B717-AB39C3305215}" dt="2024-10-09T18:59:16.828" v="170" actId="26606"/>
          <ac:graphicFrameMkLst>
            <pc:docMk/>
            <pc:sldMk cId="333919079" sldId="281"/>
            <ac:graphicFrameMk id="32" creationId="{3D64915D-B767-4706-4394-F588AE655216}"/>
          </ac:graphicFrameMkLst>
        </pc:graphicFrameChg>
        <pc:cxnChg chg="add del">
          <ac:chgData name="Rachel Murray" userId="bbcd0a00-e941-47ad-998c-05dd4bd34cfd" providerId="ADAL" clId="{8C365D53-C965-4B20-B717-AB39C3305215}" dt="2024-10-09T18:59:14.593" v="167" actId="26606"/>
          <ac:cxnSpMkLst>
            <pc:docMk/>
            <pc:sldMk cId="333919079" sldId="281"/>
            <ac:cxnSpMk id="21" creationId="{6CF1BAF6-AD41-4082-B212-8A1F9A2E8779}"/>
          </ac:cxnSpMkLst>
        </pc:cxnChg>
        <pc:cxnChg chg="add">
          <ac:chgData name="Rachel Murray" userId="bbcd0a00-e941-47ad-998c-05dd4bd34cfd" providerId="ADAL" clId="{8C365D53-C965-4B20-B717-AB39C3305215}" dt="2024-10-09T18:59:16.828" v="170" actId="26606"/>
          <ac:cxnSpMkLst>
            <pc:docMk/>
            <pc:sldMk cId="333919079" sldId="281"/>
            <ac:cxnSpMk id="31" creationId="{6CF1BAF6-AD41-4082-B212-8A1F9A2E8779}"/>
          </ac:cxnSpMkLst>
        </pc:cxnChg>
      </pc:sldChg>
      <pc:sldChg chg="addSp delSp modSp mod setBg modNotesTx">
        <pc:chgData name="Rachel Murray" userId="bbcd0a00-e941-47ad-998c-05dd4bd34cfd" providerId="ADAL" clId="{8C365D53-C965-4B20-B717-AB39C3305215}" dt="2024-10-09T19:05:13.953" v="221" actId="26606"/>
        <pc:sldMkLst>
          <pc:docMk/>
          <pc:sldMk cId="4027870383" sldId="282"/>
        </pc:sldMkLst>
        <pc:spChg chg="mod">
          <ac:chgData name="Rachel Murray" userId="bbcd0a00-e941-47ad-998c-05dd4bd34cfd" providerId="ADAL" clId="{8C365D53-C965-4B20-B717-AB39C3305215}" dt="2024-10-09T19:05:13.953" v="221" actId="26606"/>
          <ac:spMkLst>
            <pc:docMk/>
            <pc:sldMk cId="4027870383" sldId="282"/>
            <ac:spMk id="2" creationId="{924BF42B-A8A6-084F-B760-3D87678251D6}"/>
          </ac:spMkLst>
        </pc:spChg>
        <pc:spChg chg="del">
          <ac:chgData name="Rachel Murray" userId="bbcd0a00-e941-47ad-998c-05dd4bd34cfd" providerId="ADAL" clId="{8C365D53-C965-4B20-B717-AB39C3305215}" dt="2024-10-09T19:05:13.953" v="221" actId="26606"/>
          <ac:spMkLst>
            <pc:docMk/>
            <pc:sldMk cId="4027870383" sldId="282"/>
            <ac:spMk id="6" creationId="{B16C0B93-CAE8-2B4F-959B-916DC186B461}"/>
          </ac:spMkLst>
        </pc:spChg>
        <pc:spChg chg="add">
          <ac:chgData name="Rachel Murray" userId="bbcd0a00-e941-47ad-998c-05dd4bd34cfd" providerId="ADAL" clId="{8C365D53-C965-4B20-B717-AB39C3305215}" dt="2024-10-09T19:05:13.953" v="221" actId="26606"/>
          <ac:spMkLst>
            <pc:docMk/>
            <pc:sldMk cId="4027870383" sldId="282"/>
            <ac:spMk id="12" creationId="{2E442304-DDBD-4F7B-8017-36BCC863FB40}"/>
          </ac:spMkLst>
        </pc:spChg>
        <pc:spChg chg="add">
          <ac:chgData name="Rachel Murray" userId="bbcd0a00-e941-47ad-998c-05dd4bd34cfd" providerId="ADAL" clId="{8C365D53-C965-4B20-B717-AB39C3305215}" dt="2024-10-09T19:05:13.953" v="221" actId="26606"/>
          <ac:spMkLst>
            <pc:docMk/>
            <pc:sldMk cId="4027870383" sldId="282"/>
            <ac:spMk id="14" creationId="{5E107275-3853-46FD-A241-DE4355A42675}"/>
          </ac:spMkLst>
        </pc:spChg>
        <pc:graphicFrameChg chg="add">
          <ac:chgData name="Rachel Murray" userId="bbcd0a00-e941-47ad-998c-05dd4bd34cfd" providerId="ADAL" clId="{8C365D53-C965-4B20-B717-AB39C3305215}" dt="2024-10-09T19:05:13.953" v="221" actId="26606"/>
          <ac:graphicFrameMkLst>
            <pc:docMk/>
            <pc:sldMk cId="4027870383" sldId="282"/>
            <ac:graphicFrameMk id="8" creationId="{FDBD8639-FA57-29EF-8502-620B016637E5}"/>
          </ac:graphicFrameMkLst>
        </pc:graphicFrameChg>
      </pc:sldChg>
      <pc:sldChg chg="addSp modSp mod setBg">
        <pc:chgData name="Rachel Murray" userId="bbcd0a00-e941-47ad-998c-05dd4bd34cfd" providerId="ADAL" clId="{8C365D53-C965-4B20-B717-AB39C3305215}" dt="2024-10-09T19:05:52.099" v="232" actId="5793"/>
        <pc:sldMkLst>
          <pc:docMk/>
          <pc:sldMk cId="1718966833" sldId="283"/>
        </pc:sldMkLst>
        <pc:spChg chg="mod">
          <ac:chgData name="Rachel Murray" userId="bbcd0a00-e941-47ad-998c-05dd4bd34cfd" providerId="ADAL" clId="{8C365D53-C965-4B20-B717-AB39C3305215}" dt="2024-10-09T19:05:36.629" v="230" actId="403"/>
          <ac:spMkLst>
            <pc:docMk/>
            <pc:sldMk cId="1718966833" sldId="283"/>
            <ac:spMk id="2" creationId="{924BF42B-A8A6-084F-B760-3D87678251D6}"/>
          </ac:spMkLst>
        </pc:spChg>
        <pc:spChg chg="mod">
          <ac:chgData name="Rachel Murray" userId="bbcd0a00-e941-47ad-998c-05dd4bd34cfd" providerId="ADAL" clId="{8C365D53-C965-4B20-B717-AB39C3305215}" dt="2024-10-09T19:05:52.099" v="232" actId="5793"/>
          <ac:spMkLst>
            <pc:docMk/>
            <pc:sldMk cId="1718966833" sldId="283"/>
            <ac:spMk id="6" creationId="{B16C0B93-CAE8-2B4F-959B-916DC186B461}"/>
          </ac:spMkLst>
        </pc:spChg>
        <pc:spChg chg="add">
          <ac:chgData name="Rachel Murray" userId="bbcd0a00-e941-47ad-998c-05dd4bd34cfd" providerId="ADAL" clId="{8C365D53-C965-4B20-B717-AB39C3305215}" dt="2024-10-09T19:05:28.159" v="222" actId="26606"/>
          <ac:spMkLst>
            <pc:docMk/>
            <pc:sldMk cId="1718966833" sldId="283"/>
            <ac:spMk id="11" creationId="{C2554CA6-288E-4202-BC52-2E5A8F0C0AED}"/>
          </ac:spMkLst>
        </pc:spChg>
        <pc:spChg chg="add">
          <ac:chgData name="Rachel Murray" userId="bbcd0a00-e941-47ad-998c-05dd4bd34cfd" providerId="ADAL" clId="{8C365D53-C965-4B20-B717-AB39C3305215}" dt="2024-10-09T19:05:28.159" v="222" actId="26606"/>
          <ac:spMkLst>
            <pc:docMk/>
            <pc:sldMk cId="1718966833" sldId="283"/>
            <ac:spMk id="13" creationId="{B10BB131-AC8E-4A8E-A5D1-36260F720C3B}"/>
          </ac:spMkLst>
        </pc:spChg>
        <pc:spChg chg="add">
          <ac:chgData name="Rachel Murray" userId="bbcd0a00-e941-47ad-998c-05dd4bd34cfd" providerId="ADAL" clId="{8C365D53-C965-4B20-B717-AB39C3305215}" dt="2024-10-09T19:05:28.159" v="222" actId="26606"/>
          <ac:spMkLst>
            <pc:docMk/>
            <pc:sldMk cId="1718966833" sldId="283"/>
            <ac:spMk id="15" creationId="{5B7778FC-632E-4DCA-A7CB-0D7731CCF970}"/>
          </ac:spMkLst>
        </pc:spChg>
        <pc:spChg chg="add">
          <ac:chgData name="Rachel Murray" userId="bbcd0a00-e941-47ad-998c-05dd4bd34cfd" providerId="ADAL" clId="{8C365D53-C965-4B20-B717-AB39C3305215}" dt="2024-10-09T19:05:28.159" v="222" actId="26606"/>
          <ac:spMkLst>
            <pc:docMk/>
            <pc:sldMk cId="1718966833" sldId="283"/>
            <ac:spMk id="17" creationId="{FA23A907-97FB-4A8F-880A-DD77401C4296}"/>
          </ac:spMkLst>
        </pc:spChg>
      </pc:sldChg>
      <pc:sldChg chg="addSp modSp mod setBg">
        <pc:chgData name="Rachel Murray" userId="bbcd0a00-e941-47ad-998c-05dd4bd34cfd" providerId="ADAL" clId="{8C365D53-C965-4B20-B717-AB39C3305215}" dt="2024-10-09T19:06:23.109" v="239" actId="5793"/>
        <pc:sldMkLst>
          <pc:docMk/>
          <pc:sldMk cId="3234791293" sldId="284"/>
        </pc:sldMkLst>
        <pc:spChg chg="mod">
          <ac:chgData name="Rachel Murray" userId="bbcd0a00-e941-47ad-998c-05dd4bd34cfd" providerId="ADAL" clId="{8C365D53-C965-4B20-B717-AB39C3305215}" dt="2024-10-09T19:06:18.466" v="237" actId="403"/>
          <ac:spMkLst>
            <pc:docMk/>
            <pc:sldMk cId="3234791293" sldId="284"/>
            <ac:spMk id="2" creationId="{924BF42B-A8A6-084F-B760-3D87678251D6}"/>
          </ac:spMkLst>
        </pc:spChg>
        <pc:spChg chg="mod">
          <ac:chgData name="Rachel Murray" userId="bbcd0a00-e941-47ad-998c-05dd4bd34cfd" providerId="ADAL" clId="{8C365D53-C965-4B20-B717-AB39C3305215}" dt="2024-10-09T19:06:23.109" v="239" actId="5793"/>
          <ac:spMkLst>
            <pc:docMk/>
            <pc:sldMk cId="3234791293" sldId="284"/>
            <ac:spMk id="6" creationId="{B16C0B93-CAE8-2B4F-959B-916DC186B461}"/>
          </ac:spMkLst>
        </pc:spChg>
        <pc:spChg chg="add">
          <ac:chgData name="Rachel Murray" userId="bbcd0a00-e941-47ad-998c-05dd4bd34cfd" providerId="ADAL" clId="{8C365D53-C965-4B20-B717-AB39C3305215}" dt="2024-10-09T19:06:12.169" v="233" actId="26606"/>
          <ac:spMkLst>
            <pc:docMk/>
            <pc:sldMk cId="3234791293" sldId="284"/>
            <ac:spMk id="11" creationId="{C2554CA6-288E-4202-BC52-2E5A8F0C0AED}"/>
          </ac:spMkLst>
        </pc:spChg>
        <pc:spChg chg="add">
          <ac:chgData name="Rachel Murray" userId="bbcd0a00-e941-47ad-998c-05dd4bd34cfd" providerId="ADAL" clId="{8C365D53-C965-4B20-B717-AB39C3305215}" dt="2024-10-09T19:06:12.169" v="233" actId="26606"/>
          <ac:spMkLst>
            <pc:docMk/>
            <pc:sldMk cId="3234791293" sldId="284"/>
            <ac:spMk id="13" creationId="{B10BB131-AC8E-4A8E-A5D1-36260F720C3B}"/>
          </ac:spMkLst>
        </pc:spChg>
        <pc:spChg chg="add">
          <ac:chgData name="Rachel Murray" userId="bbcd0a00-e941-47ad-998c-05dd4bd34cfd" providerId="ADAL" clId="{8C365D53-C965-4B20-B717-AB39C3305215}" dt="2024-10-09T19:06:12.169" v="233" actId="26606"/>
          <ac:spMkLst>
            <pc:docMk/>
            <pc:sldMk cId="3234791293" sldId="284"/>
            <ac:spMk id="15" creationId="{5B7778FC-632E-4DCA-A7CB-0D7731CCF970}"/>
          </ac:spMkLst>
        </pc:spChg>
        <pc:spChg chg="add">
          <ac:chgData name="Rachel Murray" userId="bbcd0a00-e941-47ad-998c-05dd4bd34cfd" providerId="ADAL" clId="{8C365D53-C965-4B20-B717-AB39C3305215}" dt="2024-10-09T19:06:12.169" v="233" actId="26606"/>
          <ac:spMkLst>
            <pc:docMk/>
            <pc:sldMk cId="3234791293" sldId="284"/>
            <ac:spMk id="17" creationId="{FA23A907-97FB-4A8F-880A-DD77401C4296}"/>
          </ac:spMkLst>
        </pc:spChg>
      </pc:sldChg>
      <pc:sldChg chg="addSp modSp mod setBg">
        <pc:chgData name="Rachel Murray" userId="bbcd0a00-e941-47ad-998c-05dd4bd34cfd" providerId="ADAL" clId="{8C365D53-C965-4B20-B717-AB39C3305215}" dt="2024-10-09T19:07:00.290" v="250" actId="6549"/>
        <pc:sldMkLst>
          <pc:docMk/>
          <pc:sldMk cId="2285837298" sldId="285"/>
        </pc:sldMkLst>
        <pc:spChg chg="mod">
          <ac:chgData name="Rachel Murray" userId="bbcd0a00-e941-47ad-998c-05dd4bd34cfd" providerId="ADAL" clId="{8C365D53-C965-4B20-B717-AB39C3305215}" dt="2024-10-09T19:06:41.419" v="245" actId="404"/>
          <ac:spMkLst>
            <pc:docMk/>
            <pc:sldMk cId="2285837298" sldId="285"/>
            <ac:spMk id="2" creationId="{924BF42B-A8A6-084F-B760-3D87678251D6}"/>
          </ac:spMkLst>
        </pc:spChg>
        <pc:spChg chg="mod">
          <ac:chgData name="Rachel Murray" userId="bbcd0a00-e941-47ad-998c-05dd4bd34cfd" providerId="ADAL" clId="{8C365D53-C965-4B20-B717-AB39C3305215}" dt="2024-10-09T19:07:00.290" v="250" actId="6549"/>
          <ac:spMkLst>
            <pc:docMk/>
            <pc:sldMk cId="2285837298" sldId="285"/>
            <ac:spMk id="6" creationId="{B16C0B93-CAE8-2B4F-959B-916DC186B461}"/>
          </ac:spMkLst>
        </pc:spChg>
        <pc:spChg chg="add">
          <ac:chgData name="Rachel Murray" userId="bbcd0a00-e941-47ad-998c-05dd4bd34cfd" providerId="ADAL" clId="{8C365D53-C965-4B20-B717-AB39C3305215}" dt="2024-10-09T19:06:34.562" v="240" actId="26606"/>
          <ac:spMkLst>
            <pc:docMk/>
            <pc:sldMk cId="2285837298" sldId="285"/>
            <ac:spMk id="11" creationId="{C2554CA6-288E-4202-BC52-2E5A8F0C0AED}"/>
          </ac:spMkLst>
        </pc:spChg>
        <pc:spChg chg="add">
          <ac:chgData name="Rachel Murray" userId="bbcd0a00-e941-47ad-998c-05dd4bd34cfd" providerId="ADAL" clId="{8C365D53-C965-4B20-B717-AB39C3305215}" dt="2024-10-09T19:06:34.562" v="240" actId="26606"/>
          <ac:spMkLst>
            <pc:docMk/>
            <pc:sldMk cId="2285837298" sldId="285"/>
            <ac:spMk id="13" creationId="{B10BB131-AC8E-4A8E-A5D1-36260F720C3B}"/>
          </ac:spMkLst>
        </pc:spChg>
        <pc:spChg chg="add">
          <ac:chgData name="Rachel Murray" userId="bbcd0a00-e941-47ad-998c-05dd4bd34cfd" providerId="ADAL" clId="{8C365D53-C965-4B20-B717-AB39C3305215}" dt="2024-10-09T19:06:34.562" v="240" actId="26606"/>
          <ac:spMkLst>
            <pc:docMk/>
            <pc:sldMk cId="2285837298" sldId="285"/>
            <ac:spMk id="15" creationId="{5B7778FC-632E-4DCA-A7CB-0D7731CCF970}"/>
          </ac:spMkLst>
        </pc:spChg>
        <pc:spChg chg="add">
          <ac:chgData name="Rachel Murray" userId="bbcd0a00-e941-47ad-998c-05dd4bd34cfd" providerId="ADAL" clId="{8C365D53-C965-4B20-B717-AB39C3305215}" dt="2024-10-09T19:06:34.562" v="240" actId="26606"/>
          <ac:spMkLst>
            <pc:docMk/>
            <pc:sldMk cId="2285837298" sldId="285"/>
            <ac:spMk id="17" creationId="{FA23A907-97FB-4A8F-880A-DD77401C4296}"/>
          </ac:spMkLst>
        </pc:spChg>
      </pc:sldChg>
      <pc:sldChg chg="addSp modSp mod setBg">
        <pc:chgData name="Rachel Murray" userId="bbcd0a00-e941-47ad-998c-05dd4bd34cfd" providerId="ADAL" clId="{8C365D53-C965-4B20-B717-AB39C3305215}" dt="2024-10-09T19:07:41.429" v="266" actId="5793"/>
        <pc:sldMkLst>
          <pc:docMk/>
          <pc:sldMk cId="3970977064" sldId="286"/>
        </pc:sldMkLst>
        <pc:spChg chg="mod">
          <ac:chgData name="Rachel Murray" userId="bbcd0a00-e941-47ad-998c-05dd4bd34cfd" providerId="ADAL" clId="{8C365D53-C965-4B20-B717-AB39C3305215}" dt="2024-10-09T19:07:21.319" v="257" actId="403"/>
          <ac:spMkLst>
            <pc:docMk/>
            <pc:sldMk cId="3970977064" sldId="286"/>
            <ac:spMk id="2" creationId="{924BF42B-A8A6-084F-B760-3D87678251D6}"/>
          </ac:spMkLst>
        </pc:spChg>
        <pc:spChg chg="mod">
          <ac:chgData name="Rachel Murray" userId="bbcd0a00-e941-47ad-998c-05dd4bd34cfd" providerId="ADAL" clId="{8C365D53-C965-4B20-B717-AB39C3305215}" dt="2024-10-09T19:07:41.429" v="266" actId="5793"/>
          <ac:spMkLst>
            <pc:docMk/>
            <pc:sldMk cId="3970977064" sldId="286"/>
            <ac:spMk id="6" creationId="{B16C0B93-CAE8-2B4F-959B-916DC186B461}"/>
          </ac:spMkLst>
        </pc:spChg>
        <pc:spChg chg="add">
          <ac:chgData name="Rachel Murray" userId="bbcd0a00-e941-47ad-998c-05dd4bd34cfd" providerId="ADAL" clId="{8C365D53-C965-4B20-B717-AB39C3305215}" dt="2024-10-09T19:07:13.539" v="251" actId="26606"/>
          <ac:spMkLst>
            <pc:docMk/>
            <pc:sldMk cId="3970977064" sldId="286"/>
            <ac:spMk id="11" creationId="{C2554CA6-288E-4202-BC52-2E5A8F0C0AED}"/>
          </ac:spMkLst>
        </pc:spChg>
        <pc:spChg chg="add">
          <ac:chgData name="Rachel Murray" userId="bbcd0a00-e941-47ad-998c-05dd4bd34cfd" providerId="ADAL" clId="{8C365D53-C965-4B20-B717-AB39C3305215}" dt="2024-10-09T19:07:13.539" v="251" actId="26606"/>
          <ac:spMkLst>
            <pc:docMk/>
            <pc:sldMk cId="3970977064" sldId="286"/>
            <ac:spMk id="13" creationId="{B10BB131-AC8E-4A8E-A5D1-36260F720C3B}"/>
          </ac:spMkLst>
        </pc:spChg>
        <pc:spChg chg="add">
          <ac:chgData name="Rachel Murray" userId="bbcd0a00-e941-47ad-998c-05dd4bd34cfd" providerId="ADAL" clId="{8C365D53-C965-4B20-B717-AB39C3305215}" dt="2024-10-09T19:07:13.539" v="251" actId="26606"/>
          <ac:spMkLst>
            <pc:docMk/>
            <pc:sldMk cId="3970977064" sldId="286"/>
            <ac:spMk id="15" creationId="{5B7778FC-632E-4DCA-A7CB-0D7731CCF970}"/>
          </ac:spMkLst>
        </pc:spChg>
        <pc:spChg chg="add">
          <ac:chgData name="Rachel Murray" userId="bbcd0a00-e941-47ad-998c-05dd4bd34cfd" providerId="ADAL" clId="{8C365D53-C965-4B20-B717-AB39C3305215}" dt="2024-10-09T19:07:13.539" v="251" actId="26606"/>
          <ac:spMkLst>
            <pc:docMk/>
            <pc:sldMk cId="3970977064" sldId="286"/>
            <ac:spMk id="17" creationId="{FA23A907-97FB-4A8F-880A-DD77401C4296}"/>
          </ac:spMkLst>
        </pc:spChg>
      </pc:sldChg>
      <pc:sldChg chg="addSp delSp modSp mod setBg">
        <pc:chgData name="Rachel Murray" userId="bbcd0a00-e941-47ad-998c-05dd4bd34cfd" providerId="ADAL" clId="{8C365D53-C965-4B20-B717-AB39C3305215}" dt="2024-10-09T19:08:37.669" v="281" actId="1076"/>
        <pc:sldMkLst>
          <pc:docMk/>
          <pc:sldMk cId="3359397321" sldId="287"/>
        </pc:sldMkLst>
        <pc:spChg chg="mod">
          <ac:chgData name="Rachel Murray" userId="bbcd0a00-e941-47ad-998c-05dd4bd34cfd" providerId="ADAL" clId="{8C365D53-C965-4B20-B717-AB39C3305215}" dt="2024-10-09T19:08:37.669" v="281" actId="1076"/>
          <ac:spMkLst>
            <pc:docMk/>
            <pc:sldMk cId="3359397321" sldId="287"/>
            <ac:spMk id="2" creationId="{924BF42B-A8A6-084F-B760-3D87678251D6}"/>
          </ac:spMkLst>
        </pc:spChg>
        <pc:spChg chg="mod">
          <ac:chgData name="Rachel Murray" userId="bbcd0a00-e941-47ad-998c-05dd4bd34cfd" providerId="ADAL" clId="{8C365D53-C965-4B20-B717-AB39C3305215}" dt="2024-10-09T19:08:24.410" v="273" actId="5793"/>
          <ac:spMkLst>
            <pc:docMk/>
            <pc:sldMk cId="3359397321" sldId="287"/>
            <ac:spMk id="6" creationId="{B16C0B93-CAE8-2B4F-959B-916DC186B461}"/>
          </ac:spMkLst>
        </pc:spChg>
        <pc:spChg chg="add del">
          <ac:chgData name="Rachel Murray" userId="bbcd0a00-e941-47ad-998c-05dd4bd34cfd" providerId="ADAL" clId="{8C365D53-C965-4B20-B717-AB39C3305215}" dt="2024-10-09T19:08:12.730" v="268" actId="26606"/>
          <ac:spMkLst>
            <pc:docMk/>
            <pc:sldMk cId="3359397321" sldId="287"/>
            <ac:spMk id="11" creationId="{907EF6B7-1338-4443-8C46-6A318D952DFD}"/>
          </ac:spMkLst>
        </pc:spChg>
        <pc:spChg chg="add del">
          <ac:chgData name="Rachel Murray" userId="bbcd0a00-e941-47ad-998c-05dd4bd34cfd" providerId="ADAL" clId="{8C365D53-C965-4B20-B717-AB39C3305215}" dt="2024-10-09T19:08:12.730" v="268" actId="26606"/>
          <ac:spMkLst>
            <pc:docMk/>
            <pc:sldMk cId="3359397321" sldId="287"/>
            <ac:spMk id="13" creationId="{DAAE4CDD-124C-4DCF-9584-B6033B545DD5}"/>
          </ac:spMkLst>
        </pc:spChg>
        <pc:spChg chg="add del">
          <ac:chgData name="Rachel Murray" userId="bbcd0a00-e941-47ad-998c-05dd4bd34cfd" providerId="ADAL" clId="{8C365D53-C965-4B20-B717-AB39C3305215}" dt="2024-10-09T19:08:12.730" v="268" actId="26606"/>
          <ac:spMkLst>
            <pc:docMk/>
            <pc:sldMk cId="3359397321" sldId="287"/>
            <ac:spMk id="15" creationId="{081E4A58-353D-44AE-B2FC-2A74E2E400F7}"/>
          </ac:spMkLst>
        </pc:spChg>
        <pc:spChg chg="add del">
          <ac:chgData name="Rachel Murray" userId="bbcd0a00-e941-47ad-998c-05dd4bd34cfd" providerId="ADAL" clId="{8C365D53-C965-4B20-B717-AB39C3305215}" dt="2024-10-09T19:08:19.129" v="270" actId="26606"/>
          <ac:spMkLst>
            <pc:docMk/>
            <pc:sldMk cId="3359397321" sldId="287"/>
            <ac:spMk id="17" creationId="{FA23A907-97FB-4A8F-880A-DD77401C4296}"/>
          </ac:spMkLst>
        </pc:spChg>
        <pc:spChg chg="add del">
          <ac:chgData name="Rachel Murray" userId="bbcd0a00-e941-47ad-998c-05dd4bd34cfd" providerId="ADAL" clId="{8C365D53-C965-4B20-B717-AB39C3305215}" dt="2024-10-09T19:08:19.129" v="270" actId="26606"/>
          <ac:spMkLst>
            <pc:docMk/>
            <pc:sldMk cId="3359397321" sldId="287"/>
            <ac:spMk id="18" creationId="{C2554CA6-288E-4202-BC52-2E5A8F0C0AED}"/>
          </ac:spMkLst>
        </pc:spChg>
        <pc:spChg chg="add del">
          <ac:chgData name="Rachel Murray" userId="bbcd0a00-e941-47ad-998c-05dd4bd34cfd" providerId="ADAL" clId="{8C365D53-C965-4B20-B717-AB39C3305215}" dt="2024-10-09T19:08:19.129" v="270" actId="26606"/>
          <ac:spMkLst>
            <pc:docMk/>
            <pc:sldMk cId="3359397321" sldId="287"/>
            <ac:spMk id="19" creationId="{B10BB131-AC8E-4A8E-A5D1-36260F720C3B}"/>
          </ac:spMkLst>
        </pc:spChg>
        <pc:spChg chg="add del">
          <ac:chgData name="Rachel Murray" userId="bbcd0a00-e941-47ad-998c-05dd4bd34cfd" providerId="ADAL" clId="{8C365D53-C965-4B20-B717-AB39C3305215}" dt="2024-10-09T19:08:19.129" v="270" actId="26606"/>
          <ac:spMkLst>
            <pc:docMk/>
            <pc:sldMk cId="3359397321" sldId="287"/>
            <ac:spMk id="20" creationId="{5B7778FC-632E-4DCA-A7CB-0D7731CCF970}"/>
          </ac:spMkLst>
        </pc:spChg>
        <pc:spChg chg="add">
          <ac:chgData name="Rachel Murray" userId="bbcd0a00-e941-47ad-998c-05dd4bd34cfd" providerId="ADAL" clId="{8C365D53-C965-4B20-B717-AB39C3305215}" dt="2024-10-09T19:08:19.139" v="271" actId="26606"/>
          <ac:spMkLst>
            <pc:docMk/>
            <pc:sldMk cId="3359397321" sldId="287"/>
            <ac:spMk id="22" creationId="{907EF6B7-1338-4443-8C46-6A318D952DFD}"/>
          </ac:spMkLst>
        </pc:spChg>
        <pc:spChg chg="add">
          <ac:chgData name="Rachel Murray" userId="bbcd0a00-e941-47ad-998c-05dd4bd34cfd" providerId="ADAL" clId="{8C365D53-C965-4B20-B717-AB39C3305215}" dt="2024-10-09T19:08:19.139" v="271" actId="26606"/>
          <ac:spMkLst>
            <pc:docMk/>
            <pc:sldMk cId="3359397321" sldId="287"/>
            <ac:spMk id="23" creationId="{DAAE4CDD-124C-4DCF-9584-B6033B545DD5}"/>
          </ac:spMkLst>
        </pc:spChg>
        <pc:spChg chg="add">
          <ac:chgData name="Rachel Murray" userId="bbcd0a00-e941-47ad-998c-05dd4bd34cfd" providerId="ADAL" clId="{8C365D53-C965-4B20-B717-AB39C3305215}" dt="2024-10-09T19:08:19.139" v="271" actId="26606"/>
          <ac:spMkLst>
            <pc:docMk/>
            <pc:sldMk cId="3359397321" sldId="287"/>
            <ac:spMk id="24" creationId="{081E4A58-353D-44AE-B2FC-2A74E2E400F7}"/>
          </ac:spMkLst>
        </pc:spChg>
      </pc:sldChg>
      <pc:sldChg chg="addSp modSp mod setBg">
        <pc:chgData name="Rachel Murray" userId="bbcd0a00-e941-47ad-998c-05dd4bd34cfd" providerId="ADAL" clId="{8C365D53-C965-4B20-B717-AB39C3305215}" dt="2024-10-09T19:09:12.901" v="292" actId="403"/>
        <pc:sldMkLst>
          <pc:docMk/>
          <pc:sldMk cId="3659046410" sldId="288"/>
        </pc:sldMkLst>
        <pc:spChg chg="mod">
          <ac:chgData name="Rachel Murray" userId="bbcd0a00-e941-47ad-998c-05dd4bd34cfd" providerId="ADAL" clId="{8C365D53-C965-4B20-B717-AB39C3305215}" dt="2024-10-09T19:09:05.240" v="289" actId="14100"/>
          <ac:spMkLst>
            <pc:docMk/>
            <pc:sldMk cId="3659046410" sldId="288"/>
            <ac:spMk id="2" creationId="{924BF42B-A8A6-084F-B760-3D87678251D6}"/>
          </ac:spMkLst>
        </pc:spChg>
        <pc:spChg chg="mod">
          <ac:chgData name="Rachel Murray" userId="bbcd0a00-e941-47ad-998c-05dd4bd34cfd" providerId="ADAL" clId="{8C365D53-C965-4B20-B717-AB39C3305215}" dt="2024-10-09T19:09:12.901" v="292" actId="403"/>
          <ac:spMkLst>
            <pc:docMk/>
            <pc:sldMk cId="3659046410" sldId="288"/>
            <ac:spMk id="6" creationId="{B16C0B93-CAE8-2B4F-959B-916DC186B461}"/>
          </ac:spMkLst>
        </pc:spChg>
        <pc:spChg chg="add">
          <ac:chgData name="Rachel Murray" userId="bbcd0a00-e941-47ad-998c-05dd4bd34cfd" providerId="ADAL" clId="{8C365D53-C965-4B20-B717-AB39C3305215}" dt="2024-10-09T19:08:51.741" v="282" actId="26606"/>
          <ac:spMkLst>
            <pc:docMk/>
            <pc:sldMk cId="3659046410" sldId="288"/>
            <ac:spMk id="11" creationId="{C2554CA6-288E-4202-BC52-2E5A8F0C0AED}"/>
          </ac:spMkLst>
        </pc:spChg>
        <pc:spChg chg="add">
          <ac:chgData name="Rachel Murray" userId="bbcd0a00-e941-47ad-998c-05dd4bd34cfd" providerId="ADAL" clId="{8C365D53-C965-4B20-B717-AB39C3305215}" dt="2024-10-09T19:08:51.741" v="282" actId="26606"/>
          <ac:spMkLst>
            <pc:docMk/>
            <pc:sldMk cId="3659046410" sldId="288"/>
            <ac:spMk id="13" creationId="{B10BB131-AC8E-4A8E-A5D1-36260F720C3B}"/>
          </ac:spMkLst>
        </pc:spChg>
        <pc:spChg chg="add">
          <ac:chgData name="Rachel Murray" userId="bbcd0a00-e941-47ad-998c-05dd4bd34cfd" providerId="ADAL" clId="{8C365D53-C965-4B20-B717-AB39C3305215}" dt="2024-10-09T19:08:51.741" v="282" actId="26606"/>
          <ac:spMkLst>
            <pc:docMk/>
            <pc:sldMk cId="3659046410" sldId="288"/>
            <ac:spMk id="15" creationId="{5B7778FC-632E-4DCA-A7CB-0D7731CCF970}"/>
          </ac:spMkLst>
        </pc:spChg>
        <pc:spChg chg="add">
          <ac:chgData name="Rachel Murray" userId="bbcd0a00-e941-47ad-998c-05dd4bd34cfd" providerId="ADAL" clId="{8C365D53-C965-4B20-B717-AB39C3305215}" dt="2024-10-09T19:08:51.741" v="282" actId="26606"/>
          <ac:spMkLst>
            <pc:docMk/>
            <pc:sldMk cId="3659046410" sldId="288"/>
            <ac:spMk id="17" creationId="{FA23A907-97FB-4A8F-880A-DD77401C4296}"/>
          </ac:spMkLst>
        </pc:spChg>
      </pc:sldChg>
      <pc:sldChg chg="addSp modSp mod setBg modNotesTx">
        <pc:chgData name="Rachel Murray" userId="bbcd0a00-e941-47ad-998c-05dd4bd34cfd" providerId="ADAL" clId="{8C365D53-C965-4B20-B717-AB39C3305215}" dt="2024-10-09T19:28:25.608" v="333"/>
        <pc:sldMkLst>
          <pc:docMk/>
          <pc:sldMk cId="4157398484" sldId="289"/>
        </pc:sldMkLst>
        <pc:spChg chg="mod">
          <ac:chgData name="Rachel Murray" userId="bbcd0a00-e941-47ad-998c-05dd4bd34cfd" providerId="ADAL" clId="{8C365D53-C965-4B20-B717-AB39C3305215}" dt="2024-10-09T19:09:44.857" v="298" actId="122"/>
          <ac:spMkLst>
            <pc:docMk/>
            <pc:sldMk cId="4157398484" sldId="289"/>
            <ac:spMk id="2" creationId="{924BF42B-A8A6-084F-B760-3D87678251D6}"/>
          </ac:spMkLst>
        </pc:spChg>
        <pc:spChg chg="mod">
          <ac:chgData name="Rachel Murray" userId="bbcd0a00-e941-47ad-998c-05dd4bd34cfd" providerId="ADAL" clId="{8C365D53-C965-4B20-B717-AB39C3305215}" dt="2024-10-09T19:10:03.700" v="307" actId="5793"/>
          <ac:spMkLst>
            <pc:docMk/>
            <pc:sldMk cId="4157398484" sldId="289"/>
            <ac:spMk id="6" creationId="{B16C0B93-CAE8-2B4F-959B-916DC186B461}"/>
          </ac:spMkLst>
        </pc:spChg>
        <pc:spChg chg="add">
          <ac:chgData name="Rachel Murray" userId="bbcd0a00-e941-47ad-998c-05dd4bd34cfd" providerId="ADAL" clId="{8C365D53-C965-4B20-B717-AB39C3305215}" dt="2024-10-09T19:09:36.100" v="293" actId="26606"/>
          <ac:spMkLst>
            <pc:docMk/>
            <pc:sldMk cId="4157398484" sldId="289"/>
            <ac:spMk id="11" creationId="{C2554CA6-288E-4202-BC52-2E5A8F0C0AED}"/>
          </ac:spMkLst>
        </pc:spChg>
        <pc:spChg chg="add">
          <ac:chgData name="Rachel Murray" userId="bbcd0a00-e941-47ad-998c-05dd4bd34cfd" providerId="ADAL" clId="{8C365D53-C965-4B20-B717-AB39C3305215}" dt="2024-10-09T19:09:36.100" v="293" actId="26606"/>
          <ac:spMkLst>
            <pc:docMk/>
            <pc:sldMk cId="4157398484" sldId="289"/>
            <ac:spMk id="13" creationId="{B10BB131-AC8E-4A8E-A5D1-36260F720C3B}"/>
          </ac:spMkLst>
        </pc:spChg>
        <pc:spChg chg="add">
          <ac:chgData name="Rachel Murray" userId="bbcd0a00-e941-47ad-998c-05dd4bd34cfd" providerId="ADAL" clId="{8C365D53-C965-4B20-B717-AB39C3305215}" dt="2024-10-09T19:09:36.100" v="293" actId="26606"/>
          <ac:spMkLst>
            <pc:docMk/>
            <pc:sldMk cId="4157398484" sldId="289"/>
            <ac:spMk id="15" creationId="{5B7778FC-632E-4DCA-A7CB-0D7731CCF970}"/>
          </ac:spMkLst>
        </pc:spChg>
        <pc:spChg chg="add">
          <ac:chgData name="Rachel Murray" userId="bbcd0a00-e941-47ad-998c-05dd4bd34cfd" providerId="ADAL" clId="{8C365D53-C965-4B20-B717-AB39C3305215}" dt="2024-10-09T19:09:36.100" v="293" actId="26606"/>
          <ac:spMkLst>
            <pc:docMk/>
            <pc:sldMk cId="4157398484" sldId="289"/>
            <ac:spMk id="17" creationId="{FA23A907-97FB-4A8F-880A-DD77401C4296}"/>
          </ac:spMkLst>
        </pc:spChg>
      </pc:sldChg>
      <pc:sldChg chg="addSp delSp modSp mod setBg modNotesTx">
        <pc:chgData name="Rachel Murray" userId="bbcd0a00-e941-47ad-998c-05dd4bd34cfd" providerId="ADAL" clId="{8C365D53-C965-4B20-B717-AB39C3305215}" dt="2024-10-09T19:34:56.603" v="345" actId="404"/>
        <pc:sldMkLst>
          <pc:docMk/>
          <pc:sldMk cId="3496117451" sldId="290"/>
        </pc:sldMkLst>
        <pc:spChg chg="mod">
          <ac:chgData name="Rachel Murray" userId="bbcd0a00-e941-47ad-998c-05dd4bd34cfd" providerId="ADAL" clId="{8C365D53-C965-4B20-B717-AB39C3305215}" dt="2024-10-09T19:34:47.133" v="341" actId="26606"/>
          <ac:spMkLst>
            <pc:docMk/>
            <pc:sldMk cId="3496117451" sldId="290"/>
            <ac:spMk id="2" creationId="{924BF42B-A8A6-084F-B760-3D87678251D6}"/>
          </ac:spMkLst>
        </pc:spChg>
        <pc:spChg chg="del">
          <ac:chgData name="Rachel Murray" userId="bbcd0a00-e941-47ad-998c-05dd4bd34cfd" providerId="ADAL" clId="{8C365D53-C965-4B20-B717-AB39C3305215}" dt="2024-10-09T19:34:27.253" v="337" actId="26606"/>
          <ac:spMkLst>
            <pc:docMk/>
            <pc:sldMk cId="3496117451" sldId="290"/>
            <ac:spMk id="6" creationId="{B16C0B93-CAE8-2B4F-959B-916DC186B461}"/>
          </ac:spMkLst>
        </pc:spChg>
        <pc:spChg chg="add del">
          <ac:chgData name="Rachel Murray" userId="bbcd0a00-e941-47ad-998c-05dd4bd34cfd" providerId="ADAL" clId="{8C365D53-C965-4B20-B717-AB39C3305215}" dt="2024-10-09T19:34:47.133" v="341" actId="26606"/>
          <ac:spMkLst>
            <pc:docMk/>
            <pc:sldMk cId="3496117451" sldId="290"/>
            <ac:spMk id="12" creationId="{8DF67618-B87B-4195-8E24-3B126F79FF55}"/>
          </ac:spMkLst>
        </pc:spChg>
        <pc:spChg chg="add del">
          <ac:chgData name="Rachel Murray" userId="bbcd0a00-e941-47ad-998c-05dd4bd34cfd" providerId="ADAL" clId="{8C365D53-C965-4B20-B717-AB39C3305215}" dt="2024-10-09T19:34:47.133" v="341" actId="26606"/>
          <ac:spMkLst>
            <pc:docMk/>
            <pc:sldMk cId="3496117451" sldId="290"/>
            <ac:spMk id="14" creationId="{64960379-9FF9-400A-A8A8-F5AB633FD3BF}"/>
          </ac:spMkLst>
        </pc:spChg>
        <pc:spChg chg="add del">
          <ac:chgData name="Rachel Murray" userId="bbcd0a00-e941-47ad-998c-05dd4bd34cfd" providerId="ADAL" clId="{8C365D53-C965-4B20-B717-AB39C3305215}" dt="2024-10-09T19:34:47.023" v="340" actId="26606"/>
          <ac:spMkLst>
            <pc:docMk/>
            <pc:sldMk cId="3496117451" sldId="290"/>
            <ac:spMk id="32" creationId="{955A2079-FA98-4876-80F0-72364A7D2EA4}"/>
          </ac:spMkLst>
        </pc:spChg>
        <pc:spChg chg="add">
          <ac:chgData name="Rachel Murray" userId="bbcd0a00-e941-47ad-998c-05dd4bd34cfd" providerId="ADAL" clId="{8C365D53-C965-4B20-B717-AB39C3305215}" dt="2024-10-09T19:34:47.133" v="341" actId="26606"/>
          <ac:spMkLst>
            <pc:docMk/>
            <pc:sldMk cId="3496117451" sldId="290"/>
            <ac:spMk id="34" creationId="{F68B3F68-107C-434F-AA38-110D5EA91B85}"/>
          </ac:spMkLst>
        </pc:spChg>
        <pc:spChg chg="add">
          <ac:chgData name="Rachel Murray" userId="bbcd0a00-e941-47ad-998c-05dd4bd34cfd" providerId="ADAL" clId="{8C365D53-C965-4B20-B717-AB39C3305215}" dt="2024-10-09T19:34:47.133" v="341" actId="26606"/>
          <ac:spMkLst>
            <pc:docMk/>
            <pc:sldMk cId="3496117451" sldId="290"/>
            <ac:spMk id="35" creationId="{BACC6370-2D7E-4714-9D71-7542949D7D5D}"/>
          </ac:spMkLst>
        </pc:spChg>
        <pc:spChg chg="add">
          <ac:chgData name="Rachel Murray" userId="bbcd0a00-e941-47ad-998c-05dd4bd34cfd" providerId="ADAL" clId="{8C365D53-C965-4B20-B717-AB39C3305215}" dt="2024-10-09T19:34:47.133" v="341" actId="26606"/>
          <ac:spMkLst>
            <pc:docMk/>
            <pc:sldMk cId="3496117451" sldId="290"/>
            <ac:spMk id="36" creationId="{AAD0DBB9-1A4B-4391-81D4-CB19F9AB918A}"/>
          </ac:spMkLst>
        </pc:spChg>
        <pc:spChg chg="add">
          <ac:chgData name="Rachel Murray" userId="bbcd0a00-e941-47ad-998c-05dd4bd34cfd" providerId="ADAL" clId="{8C365D53-C965-4B20-B717-AB39C3305215}" dt="2024-10-09T19:34:47.133" v="341" actId="26606"/>
          <ac:spMkLst>
            <pc:docMk/>
            <pc:sldMk cId="3496117451" sldId="290"/>
            <ac:spMk id="38" creationId="{063BBA22-50EA-4C4D-BE05-F1CE4E63AA56}"/>
          </ac:spMkLst>
        </pc:spChg>
        <pc:grpChg chg="add del">
          <ac:chgData name="Rachel Murray" userId="bbcd0a00-e941-47ad-998c-05dd4bd34cfd" providerId="ADAL" clId="{8C365D53-C965-4B20-B717-AB39C3305215}" dt="2024-10-09T19:34:47.133" v="341" actId="26606"/>
          <ac:grpSpMkLst>
            <pc:docMk/>
            <pc:sldMk cId="3496117451" sldId="290"/>
            <ac:grpSpMk id="16" creationId="{2C491629-AE25-486B-9B22-2CE4EE8F7E47}"/>
          </ac:grpSpMkLst>
        </pc:grpChg>
        <pc:grpChg chg="add del">
          <ac:chgData name="Rachel Murray" userId="bbcd0a00-e941-47ad-998c-05dd4bd34cfd" providerId="ADAL" clId="{8C365D53-C965-4B20-B717-AB39C3305215}" dt="2024-10-09T19:34:47.133" v="341" actId="26606"/>
          <ac:grpSpMkLst>
            <pc:docMk/>
            <pc:sldMk cId="3496117451" sldId="290"/>
            <ac:grpSpMk id="20" creationId="{43F5E015-E085-4624-B431-B42414448684}"/>
          </ac:grpSpMkLst>
        </pc:grpChg>
        <pc:graphicFrameChg chg="add mod modGraphic">
          <ac:chgData name="Rachel Murray" userId="bbcd0a00-e941-47ad-998c-05dd4bd34cfd" providerId="ADAL" clId="{8C365D53-C965-4B20-B717-AB39C3305215}" dt="2024-10-09T19:34:56.603" v="345" actId="404"/>
          <ac:graphicFrameMkLst>
            <pc:docMk/>
            <pc:sldMk cId="3496117451" sldId="290"/>
            <ac:graphicFrameMk id="8" creationId="{EBE64FAC-9D3C-17B2-C776-808D71E3B46F}"/>
          </ac:graphicFrameMkLst>
        </pc:graphicFrameChg>
      </pc:sldChg>
      <pc:sldChg chg="addSp delSp modSp mod setBg">
        <pc:chgData name="Rachel Murray" userId="bbcd0a00-e941-47ad-998c-05dd4bd34cfd" providerId="ADAL" clId="{8C365D53-C965-4B20-B717-AB39C3305215}" dt="2024-10-09T19:40:26.422" v="355" actId="27636"/>
        <pc:sldMkLst>
          <pc:docMk/>
          <pc:sldMk cId="2848841429" sldId="291"/>
        </pc:sldMkLst>
        <pc:spChg chg="mod">
          <ac:chgData name="Rachel Murray" userId="bbcd0a00-e941-47ad-998c-05dd4bd34cfd" providerId="ADAL" clId="{8C365D53-C965-4B20-B717-AB39C3305215}" dt="2024-10-09T19:40:20.893" v="352" actId="26606"/>
          <ac:spMkLst>
            <pc:docMk/>
            <pc:sldMk cId="2848841429" sldId="291"/>
            <ac:spMk id="2" creationId="{924BF42B-A8A6-084F-B760-3D87678251D6}"/>
          </ac:spMkLst>
        </pc:spChg>
        <pc:spChg chg="mod ord">
          <ac:chgData name="Rachel Murray" userId="bbcd0a00-e941-47ad-998c-05dd4bd34cfd" providerId="ADAL" clId="{8C365D53-C965-4B20-B717-AB39C3305215}" dt="2024-10-09T19:40:26.422" v="355" actId="27636"/>
          <ac:spMkLst>
            <pc:docMk/>
            <pc:sldMk cId="2848841429" sldId="291"/>
            <ac:spMk id="6" creationId="{B16C0B93-CAE8-2B4F-959B-916DC186B461}"/>
          </ac:spMkLst>
        </pc:spChg>
        <pc:spChg chg="add del">
          <ac:chgData name="Rachel Murray" userId="bbcd0a00-e941-47ad-998c-05dd4bd34cfd" providerId="ADAL" clId="{8C365D53-C965-4B20-B717-AB39C3305215}" dt="2024-10-09T19:40:15.333" v="347" actId="26606"/>
          <ac:spMkLst>
            <pc:docMk/>
            <pc:sldMk cId="2848841429" sldId="291"/>
            <ac:spMk id="11" creationId="{F13C74B1-5B17-4795-BED0-7140497B445A}"/>
          </ac:spMkLst>
        </pc:spChg>
        <pc:spChg chg="add del">
          <ac:chgData name="Rachel Murray" userId="bbcd0a00-e941-47ad-998c-05dd4bd34cfd" providerId="ADAL" clId="{8C365D53-C965-4B20-B717-AB39C3305215}" dt="2024-10-09T19:40:15.333" v="347" actId="26606"/>
          <ac:spMkLst>
            <pc:docMk/>
            <pc:sldMk cId="2848841429" sldId="291"/>
            <ac:spMk id="13" creationId="{D4974D33-8DC5-464E-8C6D-BE58F0669C17}"/>
          </ac:spMkLst>
        </pc:spChg>
        <pc:spChg chg="add del">
          <ac:chgData name="Rachel Murray" userId="bbcd0a00-e941-47ad-998c-05dd4bd34cfd" providerId="ADAL" clId="{8C365D53-C965-4B20-B717-AB39C3305215}" dt="2024-10-09T19:40:18.946" v="349" actId="26606"/>
          <ac:spMkLst>
            <pc:docMk/>
            <pc:sldMk cId="2848841429" sldId="291"/>
            <ac:spMk id="15" creationId="{79BB35BC-D5C2-4C8B-A22A-A71E6191913B}"/>
          </ac:spMkLst>
        </pc:spChg>
        <pc:spChg chg="add del">
          <ac:chgData name="Rachel Murray" userId="bbcd0a00-e941-47ad-998c-05dd4bd34cfd" providerId="ADAL" clId="{8C365D53-C965-4B20-B717-AB39C3305215}" dt="2024-10-09T19:40:20.893" v="351" actId="26606"/>
          <ac:spMkLst>
            <pc:docMk/>
            <pc:sldMk cId="2848841429" sldId="291"/>
            <ac:spMk id="17" creationId="{D009D6D5-DAC2-4A8B-A17A-E206B9012D09}"/>
          </ac:spMkLst>
        </pc:spChg>
        <pc:spChg chg="add">
          <ac:chgData name="Rachel Murray" userId="bbcd0a00-e941-47ad-998c-05dd4bd34cfd" providerId="ADAL" clId="{8C365D53-C965-4B20-B717-AB39C3305215}" dt="2024-10-09T19:40:20.893" v="352" actId="26606"/>
          <ac:spMkLst>
            <pc:docMk/>
            <pc:sldMk cId="2848841429" sldId="291"/>
            <ac:spMk id="19" creationId="{F13C74B1-5B17-4795-BED0-7140497B445A}"/>
          </ac:spMkLst>
        </pc:spChg>
        <pc:spChg chg="add">
          <ac:chgData name="Rachel Murray" userId="bbcd0a00-e941-47ad-998c-05dd4bd34cfd" providerId="ADAL" clId="{8C365D53-C965-4B20-B717-AB39C3305215}" dt="2024-10-09T19:40:20.893" v="352" actId="26606"/>
          <ac:spMkLst>
            <pc:docMk/>
            <pc:sldMk cId="2848841429" sldId="291"/>
            <ac:spMk id="20" creationId="{D4974D33-8DC5-464E-8C6D-BE58F0669C17}"/>
          </ac:spMkLst>
        </pc:spChg>
        <pc:picChg chg="mod">
          <ac:chgData name="Rachel Murray" userId="bbcd0a00-e941-47ad-998c-05dd4bd34cfd" providerId="ADAL" clId="{8C365D53-C965-4B20-B717-AB39C3305215}" dt="2024-10-09T19:40:20.893" v="352" actId="26606"/>
          <ac:picMkLst>
            <pc:docMk/>
            <pc:sldMk cId="2848841429" sldId="291"/>
            <ac:picMk id="4" creationId="{8F34B0A1-9859-FF4B-A4E9-4BEA38F0759D}"/>
          </ac:picMkLst>
        </pc:picChg>
      </pc:sldChg>
      <pc:sldChg chg="addSp delSp modSp mod setBg addAnim delAnim modNotesTx">
        <pc:chgData name="Rachel Murray" userId="bbcd0a00-e941-47ad-998c-05dd4bd34cfd" providerId="ADAL" clId="{8C365D53-C965-4B20-B717-AB39C3305215}" dt="2024-10-09T19:54:13.008" v="369" actId="113"/>
        <pc:sldMkLst>
          <pc:docMk/>
          <pc:sldMk cId="1800317160" sldId="292"/>
        </pc:sldMkLst>
        <pc:spChg chg="mod">
          <ac:chgData name="Rachel Murray" userId="bbcd0a00-e941-47ad-998c-05dd4bd34cfd" providerId="ADAL" clId="{8C365D53-C965-4B20-B717-AB39C3305215}" dt="2024-10-09T19:41:10.251" v="359" actId="26606"/>
          <ac:spMkLst>
            <pc:docMk/>
            <pc:sldMk cId="1800317160" sldId="292"/>
            <ac:spMk id="2" creationId="{924BF42B-A8A6-084F-B760-3D87678251D6}"/>
          </ac:spMkLst>
        </pc:spChg>
        <pc:spChg chg="add del">
          <ac:chgData name="Rachel Murray" userId="bbcd0a00-e941-47ad-998c-05dd4bd34cfd" providerId="ADAL" clId="{8C365D53-C965-4B20-B717-AB39C3305215}" dt="2024-10-09T19:41:10.235" v="358" actId="26606"/>
          <ac:spMkLst>
            <pc:docMk/>
            <pc:sldMk cId="1800317160" sldId="292"/>
            <ac:spMk id="9" creationId="{9B7AD9F6-8CE7-4299-8FC6-328F4DCD3FF9}"/>
          </ac:spMkLst>
        </pc:spChg>
        <pc:spChg chg="add del">
          <ac:chgData name="Rachel Murray" userId="bbcd0a00-e941-47ad-998c-05dd4bd34cfd" providerId="ADAL" clId="{8C365D53-C965-4B20-B717-AB39C3305215}" dt="2024-10-09T19:41:10.235" v="358" actId="26606"/>
          <ac:spMkLst>
            <pc:docMk/>
            <pc:sldMk cId="1800317160" sldId="292"/>
            <ac:spMk id="11" creationId="{F49775AF-8896-43EE-92C6-83497D6DC56F}"/>
          </ac:spMkLst>
        </pc:spChg>
        <pc:spChg chg="add">
          <ac:chgData name="Rachel Murray" userId="bbcd0a00-e941-47ad-998c-05dd4bd34cfd" providerId="ADAL" clId="{8C365D53-C965-4B20-B717-AB39C3305215}" dt="2024-10-09T19:41:10.251" v="359" actId="26606"/>
          <ac:spMkLst>
            <pc:docMk/>
            <pc:sldMk cId="1800317160" sldId="292"/>
            <ac:spMk id="13" creationId="{ECC07320-C2CA-4E29-8481-9D9E143C7788}"/>
          </ac:spMkLst>
        </pc:spChg>
        <pc:spChg chg="add">
          <ac:chgData name="Rachel Murray" userId="bbcd0a00-e941-47ad-998c-05dd4bd34cfd" providerId="ADAL" clId="{8C365D53-C965-4B20-B717-AB39C3305215}" dt="2024-10-09T19:41:10.251" v="359" actId="26606"/>
          <ac:spMkLst>
            <pc:docMk/>
            <pc:sldMk cId="1800317160" sldId="292"/>
            <ac:spMk id="14" creationId="{178FB36B-5BFE-42CA-BC60-1115E0D95EEC}"/>
          </ac:spMkLst>
        </pc:spChg>
        <pc:picChg chg="mod ord">
          <ac:chgData name="Rachel Murray" userId="bbcd0a00-e941-47ad-998c-05dd4bd34cfd" providerId="ADAL" clId="{8C365D53-C965-4B20-B717-AB39C3305215}" dt="2024-10-09T19:41:10.251" v="359" actId="26606"/>
          <ac:picMkLst>
            <pc:docMk/>
            <pc:sldMk cId="1800317160" sldId="292"/>
            <ac:picMk id="4" creationId="{62E4954E-6C0D-5D4F-B317-300446433A6A}"/>
          </ac:picMkLst>
        </pc:picChg>
      </pc:sldChg>
      <pc:sldChg chg="addSp delSp add del setBg delDesignElem">
        <pc:chgData name="Rachel Murray" userId="bbcd0a00-e941-47ad-998c-05dd4bd34cfd" providerId="ADAL" clId="{8C365D53-C965-4B20-B717-AB39C3305215}" dt="2024-10-09T19:11:52.113" v="310"/>
        <pc:sldMkLst>
          <pc:docMk/>
          <pc:sldMk cId="1186771990" sldId="293"/>
        </pc:sldMkLst>
        <pc:spChg chg="add del">
          <ac:chgData name="Rachel Murray" userId="bbcd0a00-e941-47ad-998c-05dd4bd34cfd" providerId="ADAL" clId="{8C365D53-C965-4B20-B717-AB39C3305215}" dt="2024-10-09T19:11:52.113" v="310"/>
          <ac:spMkLst>
            <pc:docMk/>
            <pc:sldMk cId="1186771990" sldId="293"/>
            <ac:spMk id="11" creationId="{C2554CA6-288E-4202-BC52-2E5A8F0C0AED}"/>
          </ac:spMkLst>
        </pc:spChg>
        <pc:spChg chg="add del">
          <ac:chgData name="Rachel Murray" userId="bbcd0a00-e941-47ad-998c-05dd4bd34cfd" providerId="ADAL" clId="{8C365D53-C965-4B20-B717-AB39C3305215}" dt="2024-10-09T19:11:52.113" v="310"/>
          <ac:spMkLst>
            <pc:docMk/>
            <pc:sldMk cId="1186771990" sldId="293"/>
            <ac:spMk id="13" creationId="{B10BB131-AC8E-4A8E-A5D1-36260F720C3B}"/>
          </ac:spMkLst>
        </pc:spChg>
        <pc:spChg chg="add del">
          <ac:chgData name="Rachel Murray" userId="bbcd0a00-e941-47ad-998c-05dd4bd34cfd" providerId="ADAL" clId="{8C365D53-C965-4B20-B717-AB39C3305215}" dt="2024-10-09T19:11:52.113" v="310"/>
          <ac:spMkLst>
            <pc:docMk/>
            <pc:sldMk cId="1186771990" sldId="293"/>
            <ac:spMk id="15" creationId="{5B7778FC-632E-4DCA-A7CB-0D7731CCF970}"/>
          </ac:spMkLst>
        </pc:spChg>
        <pc:spChg chg="add del">
          <ac:chgData name="Rachel Murray" userId="bbcd0a00-e941-47ad-998c-05dd4bd34cfd" providerId="ADAL" clId="{8C365D53-C965-4B20-B717-AB39C3305215}" dt="2024-10-09T19:11:52.113" v="310"/>
          <ac:spMkLst>
            <pc:docMk/>
            <pc:sldMk cId="1186771990" sldId="293"/>
            <ac:spMk id="17" creationId="{FA23A907-97FB-4A8F-880A-DD77401C4296}"/>
          </ac:spMkLst>
        </pc:spChg>
      </pc:sldChg>
      <pc:sldChg chg="addSp delSp add del setBg delDesignElem">
        <pc:chgData name="Rachel Murray" userId="bbcd0a00-e941-47ad-998c-05dd4bd34cfd" providerId="ADAL" clId="{8C365D53-C965-4B20-B717-AB39C3305215}" dt="2024-10-09T19:12:00.878" v="316"/>
        <pc:sldMkLst>
          <pc:docMk/>
          <pc:sldMk cId="1460078095" sldId="293"/>
        </pc:sldMkLst>
        <pc:spChg chg="add del">
          <ac:chgData name="Rachel Murray" userId="bbcd0a00-e941-47ad-998c-05dd4bd34cfd" providerId="ADAL" clId="{8C365D53-C965-4B20-B717-AB39C3305215}" dt="2024-10-09T19:12:00.878" v="316"/>
          <ac:spMkLst>
            <pc:docMk/>
            <pc:sldMk cId="1460078095" sldId="293"/>
            <ac:spMk id="11" creationId="{C2554CA6-288E-4202-BC52-2E5A8F0C0AED}"/>
          </ac:spMkLst>
        </pc:spChg>
        <pc:spChg chg="add del">
          <ac:chgData name="Rachel Murray" userId="bbcd0a00-e941-47ad-998c-05dd4bd34cfd" providerId="ADAL" clId="{8C365D53-C965-4B20-B717-AB39C3305215}" dt="2024-10-09T19:12:00.878" v="316"/>
          <ac:spMkLst>
            <pc:docMk/>
            <pc:sldMk cId="1460078095" sldId="293"/>
            <ac:spMk id="13" creationId="{B10BB131-AC8E-4A8E-A5D1-36260F720C3B}"/>
          </ac:spMkLst>
        </pc:spChg>
        <pc:spChg chg="add del">
          <ac:chgData name="Rachel Murray" userId="bbcd0a00-e941-47ad-998c-05dd4bd34cfd" providerId="ADAL" clId="{8C365D53-C965-4B20-B717-AB39C3305215}" dt="2024-10-09T19:12:00.878" v="316"/>
          <ac:spMkLst>
            <pc:docMk/>
            <pc:sldMk cId="1460078095" sldId="293"/>
            <ac:spMk id="15" creationId="{5B7778FC-632E-4DCA-A7CB-0D7731CCF970}"/>
          </ac:spMkLst>
        </pc:spChg>
        <pc:spChg chg="add del">
          <ac:chgData name="Rachel Murray" userId="bbcd0a00-e941-47ad-998c-05dd4bd34cfd" providerId="ADAL" clId="{8C365D53-C965-4B20-B717-AB39C3305215}" dt="2024-10-09T19:12:00.878" v="316"/>
          <ac:spMkLst>
            <pc:docMk/>
            <pc:sldMk cId="1460078095" sldId="293"/>
            <ac:spMk id="17" creationId="{FA23A907-97FB-4A8F-880A-DD77401C4296}"/>
          </ac:spMkLst>
        </pc:spChg>
      </pc:sldChg>
      <pc:sldChg chg="addSp delSp add del setBg delDesignElem">
        <pc:chgData name="Rachel Murray" userId="bbcd0a00-e941-47ad-998c-05dd4bd34cfd" providerId="ADAL" clId="{8C365D53-C965-4B20-B717-AB39C3305215}" dt="2024-10-09T19:11:55.780" v="313"/>
        <pc:sldMkLst>
          <pc:docMk/>
          <pc:sldMk cId="1926048863" sldId="293"/>
        </pc:sldMkLst>
        <pc:spChg chg="add del">
          <ac:chgData name="Rachel Murray" userId="bbcd0a00-e941-47ad-998c-05dd4bd34cfd" providerId="ADAL" clId="{8C365D53-C965-4B20-B717-AB39C3305215}" dt="2024-10-09T19:11:55.780" v="313"/>
          <ac:spMkLst>
            <pc:docMk/>
            <pc:sldMk cId="1926048863" sldId="293"/>
            <ac:spMk id="11" creationId="{C2554CA6-288E-4202-BC52-2E5A8F0C0AED}"/>
          </ac:spMkLst>
        </pc:spChg>
        <pc:spChg chg="add del">
          <ac:chgData name="Rachel Murray" userId="bbcd0a00-e941-47ad-998c-05dd4bd34cfd" providerId="ADAL" clId="{8C365D53-C965-4B20-B717-AB39C3305215}" dt="2024-10-09T19:11:55.780" v="313"/>
          <ac:spMkLst>
            <pc:docMk/>
            <pc:sldMk cId="1926048863" sldId="293"/>
            <ac:spMk id="13" creationId="{B10BB131-AC8E-4A8E-A5D1-36260F720C3B}"/>
          </ac:spMkLst>
        </pc:spChg>
        <pc:spChg chg="add del">
          <ac:chgData name="Rachel Murray" userId="bbcd0a00-e941-47ad-998c-05dd4bd34cfd" providerId="ADAL" clId="{8C365D53-C965-4B20-B717-AB39C3305215}" dt="2024-10-09T19:11:55.780" v="313"/>
          <ac:spMkLst>
            <pc:docMk/>
            <pc:sldMk cId="1926048863" sldId="293"/>
            <ac:spMk id="15" creationId="{5B7778FC-632E-4DCA-A7CB-0D7731CCF970}"/>
          </ac:spMkLst>
        </pc:spChg>
        <pc:spChg chg="add del">
          <ac:chgData name="Rachel Murray" userId="bbcd0a00-e941-47ad-998c-05dd4bd34cfd" providerId="ADAL" clId="{8C365D53-C965-4B20-B717-AB39C3305215}" dt="2024-10-09T19:11:55.780" v="313"/>
          <ac:spMkLst>
            <pc:docMk/>
            <pc:sldMk cId="1926048863" sldId="293"/>
            <ac:spMk id="17" creationId="{FA23A907-97FB-4A8F-880A-DD77401C4296}"/>
          </ac:spMkLst>
        </pc:spChg>
      </pc:sldChg>
      <pc:sldChg chg="delSp add del setBg delDesignElem">
        <pc:chgData name="Rachel Murray" userId="bbcd0a00-e941-47ad-998c-05dd4bd34cfd" providerId="ADAL" clId="{8C365D53-C965-4B20-B717-AB39C3305215}" dt="2024-10-09T19:20:19.921" v="322" actId="2696"/>
        <pc:sldMkLst>
          <pc:docMk/>
          <pc:sldMk cId="2244457131" sldId="293"/>
        </pc:sldMkLst>
        <pc:spChg chg="del">
          <ac:chgData name="Rachel Murray" userId="bbcd0a00-e941-47ad-998c-05dd4bd34cfd" providerId="ADAL" clId="{8C365D53-C965-4B20-B717-AB39C3305215}" dt="2024-10-09T19:20:09.081" v="321"/>
          <ac:spMkLst>
            <pc:docMk/>
            <pc:sldMk cId="2244457131" sldId="293"/>
            <ac:spMk id="11" creationId="{C2554CA6-288E-4202-BC52-2E5A8F0C0AED}"/>
          </ac:spMkLst>
        </pc:spChg>
        <pc:spChg chg="del">
          <ac:chgData name="Rachel Murray" userId="bbcd0a00-e941-47ad-998c-05dd4bd34cfd" providerId="ADAL" clId="{8C365D53-C965-4B20-B717-AB39C3305215}" dt="2024-10-09T19:20:09.081" v="321"/>
          <ac:spMkLst>
            <pc:docMk/>
            <pc:sldMk cId="2244457131" sldId="293"/>
            <ac:spMk id="13" creationId="{B10BB131-AC8E-4A8E-A5D1-36260F720C3B}"/>
          </ac:spMkLst>
        </pc:spChg>
        <pc:spChg chg="del">
          <ac:chgData name="Rachel Murray" userId="bbcd0a00-e941-47ad-998c-05dd4bd34cfd" providerId="ADAL" clId="{8C365D53-C965-4B20-B717-AB39C3305215}" dt="2024-10-09T19:20:09.081" v="321"/>
          <ac:spMkLst>
            <pc:docMk/>
            <pc:sldMk cId="2244457131" sldId="293"/>
            <ac:spMk id="15" creationId="{5B7778FC-632E-4DCA-A7CB-0D7731CCF970}"/>
          </ac:spMkLst>
        </pc:spChg>
        <pc:spChg chg="del">
          <ac:chgData name="Rachel Murray" userId="bbcd0a00-e941-47ad-998c-05dd4bd34cfd" providerId="ADAL" clId="{8C365D53-C965-4B20-B717-AB39C3305215}" dt="2024-10-09T19:20:09.081" v="321"/>
          <ac:spMkLst>
            <pc:docMk/>
            <pc:sldMk cId="2244457131" sldId="293"/>
            <ac:spMk id="17" creationId="{FA23A907-97FB-4A8F-880A-DD77401C429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18ADAE9-1FA8-4EF4-8F1B-662A42F99C8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319C9AA-524D-497C-ABFD-A12D2D8E73C8}">
      <dgm:prSet/>
      <dgm:spPr/>
      <dgm:t>
        <a:bodyPr/>
        <a:lstStyle/>
        <a:p>
          <a:pPr>
            <a:defRPr cap="all"/>
          </a:pPr>
          <a:r>
            <a:rPr lang="en-US"/>
            <a:t>Serves as a state ambassador of poetry</a:t>
          </a:r>
        </a:p>
      </dgm:t>
    </dgm:pt>
    <dgm:pt modelId="{727F2C0C-F66C-420F-A04E-320B9FD7E0EE}" type="parTrans" cxnId="{8DF4F097-54E1-4D52-8408-CAFB85033E57}">
      <dgm:prSet/>
      <dgm:spPr/>
      <dgm:t>
        <a:bodyPr/>
        <a:lstStyle/>
        <a:p>
          <a:endParaRPr lang="en-US"/>
        </a:p>
      </dgm:t>
    </dgm:pt>
    <dgm:pt modelId="{8CEAB9B5-5751-4F37-9F24-2E62E7640AB1}" type="sibTrans" cxnId="{8DF4F097-54E1-4D52-8408-CAFB85033E57}">
      <dgm:prSet/>
      <dgm:spPr/>
      <dgm:t>
        <a:bodyPr/>
        <a:lstStyle/>
        <a:p>
          <a:endParaRPr lang="en-US"/>
        </a:p>
      </dgm:t>
    </dgm:pt>
    <dgm:pt modelId="{361A8F9C-434D-4F3D-A363-745572359997}">
      <dgm:prSet/>
      <dgm:spPr/>
      <dgm:t>
        <a:bodyPr/>
        <a:lstStyle/>
        <a:p>
          <a:pPr>
            <a:defRPr cap="all"/>
          </a:pPr>
          <a:r>
            <a:rPr lang="en-US"/>
            <a:t>Appointed by the governor of Oregon</a:t>
          </a:r>
        </a:p>
      </dgm:t>
    </dgm:pt>
    <dgm:pt modelId="{0354AC84-4702-44F1-AA36-ECD1855ECE5D}" type="parTrans" cxnId="{A86436E1-16B1-409A-B394-9EFC579045F5}">
      <dgm:prSet/>
      <dgm:spPr/>
      <dgm:t>
        <a:bodyPr/>
        <a:lstStyle/>
        <a:p>
          <a:endParaRPr lang="en-US"/>
        </a:p>
      </dgm:t>
    </dgm:pt>
    <dgm:pt modelId="{8A76041F-4556-4713-AE5B-A52DE55A705E}" type="sibTrans" cxnId="{A86436E1-16B1-409A-B394-9EFC579045F5}">
      <dgm:prSet/>
      <dgm:spPr/>
      <dgm:t>
        <a:bodyPr/>
        <a:lstStyle/>
        <a:p>
          <a:endParaRPr lang="en-US"/>
        </a:p>
      </dgm:t>
    </dgm:pt>
    <dgm:pt modelId="{710FEF2A-C4AF-4172-8F97-2F6C24E2ACC7}">
      <dgm:prSet/>
      <dgm:spPr/>
      <dgm:t>
        <a:bodyPr/>
        <a:lstStyle/>
        <a:p>
          <a:pPr>
            <a:defRPr cap="all"/>
          </a:pPr>
          <a:r>
            <a:rPr lang="en-US"/>
            <a:t>Travels the state to share the power of reading and writing poetry  </a:t>
          </a:r>
        </a:p>
      </dgm:t>
    </dgm:pt>
    <dgm:pt modelId="{67C0D4E6-FF34-49F8-BF4E-98FA2DC75B75}" type="parTrans" cxnId="{56BD74CF-A469-481D-B676-FFFE6B835B7E}">
      <dgm:prSet/>
      <dgm:spPr/>
      <dgm:t>
        <a:bodyPr/>
        <a:lstStyle/>
        <a:p>
          <a:endParaRPr lang="en-US"/>
        </a:p>
      </dgm:t>
    </dgm:pt>
    <dgm:pt modelId="{C2F5125D-361A-4BB0-AB87-B7A56CB951C3}" type="sibTrans" cxnId="{56BD74CF-A469-481D-B676-FFFE6B835B7E}">
      <dgm:prSet/>
      <dgm:spPr/>
      <dgm:t>
        <a:bodyPr/>
        <a:lstStyle/>
        <a:p>
          <a:endParaRPr lang="en-US"/>
        </a:p>
      </dgm:t>
    </dgm:pt>
    <dgm:pt modelId="{9E1683A1-4CCA-4F3C-8228-D75F0362EB2A}" type="pres">
      <dgm:prSet presAssocID="{018ADAE9-1FA8-4EF4-8F1B-662A42F99C81}" presName="root" presStyleCnt="0">
        <dgm:presLayoutVars>
          <dgm:dir/>
          <dgm:resizeHandles val="exact"/>
        </dgm:presLayoutVars>
      </dgm:prSet>
      <dgm:spPr/>
    </dgm:pt>
    <dgm:pt modelId="{485EF9FD-9D2B-4719-9EAD-222EFED7343B}" type="pres">
      <dgm:prSet presAssocID="{7319C9AA-524D-497C-ABFD-A12D2D8E73C8}" presName="compNode" presStyleCnt="0"/>
      <dgm:spPr/>
    </dgm:pt>
    <dgm:pt modelId="{1CA5FB1E-E5D4-4F36-AB36-B89B67C7ECA2}" type="pres">
      <dgm:prSet presAssocID="{7319C9AA-524D-497C-ABFD-A12D2D8E73C8}" presName="iconBgRect" presStyleLbl="bgShp" presStyleIdx="0" presStyleCnt="3"/>
      <dgm:spPr/>
    </dgm:pt>
    <dgm:pt modelId="{DE2093FE-5AF0-428B-A6EA-A0DA4C41E5C6}" type="pres">
      <dgm:prSet presAssocID="{7319C9AA-524D-497C-ABFD-A12D2D8E73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C95DC1E4-829F-47CE-A90D-A9E523BAE4BD}" type="pres">
      <dgm:prSet presAssocID="{7319C9AA-524D-497C-ABFD-A12D2D8E73C8}" presName="spaceRect" presStyleCnt="0"/>
      <dgm:spPr/>
    </dgm:pt>
    <dgm:pt modelId="{21CE1D21-9705-4F5D-9BE9-D0D810835C83}" type="pres">
      <dgm:prSet presAssocID="{7319C9AA-524D-497C-ABFD-A12D2D8E73C8}" presName="textRect" presStyleLbl="revTx" presStyleIdx="0" presStyleCnt="3">
        <dgm:presLayoutVars>
          <dgm:chMax val="1"/>
          <dgm:chPref val="1"/>
        </dgm:presLayoutVars>
      </dgm:prSet>
      <dgm:spPr/>
    </dgm:pt>
    <dgm:pt modelId="{E0567E06-6877-4745-A780-D60DE12BD600}" type="pres">
      <dgm:prSet presAssocID="{8CEAB9B5-5751-4F37-9F24-2E62E7640AB1}" presName="sibTrans" presStyleCnt="0"/>
      <dgm:spPr/>
    </dgm:pt>
    <dgm:pt modelId="{3AF7FA59-B5D1-4951-8C3A-18D688B2269F}" type="pres">
      <dgm:prSet presAssocID="{361A8F9C-434D-4F3D-A363-745572359997}" presName="compNode" presStyleCnt="0"/>
      <dgm:spPr/>
    </dgm:pt>
    <dgm:pt modelId="{81BB231B-1CE8-460E-90B9-E7BDFF4B5A5E}" type="pres">
      <dgm:prSet presAssocID="{361A8F9C-434D-4F3D-A363-745572359997}" presName="iconBgRect" presStyleLbl="bgShp" presStyleIdx="1" presStyleCnt="3"/>
      <dgm:spPr/>
    </dgm:pt>
    <dgm:pt modelId="{CB88DE7B-5C1E-4091-82DD-BCB8C634907E}" type="pres">
      <dgm:prSet presAssocID="{361A8F9C-434D-4F3D-A363-7455723599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00739803-8DDE-402C-83F7-1547D60676DC}" type="pres">
      <dgm:prSet presAssocID="{361A8F9C-434D-4F3D-A363-745572359997}" presName="spaceRect" presStyleCnt="0"/>
      <dgm:spPr/>
    </dgm:pt>
    <dgm:pt modelId="{BD561F34-6495-4621-9DB7-879B9BF9716C}" type="pres">
      <dgm:prSet presAssocID="{361A8F9C-434D-4F3D-A363-745572359997}" presName="textRect" presStyleLbl="revTx" presStyleIdx="1" presStyleCnt="3">
        <dgm:presLayoutVars>
          <dgm:chMax val="1"/>
          <dgm:chPref val="1"/>
        </dgm:presLayoutVars>
      </dgm:prSet>
      <dgm:spPr/>
    </dgm:pt>
    <dgm:pt modelId="{A815CD4C-9C06-4D6E-993E-95EEF82D591A}" type="pres">
      <dgm:prSet presAssocID="{8A76041F-4556-4713-AE5B-A52DE55A705E}" presName="sibTrans" presStyleCnt="0"/>
      <dgm:spPr/>
    </dgm:pt>
    <dgm:pt modelId="{2A56930C-6308-492F-A270-36FFF29A9D9F}" type="pres">
      <dgm:prSet presAssocID="{710FEF2A-C4AF-4172-8F97-2F6C24E2ACC7}" presName="compNode" presStyleCnt="0"/>
      <dgm:spPr/>
    </dgm:pt>
    <dgm:pt modelId="{128238C9-D36A-4667-AB94-40E6FD7E0B1B}" type="pres">
      <dgm:prSet presAssocID="{710FEF2A-C4AF-4172-8F97-2F6C24E2ACC7}" presName="iconBgRect" presStyleLbl="bgShp" presStyleIdx="2" presStyleCnt="3"/>
      <dgm:spPr/>
    </dgm:pt>
    <dgm:pt modelId="{E601C6CC-258B-4283-B234-F11C66B6DB8A}" type="pres">
      <dgm:prSet presAssocID="{710FEF2A-C4AF-4172-8F97-2F6C24E2AC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3D80816-36E5-431A-B3A9-720F2277BE77}" type="pres">
      <dgm:prSet presAssocID="{710FEF2A-C4AF-4172-8F97-2F6C24E2ACC7}" presName="spaceRect" presStyleCnt="0"/>
      <dgm:spPr/>
    </dgm:pt>
    <dgm:pt modelId="{4EDB333E-E24D-4FDE-BAA8-54A8D8892FF3}" type="pres">
      <dgm:prSet presAssocID="{710FEF2A-C4AF-4172-8F97-2F6C24E2ACC7}" presName="textRect" presStyleLbl="revTx" presStyleIdx="2" presStyleCnt="3">
        <dgm:presLayoutVars>
          <dgm:chMax val="1"/>
          <dgm:chPref val="1"/>
        </dgm:presLayoutVars>
      </dgm:prSet>
      <dgm:spPr/>
    </dgm:pt>
  </dgm:ptLst>
  <dgm:cxnLst>
    <dgm:cxn modelId="{D135CA3F-1737-44B4-9EEE-B39D8B7A6F91}" type="presOf" srcId="{361A8F9C-434D-4F3D-A363-745572359997}" destId="{BD561F34-6495-4621-9DB7-879B9BF9716C}" srcOrd="0" destOrd="0" presId="urn:microsoft.com/office/officeart/2018/5/layout/IconCircleLabelList"/>
    <dgm:cxn modelId="{4D27C150-2FFE-4858-B249-660C514DA393}" type="presOf" srcId="{7319C9AA-524D-497C-ABFD-A12D2D8E73C8}" destId="{21CE1D21-9705-4F5D-9BE9-D0D810835C83}" srcOrd="0" destOrd="0" presId="urn:microsoft.com/office/officeart/2018/5/layout/IconCircleLabelList"/>
    <dgm:cxn modelId="{E4C7CD82-D6B5-49DF-9265-CDA730E71485}" type="presOf" srcId="{018ADAE9-1FA8-4EF4-8F1B-662A42F99C81}" destId="{9E1683A1-4CCA-4F3C-8228-D75F0362EB2A}" srcOrd="0" destOrd="0" presId="urn:microsoft.com/office/officeart/2018/5/layout/IconCircleLabelList"/>
    <dgm:cxn modelId="{8DF4F097-54E1-4D52-8408-CAFB85033E57}" srcId="{018ADAE9-1FA8-4EF4-8F1B-662A42F99C81}" destId="{7319C9AA-524D-497C-ABFD-A12D2D8E73C8}" srcOrd="0" destOrd="0" parTransId="{727F2C0C-F66C-420F-A04E-320B9FD7E0EE}" sibTransId="{8CEAB9B5-5751-4F37-9F24-2E62E7640AB1}"/>
    <dgm:cxn modelId="{1912C1CA-F919-49C7-B13F-C23FA623B175}" type="presOf" srcId="{710FEF2A-C4AF-4172-8F97-2F6C24E2ACC7}" destId="{4EDB333E-E24D-4FDE-BAA8-54A8D8892FF3}" srcOrd="0" destOrd="0" presId="urn:microsoft.com/office/officeart/2018/5/layout/IconCircleLabelList"/>
    <dgm:cxn modelId="{56BD74CF-A469-481D-B676-FFFE6B835B7E}" srcId="{018ADAE9-1FA8-4EF4-8F1B-662A42F99C81}" destId="{710FEF2A-C4AF-4172-8F97-2F6C24E2ACC7}" srcOrd="2" destOrd="0" parTransId="{67C0D4E6-FF34-49F8-BF4E-98FA2DC75B75}" sibTransId="{C2F5125D-361A-4BB0-AB87-B7A56CB951C3}"/>
    <dgm:cxn modelId="{A86436E1-16B1-409A-B394-9EFC579045F5}" srcId="{018ADAE9-1FA8-4EF4-8F1B-662A42F99C81}" destId="{361A8F9C-434D-4F3D-A363-745572359997}" srcOrd="1" destOrd="0" parTransId="{0354AC84-4702-44F1-AA36-ECD1855ECE5D}" sibTransId="{8A76041F-4556-4713-AE5B-A52DE55A705E}"/>
    <dgm:cxn modelId="{D9EB06B8-4183-4ADC-9A95-F6214B3B0731}" type="presParOf" srcId="{9E1683A1-4CCA-4F3C-8228-D75F0362EB2A}" destId="{485EF9FD-9D2B-4719-9EAD-222EFED7343B}" srcOrd="0" destOrd="0" presId="urn:microsoft.com/office/officeart/2018/5/layout/IconCircleLabelList"/>
    <dgm:cxn modelId="{DF15BE31-B068-46DA-B289-6C8E113A031B}" type="presParOf" srcId="{485EF9FD-9D2B-4719-9EAD-222EFED7343B}" destId="{1CA5FB1E-E5D4-4F36-AB36-B89B67C7ECA2}" srcOrd="0" destOrd="0" presId="urn:microsoft.com/office/officeart/2018/5/layout/IconCircleLabelList"/>
    <dgm:cxn modelId="{6B7C6103-0FC1-41A8-A2FE-EFBC0A7971FA}" type="presParOf" srcId="{485EF9FD-9D2B-4719-9EAD-222EFED7343B}" destId="{DE2093FE-5AF0-428B-A6EA-A0DA4C41E5C6}" srcOrd="1" destOrd="0" presId="urn:microsoft.com/office/officeart/2018/5/layout/IconCircleLabelList"/>
    <dgm:cxn modelId="{CB4A7F25-26B8-4448-8E25-4CE9B4369037}" type="presParOf" srcId="{485EF9FD-9D2B-4719-9EAD-222EFED7343B}" destId="{C95DC1E4-829F-47CE-A90D-A9E523BAE4BD}" srcOrd="2" destOrd="0" presId="urn:microsoft.com/office/officeart/2018/5/layout/IconCircleLabelList"/>
    <dgm:cxn modelId="{CC6616D9-4406-4B2C-A321-AF95235593ED}" type="presParOf" srcId="{485EF9FD-9D2B-4719-9EAD-222EFED7343B}" destId="{21CE1D21-9705-4F5D-9BE9-D0D810835C83}" srcOrd="3" destOrd="0" presId="urn:microsoft.com/office/officeart/2018/5/layout/IconCircleLabelList"/>
    <dgm:cxn modelId="{5C3E6F86-1E79-498E-9C08-92EDCA9DF590}" type="presParOf" srcId="{9E1683A1-4CCA-4F3C-8228-D75F0362EB2A}" destId="{E0567E06-6877-4745-A780-D60DE12BD600}" srcOrd="1" destOrd="0" presId="urn:microsoft.com/office/officeart/2018/5/layout/IconCircleLabelList"/>
    <dgm:cxn modelId="{134E709F-D6D6-41D2-85EB-A76C2BFBC110}" type="presParOf" srcId="{9E1683A1-4CCA-4F3C-8228-D75F0362EB2A}" destId="{3AF7FA59-B5D1-4951-8C3A-18D688B2269F}" srcOrd="2" destOrd="0" presId="urn:microsoft.com/office/officeart/2018/5/layout/IconCircleLabelList"/>
    <dgm:cxn modelId="{3C460BCE-7383-4AE2-8208-0FDD28DFDB98}" type="presParOf" srcId="{3AF7FA59-B5D1-4951-8C3A-18D688B2269F}" destId="{81BB231B-1CE8-460E-90B9-E7BDFF4B5A5E}" srcOrd="0" destOrd="0" presId="urn:microsoft.com/office/officeart/2018/5/layout/IconCircleLabelList"/>
    <dgm:cxn modelId="{9C6711F9-21DC-4472-A615-017E620E1F8A}" type="presParOf" srcId="{3AF7FA59-B5D1-4951-8C3A-18D688B2269F}" destId="{CB88DE7B-5C1E-4091-82DD-BCB8C634907E}" srcOrd="1" destOrd="0" presId="urn:microsoft.com/office/officeart/2018/5/layout/IconCircleLabelList"/>
    <dgm:cxn modelId="{6C3165C5-47C4-4F46-AA2D-51A22C415980}" type="presParOf" srcId="{3AF7FA59-B5D1-4951-8C3A-18D688B2269F}" destId="{00739803-8DDE-402C-83F7-1547D60676DC}" srcOrd="2" destOrd="0" presId="urn:microsoft.com/office/officeart/2018/5/layout/IconCircleLabelList"/>
    <dgm:cxn modelId="{1AB94482-273D-4CB9-B91A-6550C5CA3B54}" type="presParOf" srcId="{3AF7FA59-B5D1-4951-8C3A-18D688B2269F}" destId="{BD561F34-6495-4621-9DB7-879B9BF9716C}" srcOrd="3" destOrd="0" presId="urn:microsoft.com/office/officeart/2018/5/layout/IconCircleLabelList"/>
    <dgm:cxn modelId="{63C36ABD-A7A1-4791-9080-36744AC10EAA}" type="presParOf" srcId="{9E1683A1-4CCA-4F3C-8228-D75F0362EB2A}" destId="{A815CD4C-9C06-4D6E-993E-95EEF82D591A}" srcOrd="3" destOrd="0" presId="urn:microsoft.com/office/officeart/2018/5/layout/IconCircleLabelList"/>
    <dgm:cxn modelId="{BC7861E7-35FC-411A-90EC-43F4D2D75DC0}" type="presParOf" srcId="{9E1683A1-4CCA-4F3C-8228-D75F0362EB2A}" destId="{2A56930C-6308-492F-A270-36FFF29A9D9F}" srcOrd="4" destOrd="0" presId="urn:microsoft.com/office/officeart/2018/5/layout/IconCircleLabelList"/>
    <dgm:cxn modelId="{34AB7A0C-E37E-4847-81F3-B82642C23E72}" type="presParOf" srcId="{2A56930C-6308-492F-A270-36FFF29A9D9F}" destId="{128238C9-D36A-4667-AB94-40E6FD7E0B1B}" srcOrd="0" destOrd="0" presId="urn:microsoft.com/office/officeart/2018/5/layout/IconCircleLabelList"/>
    <dgm:cxn modelId="{A897F440-38D2-408F-8D8E-B1B53E70BF95}" type="presParOf" srcId="{2A56930C-6308-492F-A270-36FFF29A9D9F}" destId="{E601C6CC-258B-4283-B234-F11C66B6DB8A}" srcOrd="1" destOrd="0" presId="urn:microsoft.com/office/officeart/2018/5/layout/IconCircleLabelList"/>
    <dgm:cxn modelId="{3BDF326F-A7A7-4D53-9731-DDD16FE59630}" type="presParOf" srcId="{2A56930C-6308-492F-A270-36FFF29A9D9F}" destId="{33D80816-36E5-431A-B3A9-720F2277BE77}" srcOrd="2" destOrd="0" presId="urn:microsoft.com/office/officeart/2018/5/layout/IconCircleLabelList"/>
    <dgm:cxn modelId="{41675DEC-CCEB-4245-8C1D-B49AC72587AD}" type="presParOf" srcId="{2A56930C-6308-492F-A270-36FFF29A9D9F}" destId="{4EDB333E-E24D-4FDE-BAA8-54A8D8892FF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2F5A1-DE9C-4A27-ADC6-0231BD4E82C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E707DC3-1C0B-486D-9E53-D1E6811698DE}">
      <dgm:prSet/>
      <dgm:spPr/>
      <dgm:t>
        <a:bodyPr/>
        <a:lstStyle/>
        <a:p>
          <a:r>
            <a:rPr lang="en-US" b="0" i="0"/>
            <a:t>Elizabeth Woody is a poet and educator of Navajo, Wasco, and Yakama descent. She is an enrolled tribal member of the Confederated Tribes of Warm Springs.</a:t>
          </a:r>
          <a:endParaRPr lang="en-US"/>
        </a:p>
      </dgm:t>
    </dgm:pt>
    <dgm:pt modelId="{4A7FE312-DAFB-47D5-AF2E-BE8A260843CA}" type="parTrans" cxnId="{15612C8F-B5E7-48DC-A3B9-400B90ADC4B0}">
      <dgm:prSet/>
      <dgm:spPr/>
      <dgm:t>
        <a:bodyPr/>
        <a:lstStyle/>
        <a:p>
          <a:endParaRPr lang="en-US"/>
        </a:p>
      </dgm:t>
    </dgm:pt>
    <dgm:pt modelId="{E4084661-1501-4566-9A65-6B40EF22E68F}" type="sibTrans" cxnId="{15612C8F-B5E7-48DC-A3B9-400B90ADC4B0}">
      <dgm:prSet/>
      <dgm:spPr/>
      <dgm:t>
        <a:bodyPr/>
        <a:lstStyle/>
        <a:p>
          <a:endParaRPr lang="en-US"/>
        </a:p>
      </dgm:t>
    </dgm:pt>
    <dgm:pt modelId="{9352029F-E654-44E3-B05F-345AD059F6E3}">
      <dgm:prSet/>
      <dgm:spPr/>
      <dgm:t>
        <a:bodyPr/>
        <a:lstStyle/>
        <a:p>
          <a:r>
            <a:rPr lang="en-US" b="0" i="0"/>
            <a:t>Woody’s subject matter includes the histories of her ancestors, the rich Pacific Northwest landscape, and the experience of being a tribal member, an American, and a woman in contemporary society.</a:t>
          </a:r>
          <a:endParaRPr lang="en-US"/>
        </a:p>
      </dgm:t>
    </dgm:pt>
    <dgm:pt modelId="{FCEA7D91-D079-49EC-A66C-CFC059499879}" type="parTrans" cxnId="{DC9991F0-EDD6-43B8-8A7A-992C55E1D34B}">
      <dgm:prSet/>
      <dgm:spPr/>
      <dgm:t>
        <a:bodyPr/>
        <a:lstStyle/>
        <a:p>
          <a:endParaRPr lang="en-US"/>
        </a:p>
      </dgm:t>
    </dgm:pt>
    <dgm:pt modelId="{91E3A2EC-7C7B-403C-B20A-5D54853135AF}" type="sibTrans" cxnId="{DC9991F0-EDD6-43B8-8A7A-992C55E1D34B}">
      <dgm:prSet/>
      <dgm:spPr/>
      <dgm:t>
        <a:bodyPr/>
        <a:lstStyle/>
        <a:p>
          <a:endParaRPr lang="en-US"/>
        </a:p>
      </dgm:t>
    </dgm:pt>
    <dgm:pt modelId="{EAD876FE-AE06-427B-8D4F-253DDEB369CA}">
      <dgm:prSet/>
      <dgm:spPr/>
      <dgm:t>
        <a:bodyPr/>
        <a:lstStyle/>
        <a:p>
          <a:r>
            <a:rPr lang="en-US" b="0" i="0"/>
            <a:t>Woody is the winner of the American Book Award.</a:t>
          </a:r>
          <a:endParaRPr lang="en-US"/>
        </a:p>
      </dgm:t>
    </dgm:pt>
    <dgm:pt modelId="{E320EA69-FFF4-4F94-8BB6-F1BB4C5363E5}" type="parTrans" cxnId="{F25EC80E-8712-4902-AA45-28D66FC3A89D}">
      <dgm:prSet/>
      <dgm:spPr/>
      <dgm:t>
        <a:bodyPr/>
        <a:lstStyle/>
        <a:p>
          <a:endParaRPr lang="en-US"/>
        </a:p>
      </dgm:t>
    </dgm:pt>
    <dgm:pt modelId="{18368B19-7A29-44B9-8823-B275F167717E}" type="sibTrans" cxnId="{F25EC80E-8712-4902-AA45-28D66FC3A89D}">
      <dgm:prSet/>
      <dgm:spPr/>
      <dgm:t>
        <a:bodyPr/>
        <a:lstStyle/>
        <a:p>
          <a:endParaRPr lang="en-US"/>
        </a:p>
      </dgm:t>
    </dgm:pt>
    <dgm:pt modelId="{4417038A-1C72-40DD-84C2-E5AF2A5893C9}">
      <dgm:prSet/>
      <dgm:spPr/>
      <dgm:t>
        <a:bodyPr/>
        <a:lstStyle/>
        <a:p>
          <a:r>
            <a:rPr lang="en-US" b="0" i="0"/>
            <a:t>In 2017, she was named the eighth poet laureate of Oregon.</a:t>
          </a:r>
          <a:endParaRPr lang="en-US"/>
        </a:p>
      </dgm:t>
    </dgm:pt>
    <dgm:pt modelId="{8E174A35-9806-439E-8894-AF54EA137135}" type="parTrans" cxnId="{A7CCD47B-03F8-46D9-9FAC-A4D3B2BE5E52}">
      <dgm:prSet/>
      <dgm:spPr/>
      <dgm:t>
        <a:bodyPr/>
        <a:lstStyle/>
        <a:p>
          <a:endParaRPr lang="en-US"/>
        </a:p>
      </dgm:t>
    </dgm:pt>
    <dgm:pt modelId="{B1F004DF-A517-4264-ADF8-D72FC43F574D}" type="sibTrans" cxnId="{A7CCD47B-03F8-46D9-9FAC-A4D3B2BE5E52}">
      <dgm:prSet/>
      <dgm:spPr/>
      <dgm:t>
        <a:bodyPr/>
        <a:lstStyle/>
        <a:p>
          <a:endParaRPr lang="en-US"/>
        </a:p>
      </dgm:t>
    </dgm:pt>
    <dgm:pt modelId="{EE6B8A03-5603-471A-BD44-CDC3EC8E9B10}">
      <dgm:prSet/>
      <dgm:spPr/>
      <dgm:t>
        <a:bodyPr/>
        <a:lstStyle/>
        <a:p>
          <a:r>
            <a:rPr lang="en-US" b="0" i="0"/>
            <a:t>She is the first person of American Indian heritage to be named poet laureate of Oregon.</a:t>
          </a:r>
          <a:endParaRPr lang="en-US"/>
        </a:p>
      </dgm:t>
    </dgm:pt>
    <dgm:pt modelId="{4CED99FA-694A-49BF-A750-DE0E6B9CD2FE}" type="parTrans" cxnId="{221A0BC0-D78C-424E-AFC9-1049DB5BFE04}">
      <dgm:prSet/>
      <dgm:spPr/>
      <dgm:t>
        <a:bodyPr/>
        <a:lstStyle/>
        <a:p>
          <a:endParaRPr lang="en-US"/>
        </a:p>
      </dgm:t>
    </dgm:pt>
    <dgm:pt modelId="{0EE9F252-98F7-4236-A1B5-F4A66C1DD844}" type="sibTrans" cxnId="{221A0BC0-D78C-424E-AFC9-1049DB5BFE04}">
      <dgm:prSet/>
      <dgm:spPr/>
      <dgm:t>
        <a:bodyPr/>
        <a:lstStyle/>
        <a:p>
          <a:endParaRPr lang="en-US"/>
        </a:p>
      </dgm:t>
    </dgm:pt>
    <dgm:pt modelId="{B1DC607E-1757-47C1-9945-B4648FBD520A}" type="pres">
      <dgm:prSet presAssocID="{0B72F5A1-DE9C-4A27-ADC6-0231BD4E82CF}" presName="vert0" presStyleCnt="0">
        <dgm:presLayoutVars>
          <dgm:dir/>
          <dgm:animOne val="branch"/>
          <dgm:animLvl val="lvl"/>
        </dgm:presLayoutVars>
      </dgm:prSet>
      <dgm:spPr/>
    </dgm:pt>
    <dgm:pt modelId="{193543F3-941D-4909-AC8E-D408EF360CC1}" type="pres">
      <dgm:prSet presAssocID="{7E707DC3-1C0B-486D-9E53-D1E6811698DE}" presName="thickLine" presStyleLbl="alignNode1" presStyleIdx="0" presStyleCnt="5"/>
      <dgm:spPr/>
    </dgm:pt>
    <dgm:pt modelId="{9D561DC1-BB3E-4A84-A24E-B8855EF38773}" type="pres">
      <dgm:prSet presAssocID="{7E707DC3-1C0B-486D-9E53-D1E6811698DE}" presName="horz1" presStyleCnt="0"/>
      <dgm:spPr/>
    </dgm:pt>
    <dgm:pt modelId="{CF2725FF-EEBB-4C48-9AE8-E7C141473EA5}" type="pres">
      <dgm:prSet presAssocID="{7E707DC3-1C0B-486D-9E53-D1E6811698DE}" presName="tx1" presStyleLbl="revTx" presStyleIdx="0" presStyleCnt="5"/>
      <dgm:spPr/>
    </dgm:pt>
    <dgm:pt modelId="{B2947FA0-6B45-45A9-BCB6-F1B04C017099}" type="pres">
      <dgm:prSet presAssocID="{7E707DC3-1C0B-486D-9E53-D1E6811698DE}" presName="vert1" presStyleCnt="0"/>
      <dgm:spPr/>
    </dgm:pt>
    <dgm:pt modelId="{72758B0E-78AF-493B-94A8-5563FF3CA1A9}" type="pres">
      <dgm:prSet presAssocID="{9352029F-E654-44E3-B05F-345AD059F6E3}" presName="thickLine" presStyleLbl="alignNode1" presStyleIdx="1" presStyleCnt="5"/>
      <dgm:spPr/>
    </dgm:pt>
    <dgm:pt modelId="{0B773597-DA06-4E32-95CA-B0DFF908DEE2}" type="pres">
      <dgm:prSet presAssocID="{9352029F-E654-44E3-B05F-345AD059F6E3}" presName="horz1" presStyleCnt="0"/>
      <dgm:spPr/>
    </dgm:pt>
    <dgm:pt modelId="{AB4EC3DA-5877-4554-9581-1264B19A5899}" type="pres">
      <dgm:prSet presAssocID="{9352029F-E654-44E3-B05F-345AD059F6E3}" presName="tx1" presStyleLbl="revTx" presStyleIdx="1" presStyleCnt="5"/>
      <dgm:spPr/>
    </dgm:pt>
    <dgm:pt modelId="{65BA9E33-405D-45CF-81E4-F3E99AA175A5}" type="pres">
      <dgm:prSet presAssocID="{9352029F-E654-44E3-B05F-345AD059F6E3}" presName="vert1" presStyleCnt="0"/>
      <dgm:spPr/>
    </dgm:pt>
    <dgm:pt modelId="{D0528B46-74F2-48A4-B392-D2D7AF345034}" type="pres">
      <dgm:prSet presAssocID="{EAD876FE-AE06-427B-8D4F-253DDEB369CA}" presName="thickLine" presStyleLbl="alignNode1" presStyleIdx="2" presStyleCnt="5"/>
      <dgm:spPr/>
    </dgm:pt>
    <dgm:pt modelId="{B8BE6DB5-1ED7-4240-8304-99878122F3AF}" type="pres">
      <dgm:prSet presAssocID="{EAD876FE-AE06-427B-8D4F-253DDEB369CA}" presName="horz1" presStyleCnt="0"/>
      <dgm:spPr/>
    </dgm:pt>
    <dgm:pt modelId="{66FBA2DB-0285-4099-A295-A5EDC70FE556}" type="pres">
      <dgm:prSet presAssocID="{EAD876FE-AE06-427B-8D4F-253DDEB369CA}" presName="tx1" presStyleLbl="revTx" presStyleIdx="2" presStyleCnt="5"/>
      <dgm:spPr/>
    </dgm:pt>
    <dgm:pt modelId="{3465EEA5-094E-43BC-8E9E-56446C9D70E1}" type="pres">
      <dgm:prSet presAssocID="{EAD876FE-AE06-427B-8D4F-253DDEB369CA}" presName="vert1" presStyleCnt="0"/>
      <dgm:spPr/>
    </dgm:pt>
    <dgm:pt modelId="{EDD41B49-5101-4D1C-B69F-5A60E9E8678F}" type="pres">
      <dgm:prSet presAssocID="{4417038A-1C72-40DD-84C2-E5AF2A5893C9}" presName="thickLine" presStyleLbl="alignNode1" presStyleIdx="3" presStyleCnt="5"/>
      <dgm:spPr/>
    </dgm:pt>
    <dgm:pt modelId="{1FCEF6D2-FB48-429C-A455-35D63DCD04EB}" type="pres">
      <dgm:prSet presAssocID="{4417038A-1C72-40DD-84C2-E5AF2A5893C9}" presName="horz1" presStyleCnt="0"/>
      <dgm:spPr/>
    </dgm:pt>
    <dgm:pt modelId="{3B395971-D617-421E-93E7-71F487DC3400}" type="pres">
      <dgm:prSet presAssocID="{4417038A-1C72-40DD-84C2-E5AF2A5893C9}" presName="tx1" presStyleLbl="revTx" presStyleIdx="3" presStyleCnt="5"/>
      <dgm:spPr/>
    </dgm:pt>
    <dgm:pt modelId="{9CAA24D1-4FF8-403A-AA4C-2CCADC28F40B}" type="pres">
      <dgm:prSet presAssocID="{4417038A-1C72-40DD-84C2-E5AF2A5893C9}" presName="vert1" presStyleCnt="0"/>
      <dgm:spPr/>
    </dgm:pt>
    <dgm:pt modelId="{9ADB1C82-70F2-4FD3-A811-B63E365CE3B6}" type="pres">
      <dgm:prSet presAssocID="{EE6B8A03-5603-471A-BD44-CDC3EC8E9B10}" presName="thickLine" presStyleLbl="alignNode1" presStyleIdx="4" presStyleCnt="5"/>
      <dgm:spPr/>
    </dgm:pt>
    <dgm:pt modelId="{F8B31259-E6ED-4B4A-9B0A-CFFFFF570497}" type="pres">
      <dgm:prSet presAssocID="{EE6B8A03-5603-471A-BD44-CDC3EC8E9B10}" presName="horz1" presStyleCnt="0"/>
      <dgm:spPr/>
    </dgm:pt>
    <dgm:pt modelId="{04C931C9-27A1-4B5D-98B8-C3ED0AE7368E}" type="pres">
      <dgm:prSet presAssocID="{EE6B8A03-5603-471A-BD44-CDC3EC8E9B10}" presName="tx1" presStyleLbl="revTx" presStyleIdx="4" presStyleCnt="5"/>
      <dgm:spPr/>
    </dgm:pt>
    <dgm:pt modelId="{1985DCCE-155C-4284-95B9-E4D205F8BA2C}" type="pres">
      <dgm:prSet presAssocID="{EE6B8A03-5603-471A-BD44-CDC3EC8E9B10}" presName="vert1" presStyleCnt="0"/>
      <dgm:spPr/>
    </dgm:pt>
  </dgm:ptLst>
  <dgm:cxnLst>
    <dgm:cxn modelId="{F25EC80E-8712-4902-AA45-28D66FC3A89D}" srcId="{0B72F5A1-DE9C-4A27-ADC6-0231BD4E82CF}" destId="{EAD876FE-AE06-427B-8D4F-253DDEB369CA}" srcOrd="2" destOrd="0" parTransId="{E320EA69-FFF4-4F94-8BB6-F1BB4C5363E5}" sibTransId="{18368B19-7A29-44B9-8823-B275F167717E}"/>
    <dgm:cxn modelId="{09168947-C85D-482D-B77F-64049FD448D8}" type="presOf" srcId="{9352029F-E654-44E3-B05F-345AD059F6E3}" destId="{AB4EC3DA-5877-4554-9581-1264B19A5899}" srcOrd="0" destOrd="0" presId="urn:microsoft.com/office/officeart/2008/layout/LinedList"/>
    <dgm:cxn modelId="{22E0B368-E082-4568-B24D-31EAB4E4ACAD}" type="presOf" srcId="{7E707DC3-1C0B-486D-9E53-D1E6811698DE}" destId="{CF2725FF-EEBB-4C48-9AE8-E7C141473EA5}" srcOrd="0" destOrd="0" presId="urn:microsoft.com/office/officeart/2008/layout/LinedList"/>
    <dgm:cxn modelId="{CFED6271-27AB-47AB-A536-12A29D9EF8F4}" type="presOf" srcId="{4417038A-1C72-40DD-84C2-E5AF2A5893C9}" destId="{3B395971-D617-421E-93E7-71F487DC3400}" srcOrd="0" destOrd="0" presId="urn:microsoft.com/office/officeart/2008/layout/LinedList"/>
    <dgm:cxn modelId="{A7CCD47B-03F8-46D9-9FAC-A4D3B2BE5E52}" srcId="{0B72F5A1-DE9C-4A27-ADC6-0231BD4E82CF}" destId="{4417038A-1C72-40DD-84C2-E5AF2A5893C9}" srcOrd="3" destOrd="0" parTransId="{8E174A35-9806-439E-8894-AF54EA137135}" sibTransId="{B1F004DF-A517-4264-ADF8-D72FC43F574D}"/>
    <dgm:cxn modelId="{15612C8F-B5E7-48DC-A3B9-400B90ADC4B0}" srcId="{0B72F5A1-DE9C-4A27-ADC6-0231BD4E82CF}" destId="{7E707DC3-1C0B-486D-9E53-D1E6811698DE}" srcOrd="0" destOrd="0" parTransId="{4A7FE312-DAFB-47D5-AF2E-BE8A260843CA}" sibTransId="{E4084661-1501-4566-9A65-6B40EF22E68F}"/>
    <dgm:cxn modelId="{03A71191-727E-4EDB-9DCB-4B82B43051AF}" type="presOf" srcId="{EAD876FE-AE06-427B-8D4F-253DDEB369CA}" destId="{66FBA2DB-0285-4099-A295-A5EDC70FE556}" srcOrd="0" destOrd="0" presId="urn:microsoft.com/office/officeart/2008/layout/LinedList"/>
    <dgm:cxn modelId="{221A0BC0-D78C-424E-AFC9-1049DB5BFE04}" srcId="{0B72F5A1-DE9C-4A27-ADC6-0231BD4E82CF}" destId="{EE6B8A03-5603-471A-BD44-CDC3EC8E9B10}" srcOrd="4" destOrd="0" parTransId="{4CED99FA-694A-49BF-A750-DE0E6B9CD2FE}" sibTransId="{0EE9F252-98F7-4236-A1B5-F4A66C1DD844}"/>
    <dgm:cxn modelId="{D6AF81C1-6E22-4528-A420-60004E1F016D}" type="presOf" srcId="{0B72F5A1-DE9C-4A27-ADC6-0231BD4E82CF}" destId="{B1DC607E-1757-47C1-9945-B4648FBD520A}" srcOrd="0" destOrd="0" presId="urn:microsoft.com/office/officeart/2008/layout/LinedList"/>
    <dgm:cxn modelId="{60BEEBDC-63F7-437C-9764-F4F4F5BE192D}" type="presOf" srcId="{EE6B8A03-5603-471A-BD44-CDC3EC8E9B10}" destId="{04C931C9-27A1-4B5D-98B8-C3ED0AE7368E}" srcOrd="0" destOrd="0" presId="urn:microsoft.com/office/officeart/2008/layout/LinedList"/>
    <dgm:cxn modelId="{DC9991F0-EDD6-43B8-8A7A-992C55E1D34B}" srcId="{0B72F5A1-DE9C-4A27-ADC6-0231BD4E82CF}" destId="{9352029F-E654-44E3-B05F-345AD059F6E3}" srcOrd="1" destOrd="0" parTransId="{FCEA7D91-D079-49EC-A66C-CFC059499879}" sibTransId="{91E3A2EC-7C7B-403C-B20A-5D54853135AF}"/>
    <dgm:cxn modelId="{F232A1F1-4068-4B9F-87A5-B076D5C58469}" type="presParOf" srcId="{B1DC607E-1757-47C1-9945-B4648FBD520A}" destId="{193543F3-941D-4909-AC8E-D408EF360CC1}" srcOrd="0" destOrd="0" presId="urn:microsoft.com/office/officeart/2008/layout/LinedList"/>
    <dgm:cxn modelId="{01966AC2-9F9D-41EE-85F6-43F0A442E7B3}" type="presParOf" srcId="{B1DC607E-1757-47C1-9945-B4648FBD520A}" destId="{9D561DC1-BB3E-4A84-A24E-B8855EF38773}" srcOrd="1" destOrd="0" presId="urn:microsoft.com/office/officeart/2008/layout/LinedList"/>
    <dgm:cxn modelId="{1B2B6939-96A5-4C41-8D9E-BAC56F2CE064}" type="presParOf" srcId="{9D561DC1-BB3E-4A84-A24E-B8855EF38773}" destId="{CF2725FF-EEBB-4C48-9AE8-E7C141473EA5}" srcOrd="0" destOrd="0" presId="urn:microsoft.com/office/officeart/2008/layout/LinedList"/>
    <dgm:cxn modelId="{63AD9D0F-ECED-4646-9E1F-DF801022B89F}" type="presParOf" srcId="{9D561DC1-BB3E-4A84-A24E-B8855EF38773}" destId="{B2947FA0-6B45-45A9-BCB6-F1B04C017099}" srcOrd="1" destOrd="0" presId="urn:microsoft.com/office/officeart/2008/layout/LinedList"/>
    <dgm:cxn modelId="{169F0966-EA24-4500-B9E4-E73391ED6CD7}" type="presParOf" srcId="{B1DC607E-1757-47C1-9945-B4648FBD520A}" destId="{72758B0E-78AF-493B-94A8-5563FF3CA1A9}" srcOrd="2" destOrd="0" presId="urn:microsoft.com/office/officeart/2008/layout/LinedList"/>
    <dgm:cxn modelId="{3389E431-9EC1-4438-9AD9-05F4E24846D9}" type="presParOf" srcId="{B1DC607E-1757-47C1-9945-B4648FBD520A}" destId="{0B773597-DA06-4E32-95CA-B0DFF908DEE2}" srcOrd="3" destOrd="0" presId="urn:microsoft.com/office/officeart/2008/layout/LinedList"/>
    <dgm:cxn modelId="{55744C6A-4C67-4285-9A39-2C313D723B46}" type="presParOf" srcId="{0B773597-DA06-4E32-95CA-B0DFF908DEE2}" destId="{AB4EC3DA-5877-4554-9581-1264B19A5899}" srcOrd="0" destOrd="0" presId="urn:microsoft.com/office/officeart/2008/layout/LinedList"/>
    <dgm:cxn modelId="{6C7A57A9-F298-4D08-B1D3-C38AAC9A775B}" type="presParOf" srcId="{0B773597-DA06-4E32-95CA-B0DFF908DEE2}" destId="{65BA9E33-405D-45CF-81E4-F3E99AA175A5}" srcOrd="1" destOrd="0" presId="urn:microsoft.com/office/officeart/2008/layout/LinedList"/>
    <dgm:cxn modelId="{22029A1B-08D4-4091-ACBC-D6E5D6A1AB48}" type="presParOf" srcId="{B1DC607E-1757-47C1-9945-B4648FBD520A}" destId="{D0528B46-74F2-48A4-B392-D2D7AF345034}" srcOrd="4" destOrd="0" presId="urn:microsoft.com/office/officeart/2008/layout/LinedList"/>
    <dgm:cxn modelId="{439AB241-2C2D-4D56-B08A-D5D61E2367AA}" type="presParOf" srcId="{B1DC607E-1757-47C1-9945-B4648FBD520A}" destId="{B8BE6DB5-1ED7-4240-8304-99878122F3AF}" srcOrd="5" destOrd="0" presId="urn:microsoft.com/office/officeart/2008/layout/LinedList"/>
    <dgm:cxn modelId="{8D62BEFE-610F-4B3E-A806-BE4059655A9E}" type="presParOf" srcId="{B8BE6DB5-1ED7-4240-8304-99878122F3AF}" destId="{66FBA2DB-0285-4099-A295-A5EDC70FE556}" srcOrd="0" destOrd="0" presId="urn:microsoft.com/office/officeart/2008/layout/LinedList"/>
    <dgm:cxn modelId="{90FC1262-E614-4132-93A2-7AC22B586F23}" type="presParOf" srcId="{B8BE6DB5-1ED7-4240-8304-99878122F3AF}" destId="{3465EEA5-094E-43BC-8E9E-56446C9D70E1}" srcOrd="1" destOrd="0" presId="urn:microsoft.com/office/officeart/2008/layout/LinedList"/>
    <dgm:cxn modelId="{F8BD4BC4-CB46-4CAB-8D75-CFA9EFE4BC8B}" type="presParOf" srcId="{B1DC607E-1757-47C1-9945-B4648FBD520A}" destId="{EDD41B49-5101-4D1C-B69F-5A60E9E8678F}" srcOrd="6" destOrd="0" presId="urn:microsoft.com/office/officeart/2008/layout/LinedList"/>
    <dgm:cxn modelId="{0CED45B6-4A27-43F6-8722-AD4342A9B482}" type="presParOf" srcId="{B1DC607E-1757-47C1-9945-B4648FBD520A}" destId="{1FCEF6D2-FB48-429C-A455-35D63DCD04EB}" srcOrd="7" destOrd="0" presId="urn:microsoft.com/office/officeart/2008/layout/LinedList"/>
    <dgm:cxn modelId="{E997EA1D-2912-412D-BE1A-785F3541E2C0}" type="presParOf" srcId="{1FCEF6D2-FB48-429C-A455-35D63DCD04EB}" destId="{3B395971-D617-421E-93E7-71F487DC3400}" srcOrd="0" destOrd="0" presId="urn:microsoft.com/office/officeart/2008/layout/LinedList"/>
    <dgm:cxn modelId="{E5ACAB4C-2445-499D-9723-3F8E6B35A1FA}" type="presParOf" srcId="{1FCEF6D2-FB48-429C-A455-35D63DCD04EB}" destId="{9CAA24D1-4FF8-403A-AA4C-2CCADC28F40B}" srcOrd="1" destOrd="0" presId="urn:microsoft.com/office/officeart/2008/layout/LinedList"/>
    <dgm:cxn modelId="{67C62E2E-D114-4A14-9E57-E5591F95426A}" type="presParOf" srcId="{B1DC607E-1757-47C1-9945-B4648FBD520A}" destId="{9ADB1C82-70F2-4FD3-A811-B63E365CE3B6}" srcOrd="8" destOrd="0" presId="urn:microsoft.com/office/officeart/2008/layout/LinedList"/>
    <dgm:cxn modelId="{566C6753-3054-4737-9F20-076CE7EE2BD2}" type="presParOf" srcId="{B1DC607E-1757-47C1-9945-B4648FBD520A}" destId="{F8B31259-E6ED-4B4A-9B0A-CFFFFF570497}" srcOrd="9" destOrd="0" presId="urn:microsoft.com/office/officeart/2008/layout/LinedList"/>
    <dgm:cxn modelId="{8D692297-2720-415E-818C-A9FCB35726A5}" type="presParOf" srcId="{F8B31259-E6ED-4B4A-9B0A-CFFFFF570497}" destId="{04C931C9-27A1-4B5D-98B8-C3ED0AE7368E}" srcOrd="0" destOrd="0" presId="urn:microsoft.com/office/officeart/2008/layout/LinedList"/>
    <dgm:cxn modelId="{56D5A9E2-4F62-4A12-A611-A4FDBA169FA0}" type="presParOf" srcId="{F8B31259-E6ED-4B4A-9B0A-CFFFFF570497}" destId="{1985DCCE-155C-4284-95B9-E4D205F8BA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77AC1-D3AF-4580-9C80-85B6DEBA379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3617BB8-0D64-44A2-942C-34F81D2E1FE3}">
      <dgm:prSet/>
      <dgm:spPr/>
      <dgm:t>
        <a:bodyPr/>
        <a:lstStyle/>
        <a:p>
          <a:r>
            <a:rPr lang="en-US" i="1"/>
            <a:t>Luminaries of the Humble, </a:t>
          </a:r>
          <a:r>
            <a:rPr lang="en-US"/>
            <a:t>(Sun Tracks, Vol 30), University of Arizona Press </a:t>
          </a:r>
        </a:p>
      </dgm:t>
    </dgm:pt>
    <dgm:pt modelId="{41A5E1D0-AA3F-4054-A389-E8677991CC6E}" type="parTrans" cxnId="{4C606C34-0B29-4BF3-95D9-DD2E1B079F9C}">
      <dgm:prSet/>
      <dgm:spPr/>
      <dgm:t>
        <a:bodyPr/>
        <a:lstStyle/>
        <a:p>
          <a:endParaRPr lang="en-US"/>
        </a:p>
      </dgm:t>
    </dgm:pt>
    <dgm:pt modelId="{9D70D093-117A-4C4A-B1CD-68DB19962D5C}" type="sibTrans" cxnId="{4C606C34-0B29-4BF3-95D9-DD2E1B079F9C}">
      <dgm:prSet/>
      <dgm:spPr/>
      <dgm:t>
        <a:bodyPr/>
        <a:lstStyle/>
        <a:p>
          <a:endParaRPr lang="en-US"/>
        </a:p>
      </dgm:t>
    </dgm:pt>
    <dgm:pt modelId="{AC310CC7-1C92-4348-B641-2066674C758F}">
      <dgm:prSet/>
      <dgm:spPr/>
      <dgm:t>
        <a:bodyPr/>
        <a:lstStyle/>
        <a:p>
          <a:r>
            <a:rPr lang="en-US" i="1"/>
            <a:t>Seven Hands Seven Hearts, </a:t>
          </a:r>
          <a:r>
            <a:rPr lang="en-US"/>
            <a:t>Eighth Mountain Press</a:t>
          </a:r>
        </a:p>
      </dgm:t>
    </dgm:pt>
    <dgm:pt modelId="{D7B51E88-D5C4-49EE-AF3A-C97A9A5C37F6}" type="parTrans" cxnId="{A28DAA74-696A-4B9A-9D38-4C965CE5FD80}">
      <dgm:prSet/>
      <dgm:spPr/>
      <dgm:t>
        <a:bodyPr/>
        <a:lstStyle/>
        <a:p>
          <a:endParaRPr lang="en-US"/>
        </a:p>
      </dgm:t>
    </dgm:pt>
    <dgm:pt modelId="{4F48C38E-4A4A-41FD-9F87-408ED72A2239}" type="sibTrans" cxnId="{A28DAA74-696A-4B9A-9D38-4C965CE5FD80}">
      <dgm:prSet/>
      <dgm:spPr/>
      <dgm:t>
        <a:bodyPr/>
        <a:lstStyle/>
        <a:p>
          <a:endParaRPr lang="en-US"/>
        </a:p>
      </dgm:t>
    </dgm:pt>
    <dgm:pt modelId="{F784711E-DD28-4A97-8EE5-BA4A371E55C4}">
      <dgm:prSet/>
      <dgm:spPr/>
      <dgm:t>
        <a:bodyPr/>
        <a:lstStyle/>
        <a:p>
          <a:r>
            <a:rPr lang="en-US" i="1"/>
            <a:t>Hand into Stone: Poems, </a:t>
          </a:r>
          <a:r>
            <a:rPr lang="en-US"/>
            <a:t>Contact II Publications </a:t>
          </a:r>
        </a:p>
      </dgm:t>
    </dgm:pt>
    <dgm:pt modelId="{70EAFD7B-613B-45FF-9207-85F82DB84C32}" type="parTrans" cxnId="{6F21B0E7-FA57-4485-9DFA-4F0D5014A7DB}">
      <dgm:prSet/>
      <dgm:spPr/>
      <dgm:t>
        <a:bodyPr/>
        <a:lstStyle/>
        <a:p>
          <a:endParaRPr lang="en-US"/>
        </a:p>
      </dgm:t>
    </dgm:pt>
    <dgm:pt modelId="{C146CF8C-045F-441F-A4A4-F4ACEC5AC6FC}" type="sibTrans" cxnId="{6F21B0E7-FA57-4485-9DFA-4F0D5014A7DB}">
      <dgm:prSet/>
      <dgm:spPr/>
      <dgm:t>
        <a:bodyPr/>
        <a:lstStyle/>
        <a:p>
          <a:endParaRPr lang="en-US"/>
        </a:p>
      </dgm:t>
    </dgm:pt>
    <dgm:pt modelId="{18D97708-4404-4104-A9B8-22FD8FA06D33}" type="pres">
      <dgm:prSet presAssocID="{A1A77AC1-D3AF-4580-9C80-85B6DEBA3794}" presName="hierChild1" presStyleCnt="0">
        <dgm:presLayoutVars>
          <dgm:chPref val="1"/>
          <dgm:dir/>
          <dgm:animOne val="branch"/>
          <dgm:animLvl val="lvl"/>
          <dgm:resizeHandles/>
        </dgm:presLayoutVars>
      </dgm:prSet>
      <dgm:spPr/>
    </dgm:pt>
    <dgm:pt modelId="{13A77530-DBEE-41A7-8657-2F78F439EB3F}" type="pres">
      <dgm:prSet presAssocID="{F3617BB8-0D64-44A2-942C-34F81D2E1FE3}" presName="hierRoot1" presStyleCnt="0"/>
      <dgm:spPr/>
    </dgm:pt>
    <dgm:pt modelId="{C7D35AAE-776A-47E1-985A-56DB4F5B35A2}" type="pres">
      <dgm:prSet presAssocID="{F3617BB8-0D64-44A2-942C-34F81D2E1FE3}" presName="composite" presStyleCnt="0"/>
      <dgm:spPr/>
    </dgm:pt>
    <dgm:pt modelId="{F4ADA99A-BDF3-4636-8D2A-0C0D3E695240}" type="pres">
      <dgm:prSet presAssocID="{F3617BB8-0D64-44A2-942C-34F81D2E1FE3}" presName="background" presStyleLbl="node0" presStyleIdx="0" presStyleCnt="3"/>
      <dgm:spPr/>
    </dgm:pt>
    <dgm:pt modelId="{21C35A7E-B1FD-45A3-B5C2-795F5CCEF067}" type="pres">
      <dgm:prSet presAssocID="{F3617BB8-0D64-44A2-942C-34F81D2E1FE3}" presName="text" presStyleLbl="fgAcc0" presStyleIdx="0" presStyleCnt="3">
        <dgm:presLayoutVars>
          <dgm:chPref val="3"/>
        </dgm:presLayoutVars>
      </dgm:prSet>
      <dgm:spPr/>
    </dgm:pt>
    <dgm:pt modelId="{E5EA0ADB-1E3A-481B-8DE6-53524F37FAC4}" type="pres">
      <dgm:prSet presAssocID="{F3617BB8-0D64-44A2-942C-34F81D2E1FE3}" presName="hierChild2" presStyleCnt="0"/>
      <dgm:spPr/>
    </dgm:pt>
    <dgm:pt modelId="{A9A42742-4EED-47D0-A583-2215F7BF3A51}" type="pres">
      <dgm:prSet presAssocID="{AC310CC7-1C92-4348-B641-2066674C758F}" presName="hierRoot1" presStyleCnt="0"/>
      <dgm:spPr/>
    </dgm:pt>
    <dgm:pt modelId="{7021A5B7-205A-4F07-B98C-3DEF0F112BD7}" type="pres">
      <dgm:prSet presAssocID="{AC310CC7-1C92-4348-B641-2066674C758F}" presName="composite" presStyleCnt="0"/>
      <dgm:spPr/>
    </dgm:pt>
    <dgm:pt modelId="{D7447ADC-FDE1-419F-97D6-7157F725C885}" type="pres">
      <dgm:prSet presAssocID="{AC310CC7-1C92-4348-B641-2066674C758F}" presName="background" presStyleLbl="node0" presStyleIdx="1" presStyleCnt="3"/>
      <dgm:spPr/>
    </dgm:pt>
    <dgm:pt modelId="{22525F99-B8DC-478F-BA6B-9E7D96CF4C3D}" type="pres">
      <dgm:prSet presAssocID="{AC310CC7-1C92-4348-B641-2066674C758F}" presName="text" presStyleLbl="fgAcc0" presStyleIdx="1" presStyleCnt="3">
        <dgm:presLayoutVars>
          <dgm:chPref val="3"/>
        </dgm:presLayoutVars>
      </dgm:prSet>
      <dgm:spPr/>
    </dgm:pt>
    <dgm:pt modelId="{A855AFA8-81A8-4055-80B9-E86DA67AF6F0}" type="pres">
      <dgm:prSet presAssocID="{AC310CC7-1C92-4348-B641-2066674C758F}" presName="hierChild2" presStyleCnt="0"/>
      <dgm:spPr/>
    </dgm:pt>
    <dgm:pt modelId="{F4E7DDB6-230A-4062-A2B0-B79088D7AF9E}" type="pres">
      <dgm:prSet presAssocID="{F784711E-DD28-4A97-8EE5-BA4A371E55C4}" presName="hierRoot1" presStyleCnt="0"/>
      <dgm:spPr/>
    </dgm:pt>
    <dgm:pt modelId="{BE9901FE-C210-4459-82FB-2EE91517019E}" type="pres">
      <dgm:prSet presAssocID="{F784711E-DD28-4A97-8EE5-BA4A371E55C4}" presName="composite" presStyleCnt="0"/>
      <dgm:spPr/>
    </dgm:pt>
    <dgm:pt modelId="{1EFF6340-8599-46F0-995B-69BCB035561F}" type="pres">
      <dgm:prSet presAssocID="{F784711E-DD28-4A97-8EE5-BA4A371E55C4}" presName="background" presStyleLbl="node0" presStyleIdx="2" presStyleCnt="3"/>
      <dgm:spPr/>
    </dgm:pt>
    <dgm:pt modelId="{19407B2C-82F6-4DC5-B134-FF8F6EA9A44A}" type="pres">
      <dgm:prSet presAssocID="{F784711E-DD28-4A97-8EE5-BA4A371E55C4}" presName="text" presStyleLbl="fgAcc0" presStyleIdx="2" presStyleCnt="3">
        <dgm:presLayoutVars>
          <dgm:chPref val="3"/>
        </dgm:presLayoutVars>
      </dgm:prSet>
      <dgm:spPr/>
    </dgm:pt>
    <dgm:pt modelId="{C840D2FE-F290-45BF-AA50-2B1660B84ACB}" type="pres">
      <dgm:prSet presAssocID="{F784711E-DD28-4A97-8EE5-BA4A371E55C4}" presName="hierChild2" presStyleCnt="0"/>
      <dgm:spPr/>
    </dgm:pt>
  </dgm:ptLst>
  <dgm:cxnLst>
    <dgm:cxn modelId="{F603570B-905B-45E7-BCB7-EB3D64816958}" type="presOf" srcId="{F3617BB8-0D64-44A2-942C-34F81D2E1FE3}" destId="{21C35A7E-B1FD-45A3-B5C2-795F5CCEF067}" srcOrd="0" destOrd="0" presId="urn:microsoft.com/office/officeart/2005/8/layout/hierarchy1"/>
    <dgm:cxn modelId="{4C606C34-0B29-4BF3-95D9-DD2E1B079F9C}" srcId="{A1A77AC1-D3AF-4580-9C80-85B6DEBA3794}" destId="{F3617BB8-0D64-44A2-942C-34F81D2E1FE3}" srcOrd="0" destOrd="0" parTransId="{41A5E1D0-AA3F-4054-A389-E8677991CC6E}" sibTransId="{9D70D093-117A-4C4A-B1CD-68DB19962D5C}"/>
    <dgm:cxn modelId="{A28DAA74-696A-4B9A-9D38-4C965CE5FD80}" srcId="{A1A77AC1-D3AF-4580-9C80-85B6DEBA3794}" destId="{AC310CC7-1C92-4348-B641-2066674C758F}" srcOrd="1" destOrd="0" parTransId="{D7B51E88-D5C4-49EE-AF3A-C97A9A5C37F6}" sibTransId="{4F48C38E-4A4A-41FD-9F87-408ED72A2239}"/>
    <dgm:cxn modelId="{C6D7DD54-AE86-4F12-A351-6EC562EEA298}" type="presOf" srcId="{A1A77AC1-D3AF-4580-9C80-85B6DEBA3794}" destId="{18D97708-4404-4104-A9B8-22FD8FA06D33}" srcOrd="0" destOrd="0" presId="urn:microsoft.com/office/officeart/2005/8/layout/hierarchy1"/>
    <dgm:cxn modelId="{49234B8D-8CE9-4B9A-AA2B-B5602A5440A0}" type="presOf" srcId="{AC310CC7-1C92-4348-B641-2066674C758F}" destId="{22525F99-B8DC-478F-BA6B-9E7D96CF4C3D}" srcOrd="0" destOrd="0" presId="urn:microsoft.com/office/officeart/2005/8/layout/hierarchy1"/>
    <dgm:cxn modelId="{164FDD94-8908-4584-ABBC-419A7B0517FF}" type="presOf" srcId="{F784711E-DD28-4A97-8EE5-BA4A371E55C4}" destId="{19407B2C-82F6-4DC5-B134-FF8F6EA9A44A}" srcOrd="0" destOrd="0" presId="urn:microsoft.com/office/officeart/2005/8/layout/hierarchy1"/>
    <dgm:cxn modelId="{6F21B0E7-FA57-4485-9DFA-4F0D5014A7DB}" srcId="{A1A77AC1-D3AF-4580-9C80-85B6DEBA3794}" destId="{F784711E-DD28-4A97-8EE5-BA4A371E55C4}" srcOrd="2" destOrd="0" parTransId="{70EAFD7B-613B-45FF-9207-85F82DB84C32}" sibTransId="{C146CF8C-045F-441F-A4A4-F4ACEC5AC6FC}"/>
    <dgm:cxn modelId="{A9147869-4950-4D4D-A6C4-121B9B8177A2}" type="presParOf" srcId="{18D97708-4404-4104-A9B8-22FD8FA06D33}" destId="{13A77530-DBEE-41A7-8657-2F78F439EB3F}" srcOrd="0" destOrd="0" presId="urn:microsoft.com/office/officeart/2005/8/layout/hierarchy1"/>
    <dgm:cxn modelId="{525D5C45-E319-4010-A926-938E0F123E48}" type="presParOf" srcId="{13A77530-DBEE-41A7-8657-2F78F439EB3F}" destId="{C7D35AAE-776A-47E1-985A-56DB4F5B35A2}" srcOrd="0" destOrd="0" presId="urn:microsoft.com/office/officeart/2005/8/layout/hierarchy1"/>
    <dgm:cxn modelId="{48E5150B-EB5E-46B1-8D61-90F7EAD92EA2}" type="presParOf" srcId="{C7D35AAE-776A-47E1-985A-56DB4F5B35A2}" destId="{F4ADA99A-BDF3-4636-8D2A-0C0D3E695240}" srcOrd="0" destOrd="0" presId="urn:microsoft.com/office/officeart/2005/8/layout/hierarchy1"/>
    <dgm:cxn modelId="{CB4834E5-37B0-4FFF-AD02-B625DDC93400}" type="presParOf" srcId="{C7D35AAE-776A-47E1-985A-56DB4F5B35A2}" destId="{21C35A7E-B1FD-45A3-B5C2-795F5CCEF067}" srcOrd="1" destOrd="0" presId="urn:microsoft.com/office/officeart/2005/8/layout/hierarchy1"/>
    <dgm:cxn modelId="{F4B6F9AD-4698-44B1-94CD-31F5EADA7864}" type="presParOf" srcId="{13A77530-DBEE-41A7-8657-2F78F439EB3F}" destId="{E5EA0ADB-1E3A-481B-8DE6-53524F37FAC4}" srcOrd="1" destOrd="0" presId="urn:microsoft.com/office/officeart/2005/8/layout/hierarchy1"/>
    <dgm:cxn modelId="{2A603BE8-62FE-4C39-98DB-63856A75944C}" type="presParOf" srcId="{18D97708-4404-4104-A9B8-22FD8FA06D33}" destId="{A9A42742-4EED-47D0-A583-2215F7BF3A51}" srcOrd="1" destOrd="0" presId="urn:microsoft.com/office/officeart/2005/8/layout/hierarchy1"/>
    <dgm:cxn modelId="{BCD29643-8719-4B19-844D-2B2EFD504948}" type="presParOf" srcId="{A9A42742-4EED-47D0-A583-2215F7BF3A51}" destId="{7021A5B7-205A-4F07-B98C-3DEF0F112BD7}" srcOrd="0" destOrd="0" presId="urn:microsoft.com/office/officeart/2005/8/layout/hierarchy1"/>
    <dgm:cxn modelId="{76484243-CD98-467B-A540-E0165A420D37}" type="presParOf" srcId="{7021A5B7-205A-4F07-B98C-3DEF0F112BD7}" destId="{D7447ADC-FDE1-419F-97D6-7157F725C885}" srcOrd="0" destOrd="0" presId="urn:microsoft.com/office/officeart/2005/8/layout/hierarchy1"/>
    <dgm:cxn modelId="{5BA9B402-7162-4EC9-8984-B6089912BC65}" type="presParOf" srcId="{7021A5B7-205A-4F07-B98C-3DEF0F112BD7}" destId="{22525F99-B8DC-478F-BA6B-9E7D96CF4C3D}" srcOrd="1" destOrd="0" presId="urn:microsoft.com/office/officeart/2005/8/layout/hierarchy1"/>
    <dgm:cxn modelId="{512349F7-E790-46AA-A63F-1B3FA90E6E8F}" type="presParOf" srcId="{A9A42742-4EED-47D0-A583-2215F7BF3A51}" destId="{A855AFA8-81A8-4055-80B9-E86DA67AF6F0}" srcOrd="1" destOrd="0" presId="urn:microsoft.com/office/officeart/2005/8/layout/hierarchy1"/>
    <dgm:cxn modelId="{F768ACF9-8329-4D33-8645-4EDD18C00C84}" type="presParOf" srcId="{18D97708-4404-4104-A9B8-22FD8FA06D33}" destId="{F4E7DDB6-230A-4062-A2B0-B79088D7AF9E}" srcOrd="2" destOrd="0" presId="urn:microsoft.com/office/officeart/2005/8/layout/hierarchy1"/>
    <dgm:cxn modelId="{30C1AC5D-3FE2-4EEC-A838-B38B46953802}" type="presParOf" srcId="{F4E7DDB6-230A-4062-A2B0-B79088D7AF9E}" destId="{BE9901FE-C210-4459-82FB-2EE91517019E}" srcOrd="0" destOrd="0" presId="urn:microsoft.com/office/officeart/2005/8/layout/hierarchy1"/>
    <dgm:cxn modelId="{C12E858E-E62D-477E-B6DF-4B02812D3CB0}" type="presParOf" srcId="{BE9901FE-C210-4459-82FB-2EE91517019E}" destId="{1EFF6340-8599-46F0-995B-69BCB035561F}" srcOrd="0" destOrd="0" presId="urn:microsoft.com/office/officeart/2005/8/layout/hierarchy1"/>
    <dgm:cxn modelId="{94B21958-E1F7-45FC-9952-CFEFCA55D903}" type="presParOf" srcId="{BE9901FE-C210-4459-82FB-2EE91517019E}" destId="{19407B2C-82F6-4DC5-B134-FF8F6EA9A44A}" srcOrd="1" destOrd="0" presId="urn:microsoft.com/office/officeart/2005/8/layout/hierarchy1"/>
    <dgm:cxn modelId="{F0BEAF8D-1DCC-47E2-A3E1-E346A2B99700}" type="presParOf" srcId="{F4E7DDB6-230A-4062-A2B0-B79088D7AF9E}" destId="{C840D2FE-F290-45BF-AA50-2B1660B84A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2102C2-3EBC-4548-804C-2B764FA9375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FF7CE8D-4C65-4CC9-97FB-9E8601AF8728}">
      <dgm:prSet/>
      <dgm:spPr/>
      <dgm:t>
        <a:bodyPr/>
        <a:lstStyle/>
        <a:p>
          <a:r>
            <a:rPr lang="en-US"/>
            <a:t>The central thought or underlying meaning of the poem</a:t>
          </a:r>
        </a:p>
      </dgm:t>
    </dgm:pt>
    <dgm:pt modelId="{7D1CCC84-4F2D-45DE-B3CD-326B47A2DF2A}" type="parTrans" cxnId="{5B1B69CA-9D06-471B-934C-6AF2B9AFC8AA}">
      <dgm:prSet/>
      <dgm:spPr/>
      <dgm:t>
        <a:bodyPr/>
        <a:lstStyle/>
        <a:p>
          <a:endParaRPr lang="en-US"/>
        </a:p>
      </dgm:t>
    </dgm:pt>
    <dgm:pt modelId="{E69050A8-BE67-4B5D-A84E-C9455E0241DB}" type="sibTrans" cxnId="{5B1B69CA-9D06-471B-934C-6AF2B9AFC8AA}">
      <dgm:prSet/>
      <dgm:spPr/>
      <dgm:t>
        <a:bodyPr/>
        <a:lstStyle/>
        <a:p>
          <a:endParaRPr lang="en-US"/>
        </a:p>
      </dgm:t>
    </dgm:pt>
    <dgm:pt modelId="{32137E89-B862-4D37-8009-2088F6C9E7F4}">
      <dgm:prSet/>
      <dgm:spPr/>
      <dgm:t>
        <a:bodyPr/>
        <a:lstStyle/>
        <a:p>
          <a:r>
            <a:rPr lang="en-US"/>
            <a:t>NOT the same as the subject or topic of the poem </a:t>
          </a:r>
        </a:p>
      </dgm:t>
    </dgm:pt>
    <dgm:pt modelId="{336861F7-EAB4-4B7D-84F9-0DBBA8EAC9FD}" type="parTrans" cxnId="{C1384700-6798-45DE-850D-F59915D0D574}">
      <dgm:prSet/>
      <dgm:spPr/>
      <dgm:t>
        <a:bodyPr/>
        <a:lstStyle/>
        <a:p>
          <a:endParaRPr lang="en-US"/>
        </a:p>
      </dgm:t>
    </dgm:pt>
    <dgm:pt modelId="{DCFDB96D-5225-47C0-97E3-D1DD77AF004F}" type="sibTrans" cxnId="{C1384700-6798-45DE-850D-F59915D0D574}">
      <dgm:prSet/>
      <dgm:spPr/>
      <dgm:t>
        <a:bodyPr/>
        <a:lstStyle/>
        <a:p>
          <a:endParaRPr lang="en-US"/>
        </a:p>
      </dgm:t>
    </dgm:pt>
    <dgm:pt modelId="{CD335F8F-2EB0-45AF-9B61-D95C8C00417A}">
      <dgm:prSet/>
      <dgm:spPr/>
      <dgm:t>
        <a:bodyPr/>
        <a:lstStyle/>
        <a:p>
          <a:r>
            <a:rPr lang="en-US"/>
            <a:t>A statement the poem makes about the topic</a:t>
          </a:r>
        </a:p>
      </dgm:t>
    </dgm:pt>
    <dgm:pt modelId="{40CC34B2-889B-43E4-946E-BA1DC6DDC31E}" type="parTrans" cxnId="{E5398EAE-C71F-40A3-93AE-6D94CADFACB1}">
      <dgm:prSet/>
      <dgm:spPr/>
      <dgm:t>
        <a:bodyPr/>
        <a:lstStyle/>
        <a:p>
          <a:endParaRPr lang="en-US"/>
        </a:p>
      </dgm:t>
    </dgm:pt>
    <dgm:pt modelId="{1825BFE6-BB7C-48C9-A353-FA9369FFE078}" type="sibTrans" cxnId="{E5398EAE-C71F-40A3-93AE-6D94CADFACB1}">
      <dgm:prSet/>
      <dgm:spPr/>
      <dgm:t>
        <a:bodyPr/>
        <a:lstStyle/>
        <a:p>
          <a:endParaRPr lang="en-US"/>
        </a:p>
      </dgm:t>
    </dgm:pt>
    <dgm:pt modelId="{FEB5CAFA-5545-4D81-A882-F8A623CD920E}" type="pres">
      <dgm:prSet presAssocID="{E32102C2-3EBC-4548-804C-2B764FA9375D}" presName="hierChild1" presStyleCnt="0">
        <dgm:presLayoutVars>
          <dgm:chPref val="1"/>
          <dgm:dir/>
          <dgm:animOne val="branch"/>
          <dgm:animLvl val="lvl"/>
          <dgm:resizeHandles/>
        </dgm:presLayoutVars>
      </dgm:prSet>
      <dgm:spPr/>
    </dgm:pt>
    <dgm:pt modelId="{62007D59-A2E2-45C4-8211-5B053F0A224D}" type="pres">
      <dgm:prSet presAssocID="{4FF7CE8D-4C65-4CC9-97FB-9E8601AF8728}" presName="hierRoot1" presStyleCnt="0"/>
      <dgm:spPr/>
    </dgm:pt>
    <dgm:pt modelId="{EB04D63E-BE71-4CB0-8DE8-5BFAF1F1D27A}" type="pres">
      <dgm:prSet presAssocID="{4FF7CE8D-4C65-4CC9-97FB-9E8601AF8728}" presName="composite" presStyleCnt="0"/>
      <dgm:spPr/>
    </dgm:pt>
    <dgm:pt modelId="{942DB458-9829-43EE-ABCF-011106763189}" type="pres">
      <dgm:prSet presAssocID="{4FF7CE8D-4C65-4CC9-97FB-9E8601AF8728}" presName="background" presStyleLbl="node0" presStyleIdx="0" presStyleCnt="3"/>
      <dgm:spPr/>
    </dgm:pt>
    <dgm:pt modelId="{CC9FB262-ED30-4D79-BBDC-4644AD1BFF16}" type="pres">
      <dgm:prSet presAssocID="{4FF7CE8D-4C65-4CC9-97FB-9E8601AF8728}" presName="text" presStyleLbl="fgAcc0" presStyleIdx="0" presStyleCnt="3">
        <dgm:presLayoutVars>
          <dgm:chPref val="3"/>
        </dgm:presLayoutVars>
      </dgm:prSet>
      <dgm:spPr/>
    </dgm:pt>
    <dgm:pt modelId="{3EEE4234-6852-4E30-909F-787C6CA28922}" type="pres">
      <dgm:prSet presAssocID="{4FF7CE8D-4C65-4CC9-97FB-9E8601AF8728}" presName="hierChild2" presStyleCnt="0"/>
      <dgm:spPr/>
    </dgm:pt>
    <dgm:pt modelId="{67B77434-AF99-4877-BFED-95754ACDD190}" type="pres">
      <dgm:prSet presAssocID="{32137E89-B862-4D37-8009-2088F6C9E7F4}" presName="hierRoot1" presStyleCnt="0"/>
      <dgm:spPr/>
    </dgm:pt>
    <dgm:pt modelId="{01895559-3AE1-4229-9B4E-910C87C3000E}" type="pres">
      <dgm:prSet presAssocID="{32137E89-B862-4D37-8009-2088F6C9E7F4}" presName="composite" presStyleCnt="0"/>
      <dgm:spPr/>
    </dgm:pt>
    <dgm:pt modelId="{2B0359FE-4139-45CD-8AA9-B66B64640E2B}" type="pres">
      <dgm:prSet presAssocID="{32137E89-B862-4D37-8009-2088F6C9E7F4}" presName="background" presStyleLbl="node0" presStyleIdx="1" presStyleCnt="3"/>
      <dgm:spPr/>
    </dgm:pt>
    <dgm:pt modelId="{79C6695D-4A40-4704-BE49-36B6E9C199C0}" type="pres">
      <dgm:prSet presAssocID="{32137E89-B862-4D37-8009-2088F6C9E7F4}" presName="text" presStyleLbl="fgAcc0" presStyleIdx="1" presStyleCnt="3">
        <dgm:presLayoutVars>
          <dgm:chPref val="3"/>
        </dgm:presLayoutVars>
      </dgm:prSet>
      <dgm:spPr/>
    </dgm:pt>
    <dgm:pt modelId="{2E448225-E401-4CAE-83D9-095F961421C8}" type="pres">
      <dgm:prSet presAssocID="{32137E89-B862-4D37-8009-2088F6C9E7F4}" presName="hierChild2" presStyleCnt="0"/>
      <dgm:spPr/>
    </dgm:pt>
    <dgm:pt modelId="{4EC34AC6-37C1-4491-92AB-6DD30810FF15}" type="pres">
      <dgm:prSet presAssocID="{CD335F8F-2EB0-45AF-9B61-D95C8C00417A}" presName="hierRoot1" presStyleCnt="0"/>
      <dgm:spPr/>
    </dgm:pt>
    <dgm:pt modelId="{1E0F4275-3093-40F3-ACF1-3C9539CF549C}" type="pres">
      <dgm:prSet presAssocID="{CD335F8F-2EB0-45AF-9B61-D95C8C00417A}" presName="composite" presStyleCnt="0"/>
      <dgm:spPr/>
    </dgm:pt>
    <dgm:pt modelId="{BCA7892E-8983-4AA6-8D8A-2F8E76501FDB}" type="pres">
      <dgm:prSet presAssocID="{CD335F8F-2EB0-45AF-9B61-D95C8C00417A}" presName="background" presStyleLbl="node0" presStyleIdx="2" presStyleCnt="3"/>
      <dgm:spPr/>
    </dgm:pt>
    <dgm:pt modelId="{22EBF847-98B8-4E24-9628-20C17BF02F01}" type="pres">
      <dgm:prSet presAssocID="{CD335F8F-2EB0-45AF-9B61-D95C8C00417A}" presName="text" presStyleLbl="fgAcc0" presStyleIdx="2" presStyleCnt="3">
        <dgm:presLayoutVars>
          <dgm:chPref val="3"/>
        </dgm:presLayoutVars>
      </dgm:prSet>
      <dgm:spPr/>
    </dgm:pt>
    <dgm:pt modelId="{77F4B8C3-C8C7-4C58-853F-7F4676B5AD65}" type="pres">
      <dgm:prSet presAssocID="{CD335F8F-2EB0-45AF-9B61-D95C8C00417A}" presName="hierChild2" presStyleCnt="0"/>
      <dgm:spPr/>
    </dgm:pt>
  </dgm:ptLst>
  <dgm:cxnLst>
    <dgm:cxn modelId="{C1384700-6798-45DE-850D-F59915D0D574}" srcId="{E32102C2-3EBC-4548-804C-2B764FA9375D}" destId="{32137E89-B862-4D37-8009-2088F6C9E7F4}" srcOrd="1" destOrd="0" parTransId="{336861F7-EAB4-4B7D-84F9-0DBBA8EAC9FD}" sibTransId="{DCFDB96D-5225-47C0-97E3-D1DD77AF004F}"/>
    <dgm:cxn modelId="{0918E505-B1FC-404E-8E83-562F89775E23}" type="presOf" srcId="{32137E89-B862-4D37-8009-2088F6C9E7F4}" destId="{79C6695D-4A40-4704-BE49-36B6E9C199C0}" srcOrd="0" destOrd="0" presId="urn:microsoft.com/office/officeart/2005/8/layout/hierarchy1"/>
    <dgm:cxn modelId="{8F52E637-4175-494C-8792-6A20021BCA8E}" type="presOf" srcId="{CD335F8F-2EB0-45AF-9B61-D95C8C00417A}" destId="{22EBF847-98B8-4E24-9628-20C17BF02F01}" srcOrd="0" destOrd="0" presId="urn:microsoft.com/office/officeart/2005/8/layout/hierarchy1"/>
    <dgm:cxn modelId="{D1575354-3E63-4DD2-93D5-60FBBB1882D6}" type="presOf" srcId="{E32102C2-3EBC-4548-804C-2B764FA9375D}" destId="{FEB5CAFA-5545-4D81-A882-F8A623CD920E}" srcOrd="0" destOrd="0" presId="urn:microsoft.com/office/officeart/2005/8/layout/hierarchy1"/>
    <dgm:cxn modelId="{E5398EAE-C71F-40A3-93AE-6D94CADFACB1}" srcId="{E32102C2-3EBC-4548-804C-2B764FA9375D}" destId="{CD335F8F-2EB0-45AF-9B61-D95C8C00417A}" srcOrd="2" destOrd="0" parTransId="{40CC34B2-889B-43E4-946E-BA1DC6DDC31E}" sibTransId="{1825BFE6-BB7C-48C9-A353-FA9369FFE078}"/>
    <dgm:cxn modelId="{597C2AC7-D0ED-4227-A60E-BFC33CA4D59E}" type="presOf" srcId="{4FF7CE8D-4C65-4CC9-97FB-9E8601AF8728}" destId="{CC9FB262-ED30-4D79-BBDC-4644AD1BFF16}" srcOrd="0" destOrd="0" presId="urn:microsoft.com/office/officeart/2005/8/layout/hierarchy1"/>
    <dgm:cxn modelId="{5B1B69CA-9D06-471B-934C-6AF2B9AFC8AA}" srcId="{E32102C2-3EBC-4548-804C-2B764FA9375D}" destId="{4FF7CE8D-4C65-4CC9-97FB-9E8601AF8728}" srcOrd="0" destOrd="0" parTransId="{7D1CCC84-4F2D-45DE-B3CD-326B47A2DF2A}" sibTransId="{E69050A8-BE67-4B5D-A84E-C9455E0241DB}"/>
    <dgm:cxn modelId="{55096F4D-A6D6-4450-8C05-5A8730B80E84}" type="presParOf" srcId="{FEB5CAFA-5545-4D81-A882-F8A623CD920E}" destId="{62007D59-A2E2-45C4-8211-5B053F0A224D}" srcOrd="0" destOrd="0" presId="urn:microsoft.com/office/officeart/2005/8/layout/hierarchy1"/>
    <dgm:cxn modelId="{7BB577BD-7CC1-4A75-8194-D9F82EC481E8}" type="presParOf" srcId="{62007D59-A2E2-45C4-8211-5B053F0A224D}" destId="{EB04D63E-BE71-4CB0-8DE8-5BFAF1F1D27A}" srcOrd="0" destOrd="0" presId="urn:microsoft.com/office/officeart/2005/8/layout/hierarchy1"/>
    <dgm:cxn modelId="{3195A88E-2B3D-4CC0-A6DC-8554F0081D06}" type="presParOf" srcId="{EB04D63E-BE71-4CB0-8DE8-5BFAF1F1D27A}" destId="{942DB458-9829-43EE-ABCF-011106763189}" srcOrd="0" destOrd="0" presId="urn:microsoft.com/office/officeart/2005/8/layout/hierarchy1"/>
    <dgm:cxn modelId="{4AEB67A1-7490-4E48-8A35-21F42C465270}" type="presParOf" srcId="{EB04D63E-BE71-4CB0-8DE8-5BFAF1F1D27A}" destId="{CC9FB262-ED30-4D79-BBDC-4644AD1BFF16}" srcOrd="1" destOrd="0" presId="urn:microsoft.com/office/officeart/2005/8/layout/hierarchy1"/>
    <dgm:cxn modelId="{017DA41E-9A65-4D31-A7BE-A01AEDEE17A1}" type="presParOf" srcId="{62007D59-A2E2-45C4-8211-5B053F0A224D}" destId="{3EEE4234-6852-4E30-909F-787C6CA28922}" srcOrd="1" destOrd="0" presId="urn:microsoft.com/office/officeart/2005/8/layout/hierarchy1"/>
    <dgm:cxn modelId="{FCE7B128-49E1-4BF8-A2DF-71926C5EBFAF}" type="presParOf" srcId="{FEB5CAFA-5545-4D81-A882-F8A623CD920E}" destId="{67B77434-AF99-4877-BFED-95754ACDD190}" srcOrd="1" destOrd="0" presId="urn:microsoft.com/office/officeart/2005/8/layout/hierarchy1"/>
    <dgm:cxn modelId="{338DE3F4-42DD-4751-8EB3-05EC2D7FF826}" type="presParOf" srcId="{67B77434-AF99-4877-BFED-95754ACDD190}" destId="{01895559-3AE1-4229-9B4E-910C87C3000E}" srcOrd="0" destOrd="0" presId="urn:microsoft.com/office/officeart/2005/8/layout/hierarchy1"/>
    <dgm:cxn modelId="{12359438-8909-489F-973B-583DE0A1873C}" type="presParOf" srcId="{01895559-3AE1-4229-9B4E-910C87C3000E}" destId="{2B0359FE-4139-45CD-8AA9-B66B64640E2B}" srcOrd="0" destOrd="0" presId="urn:microsoft.com/office/officeart/2005/8/layout/hierarchy1"/>
    <dgm:cxn modelId="{C45254BD-BC4D-4461-87D4-6C60D40BE655}" type="presParOf" srcId="{01895559-3AE1-4229-9B4E-910C87C3000E}" destId="{79C6695D-4A40-4704-BE49-36B6E9C199C0}" srcOrd="1" destOrd="0" presId="urn:microsoft.com/office/officeart/2005/8/layout/hierarchy1"/>
    <dgm:cxn modelId="{8AF817EB-32B1-41CA-A775-69802A4A25EA}" type="presParOf" srcId="{67B77434-AF99-4877-BFED-95754ACDD190}" destId="{2E448225-E401-4CAE-83D9-095F961421C8}" srcOrd="1" destOrd="0" presId="urn:microsoft.com/office/officeart/2005/8/layout/hierarchy1"/>
    <dgm:cxn modelId="{7FAF83AB-072D-4004-9ED2-F7D28609D657}" type="presParOf" srcId="{FEB5CAFA-5545-4D81-A882-F8A623CD920E}" destId="{4EC34AC6-37C1-4491-92AB-6DD30810FF15}" srcOrd="2" destOrd="0" presId="urn:microsoft.com/office/officeart/2005/8/layout/hierarchy1"/>
    <dgm:cxn modelId="{43309D61-6F30-47DD-906A-797ECA1CB4F0}" type="presParOf" srcId="{4EC34AC6-37C1-4491-92AB-6DD30810FF15}" destId="{1E0F4275-3093-40F3-ACF1-3C9539CF549C}" srcOrd="0" destOrd="0" presId="urn:microsoft.com/office/officeart/2005/8/layout/hierarchy1"/>
    <dgm:cxn modelId="{D9AA2760-714A-4437-AB3C-3BFBA947B4E7}" type="presParOf" srcId="{1E0F4275-3093-40F3-ACF1-3C9539CF549C}" destId="{BCA7892E-8983-4AA6-8D8A-2F8E76501FDB}" srcOrd="0" destOrd="0" presId="urn:microsoft.com/office/officeart/2005/8/layout/hierarchy1"/>
    <dgm:cxn modelId="{5648F09F-E9A0-484E-BDF0-A896B9336557}" type="presParOf" srcId="{1E0F4275-3093-40F3-ACF1-3C9539CF549C}" destId="{22EBF847-98B8-4E24-9628-20C17BF02F01}" srcOrd="1" destOrd="0" presId="urn:microsoft.com/office/officeart/2005/8/layout/hierarchy1"/>
    <dgm:cxn modelId="{20591961-6D99-4F41-9043-D08128B075F4}" type="presParOf" srcId="{4EC34AC6-37C1-4491-92AB-6DD30810FF15}" destId="{77F4B8C3-C8C7-4C58-853F-7F4676B5AD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7A00C0-10E2-423A-9E52-912DFA8FE6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587912F-E35D-465E-BF68-520E29EF7487}">
      <dgm:prSet/>
      <dgm:spPr/>
      <dgm:t>
        <a:bodyPr/>
        <a:lstStyle/>
        <a:p>
          <a:r>
            <a:rPr lang="en-US" b="0" i="0"/>
            <a:t>T- Title</a:t>
          </a:r>
          <a:endParaRPr lang="en-US"/>
        </a:p>
      </dgm:t>
    </dgm:pt>
    <dgm:pt modelId="{78517FB1-6F3C-4F64-B881-8FC332C88727}" type="parTrans" cxnId="{C84040E6-8A65-4FCF-8CBE-2BBEBAB15D8C}">
      <dgm:prSet/>
      <dgm:spPr/>
      <dgm:t>
        <a:bodyPr/>
        <a:lstStyle/>
        <a:p>
          <a:endParaRPr lang="en-US"/>
        </a:p>
      </dgm:t>
    </dgm:pt>
    <dgm:pt modelId="{7F5C4562-7CA4-4DF3-A015-B25D940C0F73}" type="sibTrans" cxnId="{C84040E6-8A65-4FCF-8CBE-2BBEBAB15D8C}">
      <dgm:prSet/>
      <dgm:spPr/>
      <dgm:t>
        <a:bodyPr/>
        <a:lstStyle/>
        <a:p>
          <a:endParaRPr lang="en-US"/>
        </a:p>
      </dgm:t>
    </dgm:pt>
    <dgm:pt modelId="{8B236A31-1AFB-457C-9CE0-11EC84972691}">
      <dgm:prSet/>
      <dgm:spPr/>
      <dgm:t>
        <a:bodyPr/>
        <a:lstStyle/>
        <a:p>
          <a:r>
            <a:rPr lang="en-US" b="0" i="0"/>
            <a:t>P- Paraphrase</a:t>
          </a:r>
          <a:endParaRPr lang="en-US"/>
        </a:p>
      </dgm:t>
    </dgm:pt>
    <dgm:pt modelId="{FAF28299-BE27-4F07-8A46-BFF629471905}" type="parTrans" cxnId="{0851BCE0-83FE-491D-9C86-2B309EFC7231}">
      <dgm:prSet/>
      <dgm:spPr/>
      <dgm:t>
        <a:bodyPr/>
        <a:lstStyle/>
        <a:p>
          <a:endParaRPr lang="en-US"/>
        </a:p>
      </dgm:t>
    </dgm:pt>
    <dgm:pt modelId="{71A278F3-DEA4-43F8-9350-9CBE6223C832}" type="sibTrans" cxnId="{0851BCE0-83FE-491D-9C86-2B309EFC7231}">
      <dgm:prSet/>
      <dgm:spPr/>
      <dgm:t>
        <a:bodyPr/>
        <a:lstStyle/>
        <a:p>
          <a:endParaRPr lang="en-US"/>
        </a:p>
      </dgm:t>
    </dgm:pt>
    <dgm:pt modelId="{80467F28-3C35-4309-A8DB-33CA8C643738}">
      <dgm:prSet/>
      <dgm:spPr/>
      <dgm:t>
        <a:bodyPr/>
        <a:lstStyle/>
        <a:p>
          <a:r>
            <a:rPr lang="en-US" b="0" i="0"/>
            <a:t>C- Connotation</a:t>
          </a:r>
          <a:endParaRPr lang="en-US"/>
        </a:p>
      </dgm:t>
    </dgm:pt>
    <dgm:pt modelId="{92A4838F-F5F3-447B-838D-B2D237FA731B}" type="parTrans" cxnId="{219CF8BA-8967-4D32-95E8-D9E1437B63A9}">
      <dgm:prSet/>
      <dgm:spPr/>
      <dgm:t>
        <a:bodyPr/>
        <a:lstStyle/>
        <a:p>
          <a:endParaRPr lang="en-US"/>
        </a:p>
      </dgm:t>
    </dgm:pt>
    <dgm:pt modelId="{7038BF94-AC5F-4EAF-92EA-E556866A403E}" type="sibTrans" cxnId="{219CF8BA-8967-4D32-95E8-D9E1437B63A9}">
      <dgm:prSet/>
      <dgm:spPr/>
      <dgm:t>
        <a:bodyPr/>
        <a:lstStyle/>
        <a:p>
          <a:endParaRPr lang="en-US"/>
        </a:p>
      </dgm:t>
    </dgm:pt>
    <dgm:pt modelId="{C3B558ED-AEB1-4FAB-81B3-56AF3FDB5E3B}">
      <dgm:prSet/>
      <dgm:spPr/>
      <dgm:t>
        <a:bodyPr/>
        <a:lstStyle/>
        <a:p>
          <a:r>
            <a:rPr lang="en-US" b="0" i="0"/>
            <a:t>A- Attitude</a:t>
          </a:r>
          <a:endParaRPr lang="en-US"/>
        </a:p>
      </dgm:t>
    </dgm:pt>
    <dgm:pt modelId="{4E4D95F1-7E64-4E82-AE32-ADDAF19B974E}" type="parTrans" cxnId="{E05DDD55-AE8C-4D2D-B620-01CF730A9860}">
      <dgm:prSet/>
      <dgm:spPr/>
      <dgm:t>
        <a:bodyPr/>
        <a:lstStyle/>
        <a:p>
          <a:endParaRPr lang="en-US"/>
        </a:p>
      </dgm:t>
    </dgm:pt>
    <dgm:pt modelId="{E35AB5A0-D163-4361-BC7F-A54E89890741}" type="sibTrans" cxnId="{E05DDD55-AE8C-4D2D-B620-01CF730A9860}">
      <dgm:prSet/>
      <dgm:spPr/>
      <dgm:t>
        <a:bodyPr/>
        <a:lstStyle/>
        <a:p>
          <a:endParaRPr lang="en-US"/>
        </a:p>
      </dgm:t>
    </dgm:pt>
    <dgm:pt modelId="{8D18F508-1C7E-494A-A7CC-067DF3B89B1F}">
      <dgm:prSet/>
      <dgm:spPr/>
      <dgm:t>
        <a:bodyPr/>
        <a:lstStyle/>
        <a:p>
          <a:r>
            <a:rPr lang="en-US" b="0" i="0"/>
            <a:t>S- Shift</a:t>
          </a:r>
          <a:endParaRPr lang="en-US"/>
        </a:p>
      </dgm:t>
    </dgm:pt>
    <dgm:pt modelId="{D6DF9439-9CB7-4F2E-A677-7F09A9E0B14B}" type="parTrans" cxnId="{DC6C2F07-BD8B-4D65-BA82-3D329359D1F3}">
      <dgm:prSet/>
      <dgm:spPr/>
      <dgm:t>
        <a:bodyPr/>
        <a:lstStyle/>
        <a:p>
          <a:endParaRPr lang="en-US"/>
        </a:p>
      </dgm:t>
    </dgm:pt>
    <dgm:pt modelId="{336E34AE-6FAE-43FD-9508-63C83643C9E7}" type="sibTrans" cxnId="{DC6C2F07-BD8B-4D65-BA82-3D329359D1F3}">
      <dgm:prSet/>
      <dgm:spPr/>
      <dgm:t>
        <a:bodyPr/>
        <a:lstStyle/>
        <a:p>
          <a:endParaRPr lang="en-US"/>
        </a:p>
      </dgm:t>
    </dgm:pt>
    <dgm:pt modelId="{511FADCF-DF07-47B5-9F9F-BB9685F2EF19}">
      <dgm:prSet/>
      <dgm:spPr/>
      <dgm:t>
        <a:bodyPr/>
        <a:lstStyle/>
        <a:p>
          <a:r>
            <a:rPr lang="en-US" b="0" i="0"/>
            <a:t>T- Title Revisited</a:t>
          </a:r>
          <a:endParaRPr lang="en-US"/>
        </a:p>
      </dgm:t>
    </dgm:pt>
    <dgm:pt modelId="{37ECF891-176E-4CDE-A989-26F6D34D2DE7}" type="parTrans" cxnId="{52406BBC-BE8B-48E6-AF85-1495C66228CA}">
      <dgm:prSet/>
      <dgm:spPr/>
      <dgm:t>
        <a:bodyPr/>
        <a:lstStyle/>
        <a:p>
          <a:endParaRPr lang="en-US"/>
        </a:p>
      </dgm:t>
    </dgm:pt>
    <dgm:pt modelId="{75FE77B0-68CC-45FA-B612-6907BB57E801}" type="sibTrans" cxnId="{52406BBC-BE8B-48E6-AF85-1495C66228CA}">
      <dgm:prSet/>
      <dgm:spPr/>
      <dgm:t>
        <a:bodyPr/>
        <a:lstStyle/>
        <a:p>
          <a:endParaRPr lang="en-US"/>
        </a:p>
      </dgm:t>
    </dgm:pt>
    <dgm:pt modelId="{879B026F-AF96-4543-BAFB-5E3B39D51395}">
      <dgm:prSet/>
      <dgm:spPr/>
      <dgm:t>
        <a:bodyPr/>
        <a:lstStyle/>
        <a:p>
          <a:r>
            <a:rPr lang="en-US" b="0" i="0"/>
            <a:t>T- Theme </a:t>
          </a:r>
          <a:endParaRPr lang="en-US"/>
        </a:p>
      </dgm:t>
    </dgm:pt>
    <dgm:pt modelId="{7EE41B0A-D63A-4491-AD96-C12163CAF848}" type="parTrans" cxnId="{32E77F57-493D-4911-B70E-A53C4895034C}">
      <dgm:prSet/>
      <dgm:spPr/>
      <dgm:t>
        <a:bodyPr/>
        <a:lstStyle/>
        <a:p>
          <a:endParaRPr lang="en-US"/>
        </a:p>
      </dgm:t>
    </dgm:pt>
    <dgm:pt modelId="{5D9E0F5C-7F0C-4798-8A37-F173861A8F55}" type="sibTrans" cxnId="{32E77F57-493D-4911-B70E-A53C4895034C}">
      <dgm:prSet/>
      <dgm:spPr/>
      <dgm:t>
        <a:bodyPr/>
        <a:lstStyle/>
        <a:p>
          <a:endParaRPr lang="en-US"/>
        </a:p>
      </dgm:t>
    </dgm:pt>
    <dgm:pt modelId="{B5CE548D-11A7-4E02-9437-7FEBF1E25A5F}" type="pres">
      <dgm:prSet presAssocID="{D87A00C0-10E2-423A-9E52-912DFA8FE621}" presName="vert0" presStyleCnt="0">
        <dgm:presLayoutVars>
          <dgm:dir/>
          <dgm:animOne val="branch"/>
          <dgm:animLvl val="lvl"/>
        </dgm:presLayoutVars>
      </dgm:prSet>
      <dgm:spPr/>
    </dgm:pt>
    <dgm:pt modelId="{9B97C4CF-3ECD-4C82-B9CF-1F831B3044B3}" type="pres">
      <dgm:prSet presAssocID="{F587912F-E35D-465E-BF68-520E29EF7487}" presName="thickLine" presStyleLbl="alignNode1" presStyleIdx="0" presStyleCnt="7"/>
      <dgm:spPr/>
    </dgm:pt>
    <dgm:pt modelId="{BAB63A02-0E28-4EF1-8F5C-62271DDE2ED6}" type="pres">
      <dgm:prSet presAssocID="{F587912F-E35D-465E-BF68-520E29EF7487}" presName="horz1" presStyleCnt="0"/>
      <dgm:spPr/>
    </dgm:pt>
    <dgm:pt modelId="{B4A7CC93-FE00-4C82-91F9-C45F75A554D1}" type="pres">
      <dgm:prSet presAssocID="{F587912F-E35D-465E-BF68-520E29EF7487}" presName="tx1" presStyleLbl="revTx" presStyleIdx="0" presStyleCnt="7"/>
      <dgm:spPr/>
    </dgm:pt>
    <dgm:pt modelId="{DC51D188-4D05-413D-B9CC-212D3E55476B}" type="pres">
      <dgm:prSet presAssocID="{F587912F-E35D-465E-BF68-520E29EF7487}" presName="vert1" presStyleCnt="0"/>
      <dgm:spPr/>
    </dgm:pt>
    <dgm:pt modelId="{B63E4E44-95F9-4B07-AF8B-A60EFFB57E28}" type="pres">
      <dgm:prSet presAssocID="{8B236A31-1AFB-457C-9CE0-11EC84972691}" presName="thickLine" presStyleLbl="alignNode1" presStyleIdx="1" presStyleCnt="7"/>
      <dgm:spPr/>
    </dgm:pt>
    <dgm:pt modelId="{8183F3A4-35C0-4500-A69A-EBAAA63C00E3}" type="pres">
      <dgm:prSet presAssocID="{8B236A31-1AFB-457C-9CE0-11EC84972691}" presName="horz1" presStyleCnt="0"/>
      <dgm:spPr/>
    </dgm:pt>
    <dgm:pt modelId="{0ACB3DBA-9D80-4455-B32D-3D2AEF729B01}" type="pres">
      <dgm:prSet presAssocID="{8B236A31-1AFB-457C-9CE0-11EC84972691}" presName="tx1" presStyleLbl="revTx" presStyleIdx="1" presStyleCnt="7"/>
      <dgm:spPr/>
    </dgm:pt>
    <dgm:pt modelId="{FF2CB828-8E15-4D20-8F6A-27CB6FE5689E}" type="pres">
      <dgm:prSet presAssocID="{8B236A31-1AFB-457C-9CE0-11EC84972691}" presName="vert1" presStyleCnt="0"/>
      <dgm:spPr/>
    </dgm:pt>
    <dgm:pt modelId="{DBDC0AD1-BCFF-4481-A422-36BF207EEBAA}" type="pres">
      <dgm:prSet presAssocID="{80467F28-3C35-4309-A8DB-33CA8C643738}" presName="thickLine" presStyleLbl="alignNode1" presStyleIdx="2" presStyleCnt="7"/>
      <dgm:spPr/>
    </dgm:pt>
    <dgm:pt modelId="{93009AED-2ED6-4453-823D-457EA86A4CEE}" type="pres">
      <dgm:prSet presAssocID="{80467F28-3C35-4309-A8DB-33CA8C643738}" presName="horz1" presStyleCnt="0"/>
      <dgm:spPr/>
    </dgm:pt>
    <dgm:pt modelId="{9BBFD8AC-72BC-4326-B38F-4A2ABAA9CAA0}" type="pres">
      <dgm:prSet presAssocID="{80467F28-3C35-4309-A8DB-33CA8C643738}" presName="tx1" presStyleLbl="revTx" presStyleIdx="2" presStyleCnt="7"/>
      <dgm:spPr/>
    </dgm:pt>
    <dgm:pt modelId="{8825B2FE-943D-4FF7-BCD2-49060D890996}" type="pres">
      <dgm:prSet presAssocID="{80467F28-3C35-4309-A8DB-33CA8C643738}" presName="vert1" presStyleCnt="0"/>
      <dgm:spPr/>
    </dgm:pt>
    <dgm:pt modelId="{A0E89F90-DB3A-4E95-8BD1-97B661500F18}" type="pres">
      <dgm:prSet presAssocID="{C3B558ED-AEB1-4FAB-81B3-56AF3FDB5E3B}" presName="thickLine" presStyleLbl="alignNode1" presStyleIdx="3" presStyleCnt="7"/>
      <dgm:spPr/>
    </dgm:pt>
    <dgm:pt modelId="{19CE7DC4-C5EC-4E27-A027-8ECAABDA84BE}" type="pres">
      <dgm:prSet presAssocID="{C3B558ED-AEB1-4FAB-81B3-56AF3FDB5E3B}" presName="horz1" presStyleCnt="0"/>
      <dgm:spPr/>
    </dgm:pt>
    <dgm:pt modelId="{F88EDB04-CD8E-4EB7-AFB4-62D56EC45293}" type="pres">
      <dgm:prSet presAssocID="{C3B558ED-AEB1-4FAB-81B3-56AF3FDB5E3B}" presName="tx1" presStyleLbl="revTx" presStyleIdx="3" presStyleCnt="7"/>
      <dgm:spPr/>
    </dgm:pt>
    <dgm:pt modelId="{60B93964-FC7E-42BD-B246-D7B69D1E3597}" type="pres">
      <dgm:prSet presAssocID="{C3B558ED-AEB1-4FAB-81B3-56AF3FDB5E3B}" presName="vert1" presStyleCnt="0"/>
      <dgm:spPr/>
    </dgm:pt>
    <dgm:pt modelId="{3A495C58-9CD7-40E0-98F3-2BA5321F6E68}" type="pres">
      <dgm:prSet presAssocID="{8D18F508-1C7E-494A-A7CC-067DF3B89B1F}" presName="thickLine" presStyleLbl="alignNode1" presStyleIdx="4" presStyleCnt="7"/>
      <dgm:spPr/>
    </dgm:pt>
    <dgm:pt modelId="{4EF01B8F-C1D5-4FDD-9555-FE1CF7C1FC90}" type="pres">
      <dgm:prSet presAssocID="{8D18F508-1C7E-494A-A7CC-067DF3B89B1F}" presName="horz1" presStyleCnt="0"/>
      <dgm:spPr/>
    </dgm:pt>
    <dgm:pt modelId="{ECA1F3CB-3E26-41C6-879E-B52B812B8507}" type="pres">
      <dgm:prSet presAssocID="{8D18F508-1C7E-494A-A7CC-067DF3B89B1F}" presName="tx1" presStyleLbl="revTx" presStyleIdx="4" presStyleCnt="7"/>
      <dgm:spPr/>
    </dgm:pt>
    <dgm:pt modelId="{E5A9B305-9DAB-40D6-B5C4-E09BD21757B0}" type="pres">
      <dgm:prSet presAssocID="{8D18F508-1C7E-494A-A7CC-067DF3B89B1F}" presName="vert1" presStyleCnt="0"/>
      <dgm:spPr/>
    </dgm:pt>
    <dgm:pt modelId="{58AD6D27-F282-4D43-813C-81A50A9B09BE}" type="pres">
      <dgm:prSet presAssocID="{511FADCF-DF07-47B5-9F9F-BB9685F2EF19}" presName="thickLine" presStyleLbl="alignNode1" presStyleIdx="5" presStyleCnt="7"/>
      <dgm:spPr/>
    </dgm:pt>
    <dgm:pt modelId="{525FF7DA-D659-408D-A82D-3ACCF14CA744}" type="pres">
      <dgm:prSet presAssocID="{511FADCF-DF07-47B5-9F9F-BB9685F2EF19}" presName="horz1" presStyleCnt="0"/>
      <dgm:spPr/>
    </dgm:pt>
    <dgm:pt modelId="{65547189-43BD-452B-B1ED-17C9BE4C6980}" type="pres">
      <dgm:prSet presAssocID="{511FADCF-DF07-47B5-9F9F-BB9685F2EF19}" presName="tx1" presStyleLbl="revTx" presStyleIdx="5" presStyleCnt="7"/>
      <dgm:spPr/>
    </dgm:pt>
    <dgm:pt modelId="{F360C6CE-945C-4AF4-91DA-990A82EB7963}" type="pres">
      <dgm:prSet presAssocID="{511FADCF-DF07-47B5-9F9F-BB9685F2EF19}" presName="vert1" presStyleCnt="0"/>
      <dgm:spPr/>
    </dgm:pt>
    <dgm:pt modelId="{47B95944-340C-4688-AD12-46C8650BD25D}" type="pres">
      <dgm:prSet presAssocID="{879B026F-AF96-4543-BAFB-5E3B39D51395}" presName="thickLine" presStyleLbl="alignNode1" presStyleIdx="6" presStyleCnt="7"/>
      <dgm:spPr/>
    </dgm:pt>
    <dgm:pt modelId="{4CDB2DA9-1699-4754-AC70-0942DE3F3728}" type="pres">
      <dgm:prSet presAssocID="{879B026F-AF96-4543-BAFB-5E3B39D51395}" presName="horz1" presStyleCnt="0"/>
      <dgm:spPr/>
    </dgm:pt>
    <dgm:pt modelId="{50CE390E-96AF-40EF-A563-DC988A29D12F}" type="pres">
      <dgm:prSet presAssocID="{879B026F-AF96-4543-BAFB-5E3B39D51395}" presName="tx1" presStyleLbl="revTx" presStyleIdx="6" presStyleCnt="7"/>
      <dgm:spPr/>
    </dgm:pt>
    <dgm:pt modelId="{AB88B24F-EF4E-4A0B-A618-152C323F1EF2}" type="pres">
      <dgm:prSet presAssocID="{879B026F-AF96-4543-BAFB-5E3B39D51395}" presName="vert1" presStyleCnt="0"/>
      <dgm:spPr/>
    </dgm:pt>
  </dgm:ptLst>
  <dgm:cxnLst>
    <dgm:cxn modelId="{DC6C2F07-BD8B-4D65-BA82-3D329359D1F3}" srcId="{D87A00C0-10E2-423A-9E52-912DFA8FE621}" destId="{8D18F508-1C7E-494A-A7CC-067DF3B89B1F}" srcOrd="4" destOrd="0" parTransId="{D6DF9439-9CB7-4F2E-A677-7F09A9E0B14B}" sibTransId="{336E34AE-6FAE-43FD-9508-63C83643C9E7}"/>
    <dgm:cxn modelId="{19907A3A-79A2-4659-A7C2-8F5AE065D37C}" type="presOf" srcId="{511FADCF-DF07-47B5-9F9F-BB9685F2EF19}" destId="{65547189-43BD-452B-B1ED-17C9BE4C6980}" srcOrd="0" destOrd="0" presId="urn:microsoft.com/office/officeart/2008/layout/LinedList"/>
    <dgm:cxn modelId="{274E155C-7AE4-4B03-BD28-DD75B994BBA6}" type="presOf" srcId="{879B026F-AF96-4543-BAFB-5E3B39D51395}" destId="{50CE390E-96AF-40EF-A563-DC988A29D12F}" srcOrd="0" destOrd="0" presId="urn:microsoft.com/office/officeart/2008/layout/LinedList"/>
    <dgm:cxn modelId="{1F3CAD5D-2A76-404B-B1AB-F65F442A1C98}" type="presOf" srcId="{F587912F-E35D-465E-BF68-520E29EF7487}" destId="{B4A7CC93-FE00-4C82-91F9-C45F75A554D1}" srcOrd="0" destOrd="0" presId="urn:microsoft.com/office/officeart/2008/layout/LinedList"/>
    <dgm:cxn modelId="{3FD9714A-DDF2-4CA8-AE99-BDAB67482D6B}" type="presOf" srcId="{8D18F508-1C7E-494A-A7CC-067DF3B89B1F}" destId="{ECA1F3CB-3E26-41C6-879E-B52B812B8507}" srcOrd="0" destOrd="0" presId="urn:microsoft.com/office/officeart/2008/layout/LinedList"/>
    <dgm:cxn modelId="{E05DDD55-AE8C-4D2D-B620-01CF730A9860}" srcId="{D87A00C0-10E2-423A-9E52-912DFA8FE621}" destId="{C3B558ED-AEB1-4FAB-81B3-56AF3FDB5E3B}" srcOrd="3" destOrd="0" parTransId="{4E4D95F1-7E64-4E82-AE32-ADDAF19B974E}" sibTransId="{E35AB5A0-D163-4361-BC7F-A54E89890741}"/>
    <dgm:cxn modelId="{32E77F57-493D-4911-B70E-A53C4895034C}" srcId="{D87A00C0-10E2-423A-9E52-912DFA8FE621}" destId="{879B026F-AF96-4543-BAFB-5E3B39D51395}" srcOrd="6" destOrd="0" parTransId="{7EE41B0A-D63A-4491-AD96-C12163CAF848}" sibTransId="{5D9E0F5C-7F0C-4798-8A37-F173861A8F55}"/>
    <dgm:cxn modelId="{5C011E7D-5891-4BE8-B9E4-2DA9BA523035}" type="presOf" srcId="{8B236A31-1AFB-457C-9CE0-11EC84972691}" destId="{0ACB3DBA-9D80-4455-B32D-3D2AEF729B01}" srcOrd="0" destOrd="0" presId="urn:microsoft.com/office/officeart/2008/layout/LinedList"/>
    <dgm:cxn modelId="{219CF8BA-8967-4D32-95E8-D9E1437B63A9}" srcId="{D87A00C0-10E2-423A-9E52-912DFA8FE621}" destId="{80467F28-3C35-4309-A8DB-33CA8C643738}" srcOrd="2" destOrd="0" parTransId="{92A4838F-F5F3-447B-838D-B2D237FA731B}" sibTransId="{7038BF94-AC5F-4EAF-92EA-E556866A403E}"/>
    <dgm:cxn modelId="{52406BBC-BE8B-48E6-AF85-1495C66228CA}" srcId="{D87A00C0-10E2-423A-9E52-912DFA8FE621}" destId="{511FADCF-DF07-47B5-9F9F-BB9685F2EF19}" srcOrd="5" destOrd="0" parTransId="{37ECF891-176E-4CDE-A989-26F6D34D2DE7}" sibTransId="{75FE77B0-68CC-45FA-B612-6907BB57E801}"/>
    <dgm:cxn modelId="{EEDD2BDC-F3C3-41BE-9A51-37F5AC00E1E3}" type="presOf" srcId="{80467F28-3C35-4309-A8DB-33CA8C643738}" destId="{9BBFD8AC-72BC-4326-B38F-4A2ABAA9CAA0}" srcOrd="0" destOrd="0" presId="urn:microsoft.com/office/officeart/2008/layout/LinedList"/>
    <dgm:cxn modelId="{0851BCE0-83FE-491D-9C86-2B309EFC7231}" srcId="{D87A00C0-10E2-423A-9E52-912DFA8FE621}" destId="{8B236A31-1AFB-457C-9CE0-11EC84972691}" srcOrd="1" destOrd="0" parTransId="{FAF28299-BE27-4F07-8A46-BFF629471905}" sibTransId="{71A278F3-DEA4-43F8-9350-9CBE6223C832}"/>
    <dgm:cxn modelId="{C84040E6-8A65-4FCF-8CBE-2BBEBAB15D8C}" srcId="{D87A00C0-10E2-423A-9E52-912DFA8FE621}" destId="{F587912F-E35D-465E-BF68-520E29EF7487}" srcOrd="0" destOrd="0" parTransId="{78517FB1-6F3C-4F64-B881-8FC332C88727}" sibTransId="{7F5C4562-7CA4-4DF3-A015-B25D940C0F73}"/>
    <dgm:cxn modelId="{14B383E7-AEF3-430C-9AF6-5F95D6F95E86}" type="presOf" srcId="{C3B558ED-AEB1-4FAB-81B3-56AF3FDB5E3B}" destId="{F88EDB04-CD8E-4EB7-AFB4-62D56EC45293}" srcOrd="0" destOrd="0" presId="urn:microsoft.com/office/officeart/2008/layout/LinedList"/>
    <dgm:cxn modelId="{9218DBF2-B3F6-4704-B986-CC4679C95106}" type="presOf" srcId="{D87A00C0-10E2-423A-9E52-912DFA8FE621}" destId="{B5CE548D-11A7-4E02-9437-7FEBF1E25A5F}" srcOrd="0" destOrd="0" presId="urn:microsoft.com/office/officeart/2008/layout/LinedList"/>
    <dgm:cxn modelId="{3145FE95-B037-4D3E-8D64-7FA63C8BD4FD}" type="presParOf" srcId="{B5CE548D-11A7-4E02-9437-7FEBF1E25A5F}" destId="{9B97C4CF-3ECD-4C82-B9CF-1F831B3044B3}" srcOrd="0" destOrd="0" presId="urn:microsoft.com/office/officeart/2008/layout/LinedList"/>
    <dgm:cxn modelId="{20DB6BB3-51B1-4313-9FA2-3C5AA1A151BD}" type="presParOf" srcId="{B5CE548D-11A7-4E02-9437-7FEBF1E25A5F}" destId="{BAB63A02-0E28-4EF1-8F5C-62271DDE2ED6}" srcOrd="1" destOrd="0" presId="urn:microsoft.com/office/officeart/2008/layout/LinedList"/>
    <dgm:cxn modelId="{068EE267-6EE2-445D-A39D-305D42BF130F}" type="presParOf" srcId="{BAB63A02-0E28-4EF1-8F5C-62271DDE2ED6}" destId="{B4A7CC93-FE00-4C82-91F9-C45F75A554D1}" srcOrd="0" destOrd="0" presId="urn:microsoft.com/office/officeart/2008/layout/LinedList"/>
    <dgm:cxn modelId="{33370682-5B2D-4ECB-8627-580EA759D95F}" type="presParOf" srcId="{BAB63A02-0E28-4EF1-8F5C-62271DDE2ED6}" destId="{DC51D188-4D05-413D-B9CC-212D3E55476B}" srcOrd="1" destOrd="0" presId="urn:microsoft.com/office/officeart/2008/layout/LinedList"/>
    <dgm:cxn modelId="{4882EAF2-9098-4855-8E20-B15E1F3591E8}" type="presParOf" srcId="{B5CE548D-11A7-4E02-9437-7FEBF1E25A5F}" destId="{B63E4E44-95F9-4B07-AF8B-A60EFFB57E28}" srcOrd="2" destOrd="0" presId="urn:microsoft.com/office/officeart/2008/layout/LinedList"/>
    <dgm:cxn modelId="{96C300D6-75BA-42EF-B746-699C93AE9686}" type="presParOf" srcId="{B5CE548D-11A7-4E02-9437-7FEBF1E25A5F}" destId="{8183F3A4-35C0-4500-A69A-EBAAA63C00E3}" srcOrd="3" destOrd="0" presId="urn:microsoft.com/office/officeart/2008/layout/LinedList"/>
    <dgm:cxn modelId="{4E1D6B74-61EC-4271-9617-45DE141CC6BC}" type="presParOf" srcId="{8183F3A4-35C0-4500-A69A-EBAAA63C00E3}" destId="{0ACB3DBA-9D80-4455-B32D-3D2AEF729B01}" srcOrd="0" destOrd="0" presId="urn:microsoft.com/office/officeart/2008/layout/LinedList"/>
    <dgm:cxn modelId="{25F3D1B3-CC07-4F73-98E8-1B0B4F9A4DD4}" type="presParOf" srcId="{8183F3A4-35C0-4500-A69A-EBAAA63C00E3}" destId="{FF2CB828-8E15-4D20-8F6A-27CB6FE5689E}" srcOrd="1" destOrd="0" presId="urn:microsoft.com/office/officeart/2008/layout/LinedList"/>
    <dgm:cxn modelId="{6F8CBAC0-7A99-4BFD-8533-E07D260EDACB}" type="presParOf" srcId="{B5CE548D-11A7-4E02-9437-7FEBF1E25A5F}" destId="{DBDC0AD1-BCFF-4481-A422-36BF207EEBAA}" srcOrd="4" destOrd="0" presId="urn:microsoft.com/office/officeart/2008/layout/LinedList"/>
    <dgm:cxn modelId="{C43829B6-4F5D-45E3-B9D2-76F7F03A0509}" type="presParOf" srcId="{B5CE548D-11A7-4E02-9437-7FEBF1E25A5F}" destId="{93009AED-2ED6-4453-823D-457EA86A4CEE}" srcOrd="5" destOrd="0" presId="urn:microsoft.com/office/officeart/2008/layout/LinedList"/>
    <dgm:cxn modelId="{1CFC575D-F05F-4076-B31B-F0E3006FABD8}" type="presParOf" srcId="{93009AED-2ED6-4453-823D-457EA86A4CEE}" destId="{9BBFD8AC-72BC-4326-B38F-4A2ABAA9CAA0}" srcOrd="0" destOrd="0" presId="urn:microsoft.com/office/officeart/2008/layout/LinedList"/>
    <dgm:cxn modelId="{E648C98A-A837-42C2-B2C5-016E91D61C83}" type="presParOf" srcId="{93009AED-2ED6-4453-823D-457EA86A4CEE}" destId="{8825B2FE-943D-4FF7-BCD2-49060D890996}" srcOrd="1" destOrd="0" presId="urn:microsoft.com/office/officeart/2008/layout/LinedList"/>
    <dgm:cxn modelId="{4EBEFCFD-663D-410C-82B4-3E3D2A9181DA}" type="presParOf" srcId="{B5CE548D-11A7-4E02-9437-7FEBF1E25A5F}" destId="{A0E89F90-DB3A-4E95-8BD1-97B661500F18}" srcOrd="6" destOrd="0" presId="urn:microsoft.com/office/officeart/2008/layout/LinedList"/>
    <dgm:cxn modelId="{35EBF590-6447-47FD-9159-45DE8ABB6FFC}" type="presParOf" srcId="{B5CE548D-11A7-4E02-9437-7FEBF1E25A5F}" destId="{19CE7DC4-C5EC-4E27-A027-8ECAABDA84BE}" srcOrd="7" destOrd="0" presId="urn:microsoft.com/office/officeart/2008/layout/LinedList"/>
    <dgm:cxn modelId="{C0C29FEE-DADF-4136-BDE6-ACAC97C26B8C}" type="presParOf" srcId="{19CE7DC4-C5EC-4E27-A027-8ECAABDA84BE}" destId="{F88EDB04-CD8E-4EB7-AFB4-62D56EC45293}" srcOrd="0" destOrd="0" presId="urn:microsoft.com/office/officeart/2008/layout/LinedList"/>
    <dgm:cxn modelId="{2889E3F3-7613-4B55-A14B-967B38CBC5E2}" type="presParOf" srcId="{19CE7DC4-C5EC-4E27-A027-8ECAABDA84BE}" destId="{60B93964-FC7E-42BD-B246-D7B69D1E3597}" srcOrd="1" destOrd="0" presId="urn:microsoft.com/office/officeart/2008/layout/LinedList"/>
    <dgm:cxn modelId="{67CBCF30-717E-4F27-A958-0C12C61BE04F}" type="presParOf" srcId="{B5CE548D-11A7-4E02-9437-7FEBF1E25A5F}" destId="{3A495C58-9CD7-40E0-98F3-2BA5321F6E68}" srcOrd="8" destOrd="0" presId="urn:microsoft.com/office/officeart/2008/layout/LinedList"/>
    <dgm:cxn modelId="{20076191-A94A-40F4-ABFD-0C9D2FF8D9FF}" type="presParOf" srcId="{B5CE548D-11A7-4E02-9437-7FEBF1E25A5F}" destId="{4EF01B8F-C1D5-4FDD-9555-FE1CF7C1FC90}" srcOrd="9" destOrd="0" presId="urn:microsoft.com/office/officeart/2008/layout/LinedList"/>
    <dgm:cxn modelId="{13119B47-6A84-4A19-B80B-E7ECB035223D}" type="presParOf" srcId="{4EF01B8F-C1D5-4FDD-9555-FE1CF7C1FC90}" destId="{ECA1F3CB-3E26-41C6-879E-B52B812B8507}" srcOrd="0" destOrd="0" presId="urn:microsoft.com/office/officeart/2008/layout/LinedList"/>
    <dgm:cxn modelId="{5FD1723A-1874-42CB-8768-498EBDAC11AC}" type="presParOf" srcId="{4EF01B8F-C1D5-4FDD-9555-FE1CF7C1FC90}" destId="{E5A9B305-9DAB-40D6-B5C4-E09BD21757B0}" srcOrd="1" destOrd="0" presId="urn:microsoft.com/office/officeart/2008/layout/LinedList"/>
    <dgm:cxn modelId="{BAFC460C-9DF8-4119-8CCE-13F66A0DC295}" type="presParOf" srcId="{B5CE548D-11A7-4E02-9437-7FEBF1E25A5F}" destId="{58AD6D27-F282-4D43-813C-81A50A9B09BE}" srcOrd="10" destOrd="0" presId="urn:microsoft.com/office/officeart/2008/layout/LinedList"/>
    <dgm:cxn modelId="{3EBDDA20-E222-45B8-9D80-53D6785E076A}" type="presParOf" srcId="{B5CE548D-11A7-4E02-9437-7FEBF1E25A5F}" destId="{525FF7DA-D659-408D-A82D-3ACCF14CA744}" srcOrd="11" destOrd="0" presId="urn:microsoft.com/office/officeart/2008/layout/LinedList"/>
    <dgm:cxn modelId="{25878197-93D3-4258-9EF3-B91F135C1B96}" type="presParOf" srcId="{525FF7DA-D659-408D-A82D-3ACCF14CA744}" destId="{65547189-43BD-452B-B1ED-17C9BE4C6980}" srcOrd="0" destOrd="0" presId="urn:microsoft.com/office/officeart/2008/layout/LinedList"/>
    <dgm:cxn modelId="{B2D9C3AB-60E4-4701-A13B-07752E76AF71}" type="presParOf" srcId="{525FF7DA-D659-408D-A82D-3ACCF14CA744}" destId="{F360C6CE-945C-4AF4-91DA-990A82EB7963}" srcOrd="1" destOrd="0" presId="urn:microsoft.com/office/officeart/2008/layout/LinedList"/>
    <dgm:cxn modelId="{EC53737C-4308-4867-A167-C48BAB5480C5}" type="presParOf" srcId="{B5CE548D-11A7-4E02-9437-7FEBF1E25A5F}" destId="{47B95944-340C-4688-AD12-46C8650BD25D}" srcOrd="12" destOrd="0" presId="urn:microsoft.com/office/officeart/2008/layout/LinedList"/>
    <dgm:cxn modelId="{39883AD8-0C52-4992-B892-5839ED061B6D}" type="presParOf" srcId="{B5CE548D-11A7-4E02-9437-7FEBF1E25A5F}" destId="{4CDB2DA9-1699-4754-AC70-0942DE3F3728}" srcOrd="13" destOrd="0" presId="urn:microsoft.com/office/officeart/2008/layout/LinedList"/>
    <dgm:cxn modelId="{1788551E-9D86-48F5-9266-F4BA836437D2}" type="presParOf" srcId="{4CDB2DA9-1699-4754-AC70-0942DE3F3728}" destId="{50CE390E-96AF-40EF-A563-DC988A29D12F}" srcOrd="0" destOrd="0" presId="urn:microsoft.com/office/officeart/2008/layout/LinedList"/>
    <dgm:cxn modelId="{ED4876A3-5154-4DCA-8292-E6E67F7CF6AB}" type="presParOf" srcId="{4CDB2DA9-1699-4754-AC70-0942DE3F3728}" destId="{AB88B24F-EF4E-4A0B-A618-152C323F1E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D0E9F3-09EC-487F-9B16-082A849CF9A3}"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BB94784-7EE8-419A-B554-8A3871E1BD5B}">
      <dgm:prSet custT="1"/>
      <dgm:spPr/>
      <dgm:t>
        <a:bodyPr/>
        <a:lstStyle/>
        <a:p>
          <a:pPr>
            <a:lnSpc>
              <a:spcPct val="100000"/>
            </a:lnSpc>
          </a:pPr>
          <a:r>
            <a:rPr lang="en-US" sz="1800"/>
            <a:t>For thousands of years, Celilo Falls (Wy-am) was one of history’s great market places</a:t>
          </a:r>
        </a:p>
      </dgm:t>
    </dgm:pt>
    <dgm:pt modelId="{16FA035B-CEB4-49CF-A396-26893D11793C}" type="parTrans" cxnId="{C31332C0-A781-47FA-8ABF-61BC0D4E6E43}">
      <dgm:prSet/>
      <dgm:spPr/>
      <dgm:t>
        <a:bodyPr/>
        <a:lstStyle/>
        <a:p>
          <a:endParaRPr lang="en-US" sz="2400"/>
        </a:p>
      </dgm:t>
    </dgm:pt>
    <dgm:pt modelId="{FB9D3C62-802F-4685-86E2-4516EFCFB94E}" type="sibTrans" cxnId="{C31332C0-A781-47FA-8ABF-61BC0D4E6E43}">
      <dgm:prSet/>
      <dgm:spPr/>
      <dgm:t>
        <a:bodyPr/>
        <a:lstStyle/>
        <a:p>
          <a:pPr>
            <a:lnSpc>
              <a:spcPct val="100000"/>
            </a:lnSpc>
          </a:pPr>
          <a:endParaRPr lang="en-US" sz="2400"/>
        </a:p>
      </dgm:t>
    </dgm:pt>
    <dgm:pt modelId="{013CE791-A398-478D-B933-68779FB99421}">
      <dgm:prSet custT="1"/>
      <dgm:spPr/>
      <dgm:t>
        <a:bodyPr/>
        <a:lstStyle/>
        <a:p>
          <a:pPr>
            <a:lnSpc>
              <a:spcPct val="100000"/>
            </a:lnSpc>
          </a:pPr>
          <a:r>
            <a:rPr lang="en-US" sz="1800"/>
            <a:t>Northwest tribes fished for the salmon that struggled to make their way upstream </a:t>
          </a:r>
        </a:p>
      </dgm:t>
    </dgm:pt>
    <dgm:pt modelId="{ADA81489-B89C-4E92-B506-1095B392EF0E}" type="parTrans" cxnId="{AA76C120-AEBB-46DC-951C-68003F386014}">
      <dgm:prSet/>
      <dgm:spPr/>
      <dgm:t>
        <a:bodyPr/>
        <a:lstStyle/>
        <a:p>
          <a:endParaRPr lang="en-US" sz="2400"/>
        </a:p>
      </dgm:t>
    </dgm:pt>
    <dgm:pt modelId="{C69CA0A9-8991-45BB-A025-355362400B03}" type="sibTrans" cxnId="{AA76C120-AEBB-46DC-951C-68003F386014}">
      <dgm:prSet/>
      <dgm:spPr/>
      <dgm:t>
        <a:bodyPr/>
        <a:lstStyle/>
        <a:p>
          <a:pPr>
            <a:lnSpc>
              <a:spcPct val="100000"/>
            </a:lnSpc>
          </a:pPr>
          <a:endParaRPr lang="en-US" sz="2400"/>
        </a:p>
      </dgm:t>
    </dgm:pt>
    <dgm:pt modelId="{69773566-C056-4EFB-A19A-9B5E18B648B9}">
      <dgm:prSet custT="1"/>
      <dgm:spPr/>
      <dgm:t>
        <a:bodyPr/>
        <a:lstStyle/>
        <a:p>
          <a:pPr>
            <a:lnSpc>
              <a:spcPct val="100000"/>
            </a:lnSpc>
          </a:pPr>
          <a:r>
            <a:rPr lang="en-US" sz="1800"/>
            <a:t>There were permanent villages between the falls and where the city of The Dalles now stands</a:t>
          </a:r>
        </a:p>
      </dgm:t>
    </dgm:pt>
    <dgm:pt modelId="{F349DDC2-C9BC-496F-8B42-A7F1B03E2D7C}" type="parTrans" cxnId="{AA101CA7-14DA-446C-B277-212D6208D5FD}">
      <dgm:prSet/>
      <dgm:spPr/>
      <dgm:t>
        <a:bodyPr/>
        <a:lstStyle/>
        <a:p>
          <a:endParaRPr lang="en-US" sz="2400"/>
        </a:p>
      </dgm:t>
    </dgm:pt>
    <dgm:pt modelId="{34689245-04FF-49E2-A916-5F3A8F52782D}" type="sibTrans" cxnId="{AA101CA7-14DA-446C-B277-212D6208D5FD}">
      <dgm:prSet/>
      <dgm:spPr/>
      <dgm:t>
        <a:bodyPr/>
        <a:lstStyle/>
        <a:p>
          <a:pPr>
            <a:lnSpc>
              <a:spcPct val="100000"/>
            </a:lnSpc>
          </a:pPr>
          <a:endParaRPr lang="en-US" sz="2400"/>
        </a:p>
      </dgm:t>
    </dgm:pt>
    <dgm:pt modelId="{86826BAB-1C3E-4436-98F1-AFE3B1FFEA44}">
      <dgm:prSet custT="1"/>
      <dgm:spPr/>
      <dgm:t>
        <a:bodyPr/>
        <a:lstStyle/>
        <a:p>
          <a:pPr>
            <a:lnSpc>
              <a:spcPct val="100000"/>
            </a:lnSpc>
          </a:pPr>
          <a:r>
            <a:rPr lang="en-US" sz="1800"/>
            <a:t>As many as 5,000 people would gather to trade, feast, and participate in games and religious ceremonies</a:t>
          </a:r>
        </a:p>
      </dgm:t>
    </dgm:pt>
    <dgm:pt modelId="{86FF8008-E342-4E7E-8EF2-C922C7A3A357}" type="parTrans" cxnId="{2C3EFEE1-5A56-49A5-AB4D-FE5211E50330}">
      <dgm:prSet/>
      <dgm:spPr/>
      <dgm:t>
        <a:bodyPr/>
        <a:lstStyle/>
        <a:p>
          <a:endParaRPr lang="en-US" sz="2400"/>
        </a:p>
      </dgm:t>
    </dgm:pt>
    <dgm:pt modelId="{39894485-66AA-4714-9DE4-DF23844C13BF}" type="sibTrans" cxnId="{2C3EFEE1-5A56-49A5-AB4D-FE5211E50330}">
      <dgm:prSet/>
      <dgm:spPr/>
      <dgm:t>
        <a:bodyPr/>
        <a:lstStyle/>
        <a:p>
          <a:pPr>
            <a:lnSpc>
              <a:spcPct val="100000"/>
            </a:lnSpc>
          </a:pPr>
          <a:endParaRPr lang="en-US" sz="2400"/>
        </a:p>
      </dgm:t>
    </dgm:pt>
    <dgm:pt modelId="{76F7EDA7-BFF0-4415-8E84-43B28BCC04BC}">
      <dgm:prSet custT="1"/>
      <dgm:spPr/>
      <dgm:t>
        <a:bodyPr/>
        <a:lstStyle/>
        <a:p>
          <a:pPr>
            <a:lnSpc>
              <a:spcPct val="100000"/>
            </a:lnSpc>
          </a:pPr>
          <a:r>
            <a:rPr lang="en-US" sz="1800"/>
            <a:t>In 1957, the opening of the Dalles Dam formed a lake that flooded Celilo Falls</a:t>
          </a:r>
        </a:p>
      </dgm:t>
    </dgm:pt>
    <dgm:pt modelId="{AE8A6DBC-4421-4C8D-A529-9A7244DAD283}" type="parTrans" cxnId="{72C93FA2-C6BB-46A7-85C4-57A864F33F9B}">
      <dgm:prSet/>
      <dgm:spPr/>
      <dgm:t>
        <a:bodyPr/>
        <a:lstStyle/>
        <a:p>
          <a:endParaRPr lang="en-US" sz="2400"/>
        </a:p>
      </dgm:t>
    </dgm:pt>
    <dgm:pt modelId="{3DD66BC8-5051-476A-8096-0379CE3B7530}" type="sibTrans" cxnId="{72C93FA2-C6BB-46A7-85C4-57A864F33F9B}">
      <dgm:prSet/>
      <dgm:spPr/>
      <dgm:t>
        <a:bodyPr/>
        <a:lstStyle/>
        <a:p>
          <a:endParaRPr lang="en-US" sz="2400"/>
        </a:p>
      </dgm:t>
    </dgm:pt>
    <dgm:pt modelId="{5C7E53E2-8AF1-4E4A-BD19-8B6ED4383D50}" type="pres">
      <dgm:prSet presAssocID="{88D0E9F3-09EC-487F-9B16-082A849CF9A3}" presName="root" presStyleCnt="0">
        <dgm:presLayoutVars>
          <dgm:dir/>
          <dgm:resizeHandles val="exact"/>
        </dgm:presLayoutVars>
      </dgm:prSet>
      <dgm:spPr/>
    </dgm:pt>
    <dgm:pt modelId="{EDBAD06E-3A33-469A-9B0B-8ACCFA124387}" type="pres">
      <dgm:prSet presAssocID="{88D0E9F3-09EC-487F-9B16-082A849CF9A3}" presName="container" presStyleCnt="0">
        <dgm:presLayoutVars>
          <dgm:dir/>
          <dgm:resizeHandles val="exact"/>
        </dgm:presLayoutVars>
      </dgm:prSet>
      <dgm:spPr/>
    </dgm:pt>
    <dgm:pt modelId="{EFCA393C-F1F7-4FE9-87A6-21504F7536E4}" type="pres">
      <dgm:prSet presAssocID="{1BB94784-7EE8-419A-B554-8A3871E1BD5B}" presName="compNode" presStyleCnt="0"/>
      <dgm:spPr/>
    </dgm:pt>
    <dgm:pt modelId="{4FD55F46-E0F2-4866-9475-A0DEDD2C65FA}" type="pres">
      <dgm:prSet presAssocID="{1BB94784-7EE8-419A-B554-8A3871E1BD5B}" presName="iconBgRect" presStyleLbl="bgShp" presStyleIdx="0" presStyleCnt="5"/>
      <dgm:spPr/>
    </dgm:pt>
    <dgm:pt modelId="{7E231E84-93DE-40D5-A442-0BBA0BDCB6E1}" type="pres">
      <dgm:prSet presAssocID="{1BB94784-7EE8-419A-B554-8A3871E1BD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terodactyl"/>
        </a:ext>
      </dgm:extLst>
    </dgm:pt>
    <dgm:pt modelId="{FDDAC992-048F-45D3-881B-AED9270550C8}" type="pres">
      <dgm:prSet presAssocID="{1BB94784-7EE8-419A-B554-8A3871E1BD5B}" presName="spaceRect" presStyleCnt="0"/>
      <dgm:spPr/>
    </dgm:pt>
    <dgm:pt modelId="{B9C3AC70-0D7F-468B-B577-74D49B699661}" type="pres">
      <dgm:prSet presAssocID="{1BB94784-7EE8-419A-B554-8A3871E1BD5B}" presName="textRect" presStyleLbl="revTx" presStyleIdx="0" presStyleCnt="5">
        <dgm:presLayoutVars>
          <dgm:chMax val="1"/>
          <dgm:chPref val="1"/>
        </dgm:presLayoutVars>
      </dgm:prSet>
      <dgm:spPr/>
    </dgm:pt>
    <dgm:pt modelId="{CB261226-F84A-45D6-B17B-5599E9D07F36}" type="pres">
      <dgm:prSet presAssocID="{FB9D3C62-802F-4685-86E2-4516EFCFB94E}" presName="sibTrans" presStyleLbl="sibTrans2D1" presStyleIdx="0" presStyleCnt="0"/>
      <dgm:spPr/>
    </dgm:pt>
    <dgm:pt modelId="{06F6F7DD-83AC-4371-B2B8-EBBE9F2F4F19}" type="pres">
      <dgm:prSet presAssocID="{013CE791-A398-478D-B933-68779FB99421}" presName="compNode" presStyleCnt="0"/>
      <dgm:spPr/>
    </dgm:pt>
    <dgm:pt modelId="{DF38A1FF-3ED3-4F65-940F-AE295157BC7F}" type="pres">
      <dgm:prSet presAssocID="{013CE791-A398-478D-B933-68779FB99421}" presName="iconBgRect" presStyleLbl="bgShp" presStyleIdx="1" presStyleCnt="5"/>
      <dgm:spPr/>
    </dgm:pt>
    <dgm:pt modelId="{5E2AED39-21F3-49B3-8E54-B443E4496E18}" type="pres">
      <dgm:prSet presAssocID="{013CE791-A398-478D-B933-68779FB994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
        </a:ext>
      </dgm:extLst>
    </dgm:pt>
    <dgm:pt modelId="{8CA6FFDD-D1B9-49E8-B8E0-B1F14CE621C6}" type="pres">
      <dgm:prSet presAssocID="{013CE791-A398-478D-B933-68779FB99421}" presName="spaceRect" presStyleCnt="0"/>
      <dgm:spPr/>
    </dgm:pt>
    <dgm:pt modelId="{D7930385-8C51-465B-9C05-90FEB3DA63E7}" type="pres">
      <dgm:prSet presAssocID="{013CE791-A398-478D-B933-68779FB99421}" presName="textRect" presStyleLbl="revTx" presStyleIdx="1" presStyleCnt="5">
        <dgm:presLayoutVars>
          <dgm:chMax val="1"/>
          <dgm:chPref val="1"/>
        </dgm:presLayoutVars>
      </dgm:prSet>
      <dgm:spPr/>
    </dgm:pt>
    <dgm:pt modelId="{BD1BF434-2BF4-493C-BFD3-353917E34CD0}" type="pres">
      <dgm:prSet presAssocID="{C69CA0A9-8991-45BB-A025-355362400B03}" presName="sibTrans" presStyleLbl="sibTrans2D1" presStyleIdx="0" presStyleCnt="0"/>
      <dgm:spPr/>
    </dgm:pt>
    <dgm:pt modelId="{CC6D5179-B652-4353-BE5B-65DFB3E0710F}" type="pres">
      <dgm:prSet presAssocID="{69773566-C056-4EFB-A19A-9B5E18B648B9}" presName="compNode" presStyleCnt="0"/>
      <dgm:spPr/>
    </dgm:pt>
    <dgm:pt modelId="{936C1D46-7764-4ED8-9E19-ECDE58A40D7A}" type="pres">
      <dgm:prSet presAssocID="{69773566-C056-4EFB-A19A-9B5E18B648B9}" presName="iconBgRect" presStyleLbl="bgShp" presStyleIdx="2" presStyleCnt="5"/>
      <dgm:spPr/>
    </dgm:pt>
    <dgm:pt modelId="{088185FE-2C27-40B8-9FB7-D4E42959A2AE}" type="pres">
      <dgm:prSet presAssocID="{69773566-C056-4EFB-A19A-9B5E18B648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1A4BE78F-47FF-4A36-A000-9E408A9ED28D}" type="pres">
      <dgm:prSet presAssocID="{69773566-C056-4EFB-A19A-9B5E18B648B9}" presName="spaceRect" presStyleCnt="0"/>
      <dgm:spPr/>
    </dgm:pt>
    <dgm:pt modelId="{ACD5AF7D-6756-4CC3-B367-AE0BF6726C15}" type="pres">
      <dgm:prSet presAssocID="{69773566-C056-4EFB-A19A-9B5E18B648B9}" presName="textRect" presStyleLbl="revTx" presStyleIdx="2" presStyleCnt="5">
        <dgm:presLayoutVars>
          <dgm:chMax val="1"/>
          <dgm:chPref val="1"/>
        </dgm:presLayoutVars>
      </dgm:prSet>
      <dgm:spPr/>
    </dgm:pt>
    <dgm:pt modelId="{4B4D30AD-9EB7-4403-9577-38CD1CEE4685}" type="pres">
      <dgm:prSet presAssocID="{34689245-04FF-49E2-A916-5F3A8F52782D}" presName="sibTrans" presStyleLbl="sibTrans2D1" presStyleIdx="0" presStyleCnt="0"/>
      <dgm:spPr/>
    </dgm:pt>
    <dgm:pt modelId="{59A1D59E-DDA7-47F7-B8BC-E0D02F8778D9}" type="pres">
      <dgm:prSet presAssocID="{86826BAB-1C3E-4436-98F1-AFE3B1FFEA44}" presName="compNode" presStyleCnt="0"/>
      <dgm:spPr/>
    </dgm:pt>
    <dgm:pt modelId="{7D14BAD0-D3C1-4025-BE53-35D2DC11F84E}" type="pres">
      <dgm:prSet presAssocID="{86826BAB-1C3E-4436-98F1-AFE3B1FFEA44}" presName="iconBgRect" presStyleLbl="bgShp" presStyleIdx="3" presStyleCnt="5"/>
      <dgm:spPr/>
    </dgm:pt>
    <dgm:pt modelId="{EB6EF96A-A14A-413D-B96F-D92AA3859041}" type="pres">
      <dgm:prSet presAssocID="{86826BAB-1C3E-4436-98F1-AFE3B1FFEA4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D18ED530-FC72-45A9-8873-8DF737D00AEB}" type="pres">
      <dgm:prSet presAssocID="{86826BAB-1C3E-4436-98F1-AFE3B1FFEA44}" presName="spaceRect" presStyleCnt="0"/>
      <dgm:spPr/>
    </dgm:pt>
    <dgm:pt modelId="{FFBBDDC7-5733-4304-92B6-C4B16696C0D2}" type="pres">
      <dgm:prSet presAssocID="{86826BAB-1C3E-4436-98F1-AFE3B1FFEA44}" presName="textRect" presStyleLbl="revTx" presStyleIdx="3" presStyleCnt="5">
        <dgm:presLayoutVars>
          <dgm:chMax val="1"/>
          <dgm:chPref val="1"/>
        </dgm:presLayoutVars>
      </dgm:prSet>
      <dgm:spPr/>
    </dgm:pt>
    <dgm:pt modelId="{94C55520-8DBB-4711-9D4E-A221542FA6F4}" type="pres">
      <dgm:prSet presAssocID="{39894485-66AA-4714-9DE4-DF23844C13BF}" presName="sibTrans" presStyleLbl="sibTrans2D1" presStyleIdx="0" presStyleCnt="0"/>
      <dgm:spPr/>
    </dgm:pt>
    <dgm:pt modelId="{305055EC-E1FB-43B5-A987-8A533D93F384}" type="pres">
      <dgm:prSet presAssocID="{76F7EDA7-BFF0-4415-8E84-43B28BCC04BC}" presName="compNode" presStyleCnt="0"/>
      <dgm:spPr/>
    </dgm:pt>
    <dgm:pt modelId="{148270D3-1824-4D55-A720-3A0B4E439B1A}" type="pres">
      <dgm:prSet presAssocID="{76F7EDA7-BFF0-4415-8E84-43B28BCC04BC}" presName="iconBgRect" presStyleLbl="bgShp" presStyleIdx="4" presStyleCnt="5"/>
      <dgm:spPr/>
    </dgm:pt>
    <dgm:pt modelId="{B465F2EE-4AA3-4C72-8CA2-74645ECCCA76}" type="pres">
      <dgm:prSet presAssocID="{76F7EDA7-BFF0-4415-8E84-43B28BCC04B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idge scene"/>
        </a:ext>
      </dgm:extLst>
    </dgm:pt>
    <dgm:pt modelId="{A5DB5970-6E80-4A77-B40F-77458701C658}" type="pres">
      <dgm:prSet presAssocID="{76F7EDA7-BFF0-4415-8E84-43B28BCC04BC}" presName="spaceRect" presStyleCnt="0"/>
      <dgm:spPr/>
    </dgm:pt>
    <dgm:pt modelId="{02307EB7-9866-48DF-8553-E6C1CAAFD2CA}" type="pres">
      <dgm:prSet presAssocID="{76F7EDA7-BFF0-4415-8E84-43B28BCC04BC}" presName="textRect" presStyleLbl="revTx" presStyleIdx="4" presStyleCnt="5">
        <dgm:presLayoutVars>
          <dgm:chMax val="1"/>
          <dgm:chPref val="1"/>
        </dgm:presLayoutVars>
      </dgm:prSet>
      <dgm:spPr/>
    </dgm:pt>
  </dgm:ptLst>
  <dgm:cxnLst>
    <dgm:cxn modelId="{B1DB8B0A-896D-463C-B6A6-62A0882BF725}" type="presOf" srcId="{013CE791-A398-478D-B933-68779FB99421}" destId="{D7930385-8C51-465B-9C05-90FEB3DA63E7}" srcOrd="0" destOrd="0" presId="urn:microsoft.com/office/officeart/2018/2/layout/IconCircleList"/>
    <dgm:cxn modelId="{767DC91F-59D1-40BC-B302-8A9EBAB77345}" type="presOf" srcId="{34689245-04FF-49E2-A916-5F3A8F52782D}" destId="{4B4D30AD-9EB7-4403-9577-38CD1CEE4685}" srcOrd="0" destOrd="0" presId="urn:microsoft.com/office/officeart/2018/2/layout/IconCircleList"/>
    <dgm:cxn modelId="{AA76C120-AEBB-46DC-951C-68003F386014}" srcId="{88D0E9F3-09EC-487F-9B16-082A849CF9A3}" destId="{013CE791-A398-478D-B933-68779FB99421}" srcOrd="1" destOrd="0" parTransId="{ADA81489-B89C-4E92-B506-1095B392EF0E}" sibTransId="{C69CA0A9-8991-45BB-A025-355362400B03}"/>
    <dgm:cxn modelId="{A55B8B5B-76C2-48C0-981D-224DC1BE7634}" type="presOf" srcId="{86826BAB-1C3E-4436-98F1-AFE3B1FFEA44}" destId="{FFBBDDC7-5733-4304-92B6-C4B16696C0D2}" srcOrd="0" destOrd="0" presId="urn:microsoft.com/office/officeart/2018/2/layout/IconCircleList"/>
    <dgm:cxn modelId="{3744CC44-6F83-4DAC-A9AD-B3975036B9D3}" type="presOf" srcId="{1BB94784-7EE8-419A-B554-8A3871E1BD5B}" destId="{B9C3AC70-0D7F-468B-B577-74D49B699661}" srcOrd="0" destOrd="0" presId="urn:microsoft.com/office/officeart/2018/2/layout/IconCircleList"/>
    <dgm:cxn modelId="{D9D45845-4696-4E18-B27E-0703E34B196D}" type="presOf" srcId="{FB9D3C62-802F-4685-86E2-4516EFCFB94E}" destId="{CB261226-F84A-45D6-B17B-5599E9D07F36}" srcOrd="0" destOrd="0" presId="urn:microsoft.com/office/officeart/2018/2/layout/IconCircleList"/>
    <dgm:cxn modelId="{72C93FA2-C6BB-46A7-85C4-57A864F33F9B}" srcId="{88D0E9F3-09EC-487F-9B16-082A849CF9A3}" destId="{76F7EDA7-BFF0-4415-8E84-43B28BCC04BC}" srcOrd="4" destOrd="0" parTransId="{AE8A6DBC-4421-4C8D-A529-9A7244DAD283}" sibTransId="{3DD66BC8-5051-476A-8096-0379CE3B7530}"/>
    <dgm:cxn modelId="{AA101CA7-14DA-446C-B277-212D6208D5FD}" srcId="{88D0E9F3-09EC-487F-9B16-082A849CF9A3}" destId="{69773566-C056-4EFB-A19A-9B5E18B648B9}" srcOrd="2" destOrd="0" parTransId="{F349DDC2-C9BC-496F-8B42-A7F1B03E2D7C}" sibTransId="{34689245-04FF-49E2-A916-5F3A8F52782D}"/>
    <dgm:cxn modelId="{3BBC84B7-E694-403C-90B6-7408DA889A6D}" type="presOf" srcId="{76F7EDA7-BFF0-4415-8E84-43B28BCC04BC}" destId="{02307EB7-9866-48DF-8553-E6C1CAAFD2CA}" srcOrd="0" destOrd="0" presId="urn:microsoft.com/office/officeart/2018/2/layout/IconCircleList"/>
    <dgm:cxn modelId="{AD6695B8-D186-4259-B687-14FA96C31F1A}" type="presOf" srcId="{69773566-C056-4EFB-A19A-9B5E18B648B9}" destId="{ACD5AF7D-6756-4CC3-B367-AE0BF6726C15}" srcOrd="0" destOrd="0" presId="urn:microsoft.com/office/officeart/2018/2/layout/IconCircleList"/>
    <dgm:cxn modelId="{EDF9E6BB-B676-422F-94D7-ED0CBE35E8D0}" type="presOf" srcId="{39894485-66AA-4714-9DE4-DF23844C13BF}" destId="{94C55520-8DBB-4711-9D4E-A221542FA6F4}" srcOrd="0" destOrd="0" presId="urn:microsoft.com/office/officeart/2018/2/layout/IconCircleList"/>
    <dgm:cxn modelId="{C31332C0-A781-47FA-8ABF-61BC0D4E6E43}" srcId="{88D0E9F3-09EC-487F-9B16-082A849CF9A3}" destId="{1BB94784-7EE8-419A-B554-8A3871E1BD5B}" srcOrd="0" destOrd="0" parTransId="{16FA035B-CEB4-49CF-A396-26893D11793C}" sibTransId="{FB9D3C62-802F-4685-86E2-4516EFCFB94E}"/>
    <dgm:cxn modelId="{266D1CCE-024E-4EC3-A433-2A257E2F1E57}" type="presOf" srcId="{C69CA0A9-8991-45BB-A025-355362400B03}" destId="{BD1BF434-2BF4-493C-BFD3-353917E34CD0}" srcOrd="0" destOrd="0" presId="urn:microsoft.com/office/officeart/2018/2/layout/IconCircleList"/>
    <dgm:cxn modelId="{2C3EFEE1-5A56-49A5-AB4D-FE5211E50330}" srcId="{88D0E9F3-09EC-487F-9B16-082A849CF9A3}" destId="{86826BAB-1C3E-4436-98F1-AFE3B1FFEA44}" srcOrd="3" destOrd="0" parTransId="{86FF8008-E342-4E7E-8EF2-C922C7A3A357}" sibTransId="{39894485-66AA-4714-9DE4-DF23844C13BF}"/>
    <dgm:cxn modelId="{BA3A4CF2-1B56-4D5F-A2DD-67687B151FD2}" type="presOf" srcId="{88D0E9F3-09EC-487F-9B16-082A849CF9A3}" destId="{5C7E53E2-8AF1-4E4A-BD19-8B6ED4383D50}" srcOrd="0" destOrd="0" presId="urn:microsoft.com/office/officeart/2018/2/layout/IconCircleList"/>
    <dgm:cxn modelId="{C16AF309-F923-40D4-9A87-AA3C1C919E59}" type="presParOf" srcId="{5C7E53E2-8AF1-4E4A-BD19-8B6ED4383D50}" destId="{EDBAD06E-3A33-469A-9B0B-8ACCFA124387}" srcOrd="0" destOrd="0" presId="urn:microsoft.com/office/officeart/2018/2/layout/IconCircleList"/>
    <dgm:cxn modelId="{4E5EA09E-FA80-450C-BD95-E2E465E55BE2}" type="presParOf" srcId="{EDBAD06E-3A33-469A-9B0B-8ACCFA124387}" destId="{EFCA393C-F1F7-4FE9-87A6-21504F7536E4}" srcOrd="0" destOrd="0" presId="urn:microsoft.com/office/officeart/2018/2/layout/IconCircleList"/>
    <dgm:cxn modelId="{8BBAD1BD-532C-46D1-9E6E-2D46DD095DD0}" type="presParOf" srcId="{EFCA393C-F1F7-4FE9-87A6-21504F7536E4}" destId="{4FD55F46-E0F2-4866-9475-A0DEDD2C65FA}" srcOrd="0" destOrd="0" presId="urn:microsoft.com/office/officeart/2018/2/layout/IconCircleList"/>
    <dgm:cxn modelId="{C8977882-AFE3-4743-9A83-1B87C6EC2C12}" type="presParOf" srcId="{EFCA393C-F1F7-4FE9-87A6-21504F7536E4}" destId="{7E231E84-93DE-40D5-A442-0BBA0BDCB6E1}" srcOrd="1" destOrd="0" presId="urn:microsoft.com/office/officeart/2018/2/layout/IconCircleList"/>
    <dgm:cxn modelId="{55E32A43-D10F-44EF-A1E7-1F5192C17B1B}" type="presParOf" srcId="{EFCA393C-F1F7-4FE9-87A6-21504F7536E4}" destId="{FDDAC992-048F-45D3-881B-AED9270550C8}" srcOrd="2" destOrd="0" presId="urn:microsoft.com/office/officeart/2018/2/layout/IconCircleList"/>
    <dgm:cxn modelId="{526CB658-BC0B-49F6-81F8-20435266F457}" type="presParOf" srcId="{EFCA393C-F1F7-4FE9-87A6-21504F7536E4}" destId="{B9C3AC70-0D7F-468B-B577-74D49B699661}" srcOrd="3" destOrd="0" presId="urn:microsoft.com/office/officeart/2018/2/layout/IconCircleList"/>
    <dgm:cxn modelId="{F009F2A4-147F-4617-993B-4CC74146F8C2}" type="presParOf" srcId="{EDBAD06E-3A33-469A-9B0B-8ACCFA124387}" destId="{CB261226-F84A-45D6-B17B-5599E9D07F36}" srcOrd="1" destOrd="0" presId="urn:microsoft.com/office/officeart/2018/2/layout/IconCircleList"/>
    <dgm:cxn modelId="{EBA657A8-791E-4AAB-AFBF-0FE0A8461386}" type="presParOf" srcId="{EDBAD06E-3A33-469A-9B0B-8ACCFA124387}" destId="{06F6F7DD-83AC-4371-B2B8-EBBE9F2F4F19}" srcOrd="2" destOrd="0" presId="urn:microsoft.com/office/officeart/2018/2/layout/IconCircleList"/>
    <dgm:cxn modelId="{9B5128DA-A70D-4A0A-A87F-0E6A98D0A359}" type="presParOf" srcId="{06F6F7DD-83AC-4371-B2B8-EBBE9F2F4F19}" destId="{DF38A1FF-3ED3-4F65-940F-AE295157BC7F}" srcOrd="0" destOrd="0" presId="urn:microsoft.com/office/officeart/2018/2/layout/IconCircleList"/>
    <dgm:cxn modelId="{A0FE525D-6F4A-4FEC-99EF-AB590098731A}" type="presParOf" srcId="{06F6F7DD-83AC-4371-B2B8-EBBE9F2F4F19}" destId="{5E2AED39-21F3-49B3-8E54-B443E4496E18}" srcOrd="1" destOrd="0" presId="urn:microsoft.com/office/officeart/2018/2/layout/IconCircleList"/>
    <dgm:cxn modelId="{DDF48AF0-D46C-401D-800A-229FB64880FA}" type="presParOf" srcId="{06F6F7DD-83AC-4371-B2B8-EBBE9F2F4F19}" destId="{8CA6FFDD-D1B9-49E8-B8E0-B1F14CE621C6}" srcOrd="2" destOrd="0" presId="urn:microsoft.com/office/officeart/2018/2/layout/IconCircleList"/>
    <dgm:cxn modelId="{60EC3013-8E1E-4331-A98C-03F8FA400C4A}" type="presParOf" srcId="{06F6F7DD-83AC-4371-B2B8-EBBE9F2F4F19}" destId="{D7930385-8C51-465B-9C05-90FEB3DA63E7}" srcOrd="3" destOrd="0" presId="urn:microsoft.com/office/officeart/2018/2/layout/IconCircleList"/>
    <dgm:cxn modelId="{34EA0AE2-9213-42FE-ABF8-70A1908D3305}" type="presParOf" srcId="{EDBAD06E-3A33-469A-9B0B-8ACCFA124387}" destId="{BD1BF434-2BF4-493C-BFD3-353917E34CD0}" srcOrd="3" destOrd="0" presId="urn:microsoft.com/office/officeart/2018/2/layout/IconCircleList"/>
    <dgm:cxn modelId="{F77BA666-43C5-461D-B9C2-A14DF9214261}" type="presParOf" srcId="{EDBAD06E-3A33-469A-9B0B-8ACCFA124387}" destId="{CC6D5179-B652-4353-BE5B-65DFB3E0710F}" srcOrd="4" destOrd="0" presId="urn:microsoft.com/office/officeart/2018/2/layout/IconCircleList"/>
    <dgm:cxn modelId="{5D761A4C-1931-4D2F-881A-157CBF717559}" type="presParOf" srcId="{CC6D5179-B652-4353-BE5B-65DFB3E0710F}" destId="{936C1D46-7764-4ED8-9E19-ECDE58A40D7A}" srcOrd="0" destOrd="0" presId="urn:microsoft.com/office/officeart/2018/2/layout/IconCircleList"/>
    <dgm:cxn modelId="{3145D726-9BB6-4277-99A2-865C3E2C5282}" type="presParOf" srcId="{CC6D5179-B652-4353-BE5B-65DFB3E0710F}" destId="{088185FE-2C27-40B8-9FB7-D4E42959A2AE}" srcOrd="1" destOrd="0" presId="urn:microsoft.com/office/officeart/2018/2/layout/IconCircleList"/>
    <dgm:cxn modelId="{66D0EFC8-C3DD-4962-B49B-261AD8A1FFB1}" type="presParOf" srcId="{CC6D5179-B652-4353-BE5B-65DFB3E0710F}" destId="{1A4BE78F-47FF-4A36-A000-9E408A9ED28D}" srcOrd="2" destOrd="0" presId="urn:microsoft.com/office/officeart/2018/2/layout/IconCircleList"/>
    <dgm:cxn modelId="{9C459FE5-1E62-4284-ABEE-92D8E0282498}" type="presParOf" srcId="{CC6D5179-B652-4353-BE5B-65DFB3E0710F}" destId="{ACD5AF7D-6756-4CC3-B367-AE0BF6726C15}" srcOrd="3" destOrd="0" presId="urn:microsoft.com/office/officeart/2018/2/layout/IconCircleList"/>
    <dgm:cxn modelId="{85E5A61F-CE01-4F34-9E0C-FB10DCCE3DC5}" type="presParOf" srcId="{EDBAD06E-3A33-469A-9B0B-8ACCFA124387}" destId="{4B4D30AD-9EB7-4403-9577-38CD1CEE4685}" srcOrd="5" destOrd="0" presId="urn:microsoft.com/office/officeart/2018/2/layout/IconCircleList"/>
    <dgm:cxn modelId="{6B8F5C60-7FD0-45F4-9A99-D4AF279A5D7B}" type="presParOf" srcId="{EDBAD06E-3A33-469A-9B0B-8ACCFA124387}" destId="{59A1D59E-DDA7-47F7-B8BC-E0D02F8778D9}" srcOrd="6" destOrd="0" presId="urn:microsoft.com/office/officeart/2018/2/layout/IconCircleList"/>
    <dgm:cxn modelId="{078B31CF-55A2-4A88-BCC8-16C1991699D4}" type="presParOf" srcId="{59A1D59E-DDA7-47F7-B8BC-E0D02F8778D9}" destId="{7D14BAD0-D3C1-4025-BE53-35D2DC11F84E}" srcOrd="0" destOrd="0" presId="urn:microsoft.com/office/officeart/2018/2/layout/IconCircleList"/>
    <dgm:cxn modelId="{E5DBF230-1296-441B-ADD6-E5017F8D13B5}" type="presParOf" srcId="{59A1D59E-DDA7-47F7-B8BC-E0D02F8778D9}" destId="{EB6EF96A-A14A-413D-B96F-D92AA3859041}" srcOrd="1" destOrd="0" presId="urn:microsoft.com/office/officeart/2018/2/layout/IconCircleList"/>
    <dgm:cxn modelId="{9978AA55-BE4D-4DF2-A226-5B82164A39AC}" type="presParOf" srcId="{59A1D59E-DDA7-47F7-B8BC-E0D02F8778D9}" destId="{D18ED530-FC72-45A9-8873-8DF737D00AEB}" srcOrd="2" destOrd="0" presId="urn:microsoft.com/office/officeart/2018/2/layout/IconCircleList"/>
    <dgm:cxn modelId="{5F7BDB9F-0185-4B63-8C72-47F57E24F43B}" type="presParOf" srcId="{59A1D59E-DDA7-47F7-B8BC-E0D02F8778D9}" destId="{FFBBDDC7-5733-4304-92B6-C4B16696C0D2}" srcOrd="3" destOrd="0" presId="urn:microsoft.com/office/officeart/2018/2/layout/IconCircleList"/>
    <dgm:cxn modelId="{4CB45D21-A433-4B49-A2F8-768F37809113}" type="presParOf" srcId="{EDBAD06E-3A33-469A-9B0B-8ACCFA124387}" destId="{94C55520-8DBB-4711-9D4E-A221542FA6F4}" srcOrd="7" destOrd="0" presId="urn:microsoft.com/office/officeart/2018/2/layout/IconCircleList"/>
    <dgm:cxn modelId="{3528CB22-CF8B-4208-BB8F-1A19674362DE}" type="presParOf" srcId="{EDBAD06E-3A33-469A-9B0B-8ACCFA124387}" destId="{305055EC-E1FB-43B5-A987-8A533D93F384}" srcOrd="8" destOrd="0" presId="urn:microsoft.com/office/officeart/2018/2/layout/IconCircleList"/>
    <dgm:cxn modelId="{4785052B-05BE-4C0F-9C1D-ED9AD0777EE4}" type="presParOf" srcId="{305055EC-E1FB-43B5-A987-8A533D93F384}" destId="{148270D3-1824-4D55-A720-3A0B4E439B1A}" srcOrd="0" destOrd="0" presId="urn:microsoft.com/office/officeart/2018/2/layout/IconCircleList"/>
    <dgm:cxn modelId="{004B696E-8407-49AA-8A69-38EAFDD93A06}" type="presParOf" srcId="{305055EC-E1FB-43B5-A987-8A533D93F384}" destId="{B465F2EE-4AA3-4C72-8CA2-74645ECCCA76}" srcOrd="1" destOrd="0" presId="urn:microsoft.com/office/officeart/2018/2/layout/IconCircleList"/>
    <dgm:cxn modelId="{E35788BE-36B1-4888-BA13-D868448323BA}" type="presParOf" srcId="{305055EC-E1FB-43B5-A987-8A533D93F384}" destId="{A5DB5970-6E80-4A77-B40F-77458701C658}" srcOrd="2" destOrd="0" presId="urn:microsoft.com/office/officeart/2018/2/layout/IconCircleList"/>
    <dgm:cxn modelId="{DAC0CF79-50D1-4903-828B-650579221F3E}" type="presParOf" srcId="{305055EC-E1FB-43B5-A987-8A533D93F384}" destId="{02307EB7-9866-48DF-8553-E6C1CAAFD2C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FB1E-E5D4-4F36-AB36-B89B67C7ECA2}">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093FE-5AF0-428B-A6EA-A0DA4C41E5C6}">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CE1D21-9705-4F5D-9BE9-D0D810835C8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Serves as a state ambassador of poetry</a:t>
          </a:r>
        </a:p>
      </dsp:txBody>
      <dsp:txXfrm>
        <a:off x="93445" y="3018902"/>
        <a:ext cx="3206250" cy="720000"/>
      </dsp:txXfrm>
    </dsp:sp>
    <dsp:sp modelId="{81BB231B-1CE8-460E-90B9-E7BDFF4B5A5E}">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8DE7B-5C1E-4091-82DD-BCB8C634907E}">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61F34-6495-4621-9DB7-879B9BF9716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Appointed by the governor of Oregon</a:t>
          </a:r>
        </a:p>
      </dsp:txBody>
      <dsp:txXfrm>
        <a:off x="3860789" y="3018902"/>
        <a:ext cx="3206250" cy="720000"/>
      </dsp:txXfrm>
    </dsp:sp>
    <dsp:sp modelId="{128238C9-D36A-4667-AB94-40E6FD7E0B1B}">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1C6CC-258B-4283-B234-F11C66B6DB8A}">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B333E-E24D-4FDE-BAA8-54A8D8892FF3}">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Travels the state to share the power of reading and writing poetry  </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543F3-941D-4909-AC8E-D408EF360CC1}">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725FF-EEBB-4C48-9AE8-E7C141473EA5}">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Elizabeth Woody is a poet and educator of Navajo, Wasco, and Yakama descent. She is an enrolled tribal member of the Confederated Tribes of Warm Springs.</a:t>
          </a:r>
          <a:endParaRPr lang="en-US" sz="1900" kern="1200"/>
        </a:p>
      </dsp:txBody>
      <dsp:txXfrm>
        <a:off x="0" y="675"/>
        <a:ext cx="6900512" cy="1106957"/>
      </dsp:txXfrm>
    </dsp:sp>
    <dsp:sp modelId="{72758B0E-78AF-493B-94A8-5563FF3CA1A9}">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EC3DA-5877-4554-9581-1264B19A5899}">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Woody’s subject matter includes the histories of her ancestors, the rich Pacific Northwest landscape, and the experience of being a tribal member, an American, and a woman in contemporary society.</a:t>
          </a:r>
          <a:endParaRPr lang="en-US" sz="1900" kern="1200"/>
        </a:p>
      </dsp:txBody>
      <dsp:txXfrm>
        <a:off x="0" y="1107633"/>
        <a:ext cx="6900512" cy="1106957"/>
      </dsp:txXfrm>
    </dsp:sp>
    <dsp:sp modelId="{D0528B46-74F2-48A4-B392-D2D7AF345034}">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BA2DB-0285-4099-A295-A5EDC70FE556}">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Woody is the winner of the American Book Award.</a:t>
          </a:r>
          <a:endParaRPr lang="en-US" sz="1900" kern="1200"/>
        </a:p>
      </dsp:txBody>
      <dsp:txXfrm>
        <a:off x="0" y="2214591"/>
        <a:ext cx="6900512" cy="1106957"/>
      </dsp:txXfrm>
    </dsp:sp>
    <dsp:sp modelId="{EDD41B49-5101-4D1C-B69F-5A60E9E8678F}">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95971-D617-421E-93E7-71F487DC340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In 2017, she was named the eighth poet laureate of Oregon.</a:t>
          </a:r>
          <a:endParaRPr lang="en-US" sz="1900" kern="1200"/>
        </a:p>
      </dsp:txBody>
      <dsp:txXfrm>
        <a:off x="0" y="3321549"/>
        <a:ext cx="6900512" cy="1106957"/>
      </dsp:txXfrm>
    </dsp:sp>
    <dsp:sp modelId="{9ADB1C82-70F2-4FD3-A811-B63E365CE3B6}">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931C9-27A1-4B5D-98B8-C3ED0AE7368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She is the first person of American Indian heritage to be named poet laureate of Oregon.</a:t>
          </a:r>
          <a:endParaRPr lang="en-US" sz="1900" kern="1200"/>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DA99A-BDF3-4636-8D2A-0C0D3E695240}">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35A7E-B1FD-45A3-B5C2-795F5CCEF067}">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i="1" kern="1200"/>
            <a:t>Luminaries of the Humble, </a:t>
          </a:r>
          <a:r>
            <a:rPr lang="en-US" sz="2500" kern="1200"/>
            <a:t>(Sun Tracks, Vol 30), University of Arizona Press </a:t>
          </a:r>
        </a:p>
      </dsp:txBody>
      <dsp:txXfrm>
        <a:off x="398656" y="1088253"/>
        <a:ext cx="2959127" cy="1837317"/>
      </dsp:txXfrm>
    </dsp:sp>
    <dsp:sp modelId="{D7447ADC-FDE1-419F-97D6-7157F725C885}">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25F99-B8DC-478F-BA6B-9E7D96CF4C3D}">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i="1" kern="1200"/>
            <a:t>Seven Hands Seven Hearts, </a:t>
          </a:r>
          <a:r>
            <a:rPr lang="en-US" sz="2500" kern="1200"/>
            <a:t>Eighth Mountain Press</a:t>
          </a:r>
        </a:p>
      </dsp:txBody>
      <dsp:txXfrm>
        <a:off x="4155097" y="1088253"/>
        <a:ext cx="2959127" cy="1837317"/>
      </dsp:txXfrm>
    </dsp:sp>
    <dsp:sp modelId="{1EFF6340-8599-46F0-995B-69BCB035561F}">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07B2C-82F6-4DC5-B134-FF8F6EA9A44A}">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i="1" kern="1200"/>
            <a:t>Hand into Stone: Poems, </a:t>
          </a:r>
          <a:r>
            <a:rPr lang="en-US" sz="2500" kern="1200"/>
            <a:t>Contact II Publications </a:t>
          </a:r>
        </a:p>
      </dsp:txBody>
      <dsp:txXfrm>
        <a:off x="7911539" y="1088253"/>
        <a:ext cx="2959127" cy="1837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DB458-9829-43EE-ABCF-011106763189}">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FB262-ED30-4D79-BBDC-4644AD1BFF16}">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central thought or underlying meaning of the poem</a:t>
          </a:r>
        </a:p>
      </dsp:txBody>
      <dsp:txXfrm>
        <a:off x="378614" y="886531"/>
        <a:ext cx="2810360" cy="1744948"/>
      </dsp:txXfrm>
    </dsp:sp>
    <dsp:sp modelId="{2B0359FE-4139-45CD-8AA9-B66B64640E2B}">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6695D-4A40-4704-BE49-36B6E9C199C0}">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NOT the same as the subject or topic of the poem </a:t>
          </a:r>
        </a:p>
      </dsp:txBody>
      <dsp:txXfrm>
        <a:off x="3946203" y="886531"/>
        <a:ext cx="2810360" cy="1744948"/>
      </dsp:txXfrm>
    </dsp:sp>
    <dsp:sp modelId="{BCA7892E-8983-4AA6-8D8A-2F8E76501FDB}">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BF847-98B8-4E24-9628-20C17BF02F01}">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 statement the poem makes about the topic</a:t>
          </a:r>
        </a:p>
      </dsp:txBody>
      <dsp:txXfrm>
        <a:off x="7513791" y="886531"/>
        <a:ext cx="2810360" cy="1744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7C4CF-3ECD-4C82-B9CF-1F831B3044B3}">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7CC93-FE00-4C82-91F9-C45F75A554D1}">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T- Title</a:t>
          </a:r>
          <a:endParaRPr lang="en-US" sz="3600" kern="1200"/>
        </a:p>
      </dsp:txBody>
      <dsp:txXfrm>
        <a:off x="0" y="675"/>
        <a:ext cx="6900512" cy="790684"/>
      </dsp:txXfrm>
    </dsp:sp>
    <dsp:sp modelId="{B63E4E44-95F9-4B07-AF8B-A60EFFB57E28}">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B3DBA-9D80-4455-B32D-3D2AEF729B01}">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P- Paraphrase</a:t>
          </a:r>
          <a:endParaRPr lang="en-US" sz="3600" kern="1200"/>
        </a:p>
      </dsp:txBody>
      <dsp:txXfrm>
        <a:off x="0" y="791359"/>
        <a:ext cx="6900512" cy="790684"/>
      </dsp:txXfrm>
    </dsp:sp>
    <dsp:sp modelId="{DBDC0AD1-BCFF-4481-A422-36BF207EEBAA}">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FD8AC-72BC-4326-B38F-4A2ABAA9CAA0}">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C- Connotation</a:t>
          </a:r>
          <a:endParaRPr lang="en-US" sz="3600" kern="1200"/>
        </a:p>
      </dsp:txBody>
      <dsp:txXfrm>
        <a:off x="0" y="1582044"/>
        <a:ext cx="6900512" cy="790684"/>
      </dsp:txXfrm>
    </dsp:sp>
    <dsp:sp modelId="{A0E89F90-DB3A-4E95-8BD1-97B661500F18}">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EDB04-CD8E-4EB7-AFB4-62D56EC45293}">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A- Attitude</a:t>
          </a:r>
          <a:endParaRPr lang="en-US" sz="3600" kern="1200"/>
        </a:p>
      </dsp:txBody>
      <dsp:txXfrm>
        <a:off x="0" y="2372728"/>
        <a:ext cx="6900512" cy="790684"/>
      </dsp:txXfrm>
    </dsp:sp>
    <dsp:sp modelId="{3A495C58-9CD7-40E0-98F3-2BA5321F6E68}">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1F3CB-3E26-41C6-879E-B52B812B850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S- Shift</a:t>
          </a:r>
          <a:endParaRPr lang="en-US" sz="3600" kern="1200"/>
        </a:p>
      </dsp:txBody>
      <dsp:txXfrm>
        <a:off x="0" y="3163412"/>
        <a:ext cx="6900512" cy="790684"/>
      </dsp:txXfrm>
    </dsp:sp>
    <dsp:sp modelId="{58AD6D27-F282-4D43-813C-81A50A9B09BE}">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47189-43BD-452B-B1ED-17C9BE4C6980}">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T- Title Revisited</a:t>
          </a:r>
          <a:endParaRPr lang="en-US" sz="3600" kern="1200"/>
        </a:p>
      </dsp:txBody>
      <dsp:txXfrm>
        <a:off x="0" y="3954096"/>
        <a:ext cx="6900512" cy="790684"/>
      </dsp:txXfrm>
    </dsp:sp>
    <dsp:sp modelId="{47B95944-340C-4688-AD12-46C8650BD25D}">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390E-96AF-40EF-A563-DC988A29D12F}">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T- Theme </a:t>
          </a:r>
          <a:endParaRPr lang="en-US" sz="3600" kern="1200"/>
        </a:p>
      </dsp:txBody>
      <dsp:txXfrm>
        <a:off x="0" y="4744781"/>
        <a:ext cx="6900512" cy="790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5F46-E0F2-4866-9475-A0DEDD2C65FA}">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31E84-93DE-40D5-A442-0BBA0BDCB6E1}">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3AC70-0D7F-468B-B577-74D49B699661}">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For thousands of years, Celilo Falls (Wy-am) was one of history’s great market places</a:t>
          </a:r>
        </a:p>
      </dsp:txBody>
      <dsp:txXfrm>
        <a:off x="1312541" y="828340"/>
        <a:ext cx="2148945" cy="911674"/>
      </dsp:txXfrm>
    </dsp:sp>
    <dsp:sp modelId="{DF38A1FF-3ED3-4F65-940F-AE295157BC7F}">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AED39-21F3-49B3-8E54-B443E4496E18}">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930385-8C51-465B-9C05-90FEB3DA63E7}">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Northwest tribes fished for the salmon that struggled to make their way upstream </a:t>
          </a:r>
        </a:p>
      </dsp:txBody>
      <dsp:txXfrm>
        <a:off x="4942957" y="828340"/>
        <a:ext cx="2148945" cy="911674"/>
      </dsp:txXfrm>
    </dsp:sp>
    <dsp:sp modelId="{936C1D46-7764-4ED8-9E19-ECDE58A40D7A}">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185FE-2C27-40B8-9FB7-D4E42959A2AE}">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D5AF7D-6756-4CC3-B367-AE0BF6726C15}">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There were permanent villages between the falls and where the city of The Dalles now stands</a:t>
          </a:r>
        </a:p>
      </dsp:txBody>
      <dsp:txXfrm>
        <a:off x="8573374" y="828340"/>
        <a:ext cx="2148945" cy="911674"/>
      </dsp:txXfrm>
    </dsp:sp>
    <dsp:sp modelId="{7D14BAD0-D3C1-4025-BE53-35D2DC11F84E}">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EF96A-A14A-413D-B96F-D92AA3859041}">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BDDC7-5733-4304-92B6-C4B16696C0D2}">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As many as 5,000 people would gather to trade, feast, and participate in games and religious ceremonies</a:t>
          </a:r>
        </a:p>
      </dsp:txBody>
      <dsp:txXfrm>
        <a:off x="1312541" y="2452790"/>
        <a:ext cx="2148945" cy="911674"/>
      </dsp:txXfrm>
    </dsp:sp>
    <dsp:sp modelId="{148270D3-1824-4D55-A720-3A0B4E439B1A}">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5F2EE-4AA3-4C72-8CA2-74645ECCCA76}">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307EB7-9866-48DF-8553-E6C1CAAFD2CA}">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In 1957, the opening of the Dalles Dam formed a lake that flooded Celilo Falls</a:t>
          </a:r>
        </a:p>
      </dsp:txBody>
      <dsp:txXfrm>
        <a:off x="4942957" y="2452790"/>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10/9/2024</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ritfc.org/salmon-culture/tribal-salmon-culture/celilo-fal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1 </a:t>
            </a:r>
            <a:r>
              <a:rPr lang="en-US" dirty="0"/>
              <a:t>Introducing Elizabeth Woody Time: 30 minutes</a:t>
            </a:r>
            <a:r>
              <a:rPr lang="en-US" b="1" dirty="0"/>
              <a:t> </a:t>
            </a:r>
          </a:p>
          <a:p>
            <a:r>
              <a:rPr lang="en-US" b="1" dirty="0"/>
              <a:t>Introduce</a:t>
            </a:r>
            <a:r>
              <a:rPr lang="en-US" dirty="0"/>
              <a:t> the learning objectives for the lesson. Acknowledge that some students may feel intimidated about reading poetry. Reassure students that the class will work collaboratively to better understand the key elements of poetry and to identify themes. </a:t>
            </a:r>
            <a:r>
              <a:rPr lang="en-US" b="1" dirty="0"/>
              <a:t>Say</a:t>
            </a:r>
            <a:r>
              <a:rPr lang="en-US" dirty="0"/>
              <a:t>: Poetry is a form of writing that evokes feeling and thoughts and conveys meaning beyond what is written. The sound of the words, the rhythm of the lines, even the style of the poem itself all tell us more about what is being written. Songs are similar to poems, except they are set to music. In a poem, the music and rhythm come from the words themselves. </a:t>
            </a:r>
            <a:r>
              <a:rPr lang="en-US" b="1" dirty="0"/>
              <a:t>Ask</a:t>
            </a:r>
            <a:r>
              <a:rPr lang="en-US" dirty="0"/>
              <a:t> student to share types of poetry they have learned about. This can be a brief three- to five-minute discussion. Note: Examples that most grade 10 students have encountered may include Shakespearean sonnets, found poetry, spoken word, or rap.</a:t>
            </a:r>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31187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287824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188678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157662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175509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Begin to model </a:t>
            </a:r>
            <a:r>
              <a:rPr lang="en-US" dirty="0"/>
              <a:t>the TPCASTT strategy by facilitating a whole-class discussion on how to complete the first row “title” on the graphic organizer. Write the title of the poem on the projected teacher copy of the Poetry Analysis Graphic Organizer. Ask students, “What ideas/images does this title evoke? What do you think the title means? Facilitate a classroom discussion for two to three minutes. Record student responses on the first row “title” on the graphic organizer.</a:t>
            </a:r>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91279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listening to Woody’s reading of “She-Who-Watches, The Names Are Prayer” share slides 15-16 and provide students with background information on Celilo Falls (Wy-am), the She Who Watches petroglyph/pictograph, and activist David </a:t>
            </a:r>
            <a:r>
              <a:rPr lang="en-US" dirty="0" err="1"/>
              <a:t>Sohappy</a:t>
            </a:r>
            <a:r>
              <a:rPr lang="en-US" dirty="0"/>
              <a:t>, to whom this poem is dedicated.</a:t>
            </a: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https://www.critfc.org/salmon-culture/tribal-salmon-culture/celilo-falls/</a:t>
            </a:r>
            <a:endParaRPr lang="en-US" sz="1200" dirty="0"/>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15</a:t>
            </a:fld>
            <a:endParaRPr lang="en-US"/>
          </a:p>
        </p:txBody>
      </p:sp>
    </p:spTree>
    <p:extLst>
      <p:ext uri="{BB962C8B-B14F-4D97-AF65-F5344CB8AC3E}">
        <p14:creationId xmlns:p14="http://schemas.microsoft.com/office/powerpoint/2010/main" val="262645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16</a:t>
            </a:fld>
            <a:endParaRPr lang="en-US"/>
          </a:p>
        </p:txBody>
      </p:sp>
    </p:spTree>
    <p:extLst>
      <p:ext uri="{BB962C8B-B14F-4D97-AF65-F5344CB8AC3E}">
        <p14:creationId xmlns:p14="http://schemas.microsoft.com/office/powerpoint/2010/main" val="362154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t>https://www.youtube.com/watch?v=iXIYMabj4m0</a:t>
            </a:r>
          </a:p>
          <a:p>
            <a:pPr marL="0" marR="0" lvl="0" indent="0" algn="l" rtl="0">
              <a:spcBef>
                <a:spcPts val="0"/>
              </a:spcBef>
              <a:spcAft>
                <a:spcPts val="0"/>
              </a:spcAft>
              <a:buNone/>
            </a:pPr>
            <a:r>
              <a:rPr lang="en-US" b="1" dirty="0"/>
              <a:t>Show</a:t>
            </a:r>
            <a:r>
              <a:rPr lang="en-US" dirty="0"/>
              <a:t> the video. Ask students to complete the “paraphrase” row of their graphic organizer by adding words, phrases, and images that stand out as they listen. </a:t>
            </a:r>
            <a:r>
              <a:rPr lang="en-US" b="1" dirty="0"/>
              <a:t>Continue to help </a:t>
            </a:r>
            <a:r>
              <a:rPr lang="en-US" dirty="0"/>
              <a:t>students paraphrase by listening to the reading as a whole class once or twice more, but this time PAUSE after every two or three lines and ask students to write down the meaning of each set of lines (sentences) in their own words.</a:t>
            </a:r>
          </a:p>
          <a:p>
            <a:pPr marL="0" marR="0" lvl="0" indent="0" algn="l" rtl="0">
              <a:spcBef>
                <a:spcPts val="0"/>
              </a:spcBef>
              <a:spcAft>
                <a:spcPts val="0"/>
              </a:spcAft>
              <a:buNone/>
            </a:pPr>
            <a:r>
              <a:rPr lang="en-US" b="1" dirty="0"/>
              <a:t>Ask</a:t>
            </a:r>
            <a:r>
              <a:rPr lang="en-US" dirty="0"/>
              <a:t> students to turn to a partner and share how they paraphrased Woody’s poem. Then ask for a few volunteers to share with the whole class.</a:t>
            </a:r>
          </a:p>
        </p:txBody>
      </p:sp>
      <p:sp>
        <p:nvSpPr>
          <p:cNvPr id="4" name="Slide Number Placeholder 3"/>
          <p:cNvSpPr>
            <a:spLocks noGrp="1"/>
          </p:cNvSpPr>
          <p:nvPr>
            <p:ph type="sldNum" sz="quarter" idx="5"/>
          </p:nvPr>
        </p:nvSpPr>
        <p:spPr/>
        <p:txBody>
          <a:bodyPr/>
          <a:lstStyle/>
          <a:p>
            <a:fld id="{CAA32032-1F54-7041-8EED-BD6D0B7813DA}" type="slidenum">
              <a:rPr lang="en-US" smtClean="0"/>
              <a:t>17</a:t>
            </a:fld>
            <a:endParaRPr lang="en-US"/>
          </a:p>
        </p:txBody>
      </p:sp>
    </p:spTree>
    <p:extLst>
      <p:ext uri="{BB962C8B-B14F-4D97-AF65-F5344CB8AC3E}">
        <p14:creationId xmlns:p14="http://schemas.microsoft.com/office/powerpoint/2010/main" val="420478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a:t>
            </a:r>
            <a:r>
              <a:rPr lang="en-US" dirty="0"/>
              <a:t> slides 1-2 and provide students with an overview of the Oregon Poet Laureate. </a:t>
            </a:r>
            <a:r>
              <a:rPr lang="en-US" b="1" dirty="0"/>
              <a:t>Say</a:t>
            </a:r>
            <a:r>
              <a:rPr lang="en-US" dirty="0"/>
              <a:t>: The Oregon Poet Laureate serves as a state ambassador of poetry. Oregon poets laureate are appointed by the governor and travel the state sharing the power of reading and writing poetry. Most serve a two-year term.</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a:t>
            </a:r>
            <a:r>
              <a:rPr lang="en-US" dirty="0"/>
              <a:t> slides 3-4 and provide a brief overview of Elizabeth Woody’s work. </a:t>
            </a:r>
            <a:r>
              <a:rPr lang="en-US" b="1" dirty="0"/>
              <a:t>Say</a:t>
            </a:r>
            <a:r>
              <a:rPr lang="en-US" dirty="0"/>
              <a:t>: Elizabeth Woody is a poet and educator of Navajo, Warm Springs, Wasco, and Yakama descent. Her poetry includes many themes that we will discuss in depth. Woody is the winner of the American Book Award and in 2017 she was named the eighth poet laureate of Oregon. She is the first Native American to hold that honor in Oregon. We will begin learning about Elizabeth Woody by listening to her share some of her personal story and her poetic work. </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99995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38136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dirty="0"/>
              <a:t> the video on slide 5, “Elizabeth Woody: Transcending Chaos Through Art,” from Oregon Public Broadcasting. The video is approximately 10 minutes long. </a:t>
            </a:r>
            <a:r>
              <a:rPr lang="en-US" b="1" dirty="0"/>
              <a:t>Ask</a:t>
            </a:r>
            <a:r>
              <a:rPr lang="en-US" dirty="0"/>
              <a:t> students to refrain from taking notes and to give their full attention to the video. [Link to video: https://www.opb.org/television/programs/artbeat/segment/oregon-poet-laureate-elizabeth-woody-warm-springs-poetry/]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Pass</a:t>
            </a:r>
            <a:r>
              <a:rPr lang="en-US" dirty="0"/>
              <a:t> out the Elizabeth Woody Quotations handout (this activity can also be done in pairs or small groups in breakout rooms). Give students approximately 10 to 15 minutes to discuss and respond in writing to each quotation. As a means of exploring these quotations, they should </a:t>
            </a:r>
            <a:r>
              <a:rPr lang="en-US" b="1" dirty="0"/>
              <a:t>consider the following questions</a:t>
            </a:r>
            <a:r>
              <a:rPr lang="en-US" dirty="0"/>
              <a:t>: How does Elizabeth Woody define poetry? Why does Elizabeth Woody write poetry? What might she want her poetry to achieve? </a:t>
            </a:r>
          </a:p>
          <a:p>
            <a:r>
              <a:rPr lang="en-US" dirty="0"/>
              <a:t>As a whole class, ask students to share their written impressions.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65588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2:  </a:t>
            </a:r>
            <a:r>
              <a:rPr lang="en-US" dirty="0"/>
              <a:t>Analyzing “She-Who-Watches, The Names Are Prayer” Time: 60 minutes</a:t>
            </a:r>
          </a:p>
          <a:p>
            <a:r>
              <a:rPr lang="en-US" dirty="0"/>
              <a:t>Step 1: </a:t>
            </a:r>
            <a:r>
              <a:rPr lang="en-US" b="1" dirty="0"/>
              <a:t>Distribute</a:t>
            </a:r>
            <a:r>
              <a:rPr lang="en-US" dirty="0"/>
              <a:t> a copy of the Poetry Analysis Graphic Organizer. Provide one copy to each student. </a:t>
            </a:r>
            <a:r>
              <a:rPr lang="en-US" b="1" dirty="0"/>
              <a:t>Display</a:t>
            </a:r>
            <a:r>
              <a:rPr lang="en-US" dirty="0"/>
              <a:t> a copy of the graphic organizer</a:t>
            </a:r>
          </a:p>
          <a:p>
            <a:endParaRPr lang="en-US" dirty="0"/>
          </a:p>
          <a:p>
            <a:r>
              <a:rPr lang="en-US" b="1" dirty="0"/>
              <a:t>Say: </a:t>
            </a:r>
            <a:r>
              <a:rPr lang="en-US" dirty="0"/>
              <a:t>“What is a theme in poetry?” </a:t>
            </a:r>
            <a:r>
              <a:rPr lang="en-US" b="1" dirty="0"/>
              <a:t>Say:</a:t>
            </a:r>
            <a:r>
              <a:rPr lang="en-US" dirty="0"/>
              <a:t> A theme in poetry is the central thought or underlying meaning of the poem. A theme in poetry is not the same as the subject or topic of the poem, but it is a statement the poem makes about the topic. We are going to analyze Elizabeth Woody’s poem, “She-Who-Watches, The Names Are Prayer” and identify poetic theme using a process called TPCASTT.</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21984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slides 7-14, walk students through each element of TPCASTT</a:t>
            </a: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94838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229219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59052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opb.org/television/programs/artbeat/segment/oregon-poet-laureate-elizabeth-woody-warm-springs-poetry/"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38881" y="390525"/>
            <a:ext cx="10909640" cy="1510301"/>
          </a:xfrm>
        </p:spPr>
        <p:txBody>
          <a:bodyPr vert="horz" lIns="91440" tIns="45720" rIns="91440" bIns="45720" rtlCol="0" anchor="ctr" anchorCtr="0">
            <a:normAutofit/>
          </a:bodyPr>
          <a:lstStyle/>
          <a:p>
            <a:pPr algn="ctr"/>
            <a:r>
              <a:rPr lang="en-US" sz="5100" b="1" kern="1200">
                <a:solidFill>
                  <a:srgbClr val="FFFFFF"/>
                </a:solidFill>
                <a:latin typeface="+mj-lt"/>
                <a:ea typeface="+mj-ea"/>
                <a:cs typeface="+mj-cs"/>
              </a:rPr>
              <a:t>Oregon Poet Laureate 2016-2018</a:t>
            </a:r>
            <a:br>
              <a:rPr lang="en-US" sz="5100" b="1" kern="1200">
                <a:solidFill>
                  <a:srgbClr val="FFFFFF"/>
                </a:solidFill>
                <a:latin typeface="+mj-lt"/>
                <a:ea typeface="+mj-ea"/>
                <a:cs typeface="+mj-cs"/>
              </a:rPr>
            </a:br>
            <a:r>
              <a:rPr lang="en-US" sz="5100" kern="1200">
                <a:solidFill>
                  <a:srgbClr val="FFFFFF"/>
                </a:solidFill>
                <a:latin typeface="+mj-lt"/>
                <a:ea typeface="+mj-ea"/>
                <a:cs typeface="+mj-cs"/>
              </a:rPr>
              <a:t>Elizabeth Woody</a:t>
            </a:r>
          </a:p>
        </p:txBody>
      </p:sp>
      <p:sp>
        <p:nvSpPr>
          <p:cNvPr id="2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3"/>
          <a:stretch>
            <a:fillRect/>
          </a:stretch>
        </p:blipFill>
        <p:spPr>
          <a:xfrm>
            <a:off x="1035177" y="3868518"/>
            <a:ext cx="10118598" cy="1416601"/>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171074" y="1396686"/>
            <a:ext cx="3240506" cy="4064628"/>
          </a:xfrm>
        </p:spPr>
        <p:txBody>
          <a:bodyPr vert="horz" lIns="91440" tIns="45720" rIns="91440" bIns="45720" rtlCol="0" anchor="ctr" anchorCtr="0">
            <a:normAutofit/>
          </a:bodyPr>
          <a:lstStyle/>
          <a:p>
            <a:pPr algn="ctr"/>
            <a:r>
              <a:rPr lang="en-US" sz="4800" b="1" kern="1200" dirty="0">
                <a:solidFill>
                  <a:srgbClr val="FFFFFF"/>
                </a:solidFill>
                <a:latin typeface="+mj-lt"/>
                <a:ea typeface="+mj-ea"/>
                <a:cs typeface="+mj-cs"/>
              </a:rPr>
              <a:t>Connotation</a:t>
            </a:r>
            <a:endParaRPr lang="en-US" b="1"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370153" y="1526033"/>
            <a:ext cx="5536397" cy="3935281"/>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2400" dirty="0">
                <a:solidFill>
                  <a:schemeClr val="tx1"/>
                </a:solidFill>
                <a:latin typeface="+mn-lt"/>
                <a:ea typeface="+mn-ea"/>
                <a:cs typeface="+mn-cs"/>
              </a:rPr>
              <a:t>Consider what you highlighted/underlined. Think about the “under surface” meanings of these words or phrases. </a:t>
            </a:r>
          </a:p>
          <a:p>
            <a:pPr algn="l">
              <a:spcAft>
                <a:spcPts val="600"/>
              </a:spcAft>
              <a:buClr>
                <a:srgbClr val="1B73B9"/>
              </a:buClr>
            </a:pPr>
            <a:r>
              <a:rPr lang="en-US" sz="24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What could these words or images tell you?</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What could the author be saying?</a:t>
            </a:r>
          </a:p>
        </p:txBody>
      </p:sp>
    </p:spTree>
    <p:extLst>
      <p:ext uri="{BB962C8B-B14F-4D97-AF65-F5344CB8AC3E}">
        <p14:creationId xmlns:p14="http://schemas.microsoft.com/office/powerpoint/2010/main" val="228583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171074" y="1396686"/>
            <a:ext cx="3240506" cy="4064628"/>
          </a:xfrm>
        </p:spPr>
        <p:txBody>
          <a:bodyPr vert="horz" lIns="91440" tIns="45720" rIns="91440" bIns="45720" rtlCol="0" anchor="ctr" anchorCtr="0">
            <a:normAutofit/>
          </a:bodyPr>
          <a:lstStyle/>
          <a:p>
            <a:pPr algn="ctr"/>
            <a:r>
              <a:rPr lang="en-US" sz="6600" b="1" kern="1200" dirty="0">
                <a:solidFill>
                  <a:srgbClr val="FFFFFF"/>
                </a:solidFill>
                <a:latin typeface="+mj-lt"/>
                <a:ea typeface="+mj-ea"/>
                <a:cs typeface="+mj-cs"/>
              </a:rPr>
              <a:t>Attitude</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370153" y="1526033"/>
            <a:ext cx="5536397" cy="3935281"/>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2000" dirty="0">
                <a:solidFill>
                  <a:schemeClr val="tx1"/>
                </a:solidFill>
                <a:latin typeface="+mn-lt"/>
                <a:ea typeface="+mn-ea"/>
                <a:cs typeface="+mn-cs"/>
              </a:rPr>
              <a:t>The attitude of the poem can be thought of as the perspective or tone of the poem. Reflect on who is the speaker of the poem and the feelings projected through word choice and figurative language. </a:t>
            </a:r>
          </a:p>
          <a:p>
            <a:pPr algn="l">
              <a:spcAft>
                <a:spcPts val="600"/>
              </a:spcAft>
              <a:buClr>
                <a:srgbClr val="1B73B9"/>
              </a:buClr>
            </a:pPr>
            <a:r>
              <a:rPr lang="en-US" sz="20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2000" dirty="0">
                <a:solidFill>
                  <a:schemeClr val="tx1"/>
                </a:solidFill>
                <a:latin typeface="+mn-lt"/>
                <a:ea typeface="+mn-ea"/>
                <a:cs typeface="+mn-cs"/>
              </a:rPr>
              <a:t>What is the speaker’s attitude? What is the tone of the poem?</a:t>
            </a:r>
          </a:p>
          <a:p>
            <a:pPr marL="274320" indent="-228600" algn="l">
              <a:spcAft>
                <a:spcPts val="1200"/>
              </a:spcAft>
              <a:buClr>
                <a:srgbClr val="1B73B9"/>
              </a:buClr>
              <a:buFont typeface="Arial" panose="020B0604020202020204" pitchFamily="34" charset="0"/>
              <a:buChar char="•"/>
            </a:pPr>
            <a:r>
              <a:rPr lang="en-US" sz="2000" dirty="0">
                <a:solidFill>
                  <a:schemeClr val="tx1"/>
                </a:solidFill>
                <a:latin typeface="+mn-lt"/>
                <a:ea typeface="+mn-ea"/>
                <a:cs typeface="+mn-cs"/>
              </a:rPr>
              <a:t>What is the author’s attitude/tone? Does it differ from that of </a:t>
            </a:r>
            <a:br>
              <a:rPr lang="en-US" sz="2000" dirty="0">
                <a:solidFill>
                  <a:schemeClr val="tx1"/>
                </a:solidFill>
                <a:latin typeface="+mn-lt"/>
                <a:ea typeface="+mn-ea"/>
                <a:cs typeface="+mn-cs"/>
              </a:rPr>
            </a:br>
            <a:r>
              <a:rPr lang="en-US" sz="2000" dirty="0">
                <a:solidFill>
                  <a:schemeClr val="tx1"/>
                </a:solidFill>
                <a:latin typeface="+mn-lt"/>
                <a:ea typeface="+mn-ea"/>
                <a:cs typeface="+mn-cs"/>
              </a:rPr>
              <a:t>the speaker?</a:t>
            </a:r>
          </a:p>
          <a:p>
            <a:pPr marL="274320" indent="-228600" algn="l">
              <a:spcAft>
                <a:spcPts val="1200"/>
              </a:spcAft>
              <a:buClr>
                <a:srgbClr val="1B73B9"/>
              </a:buClr>
              <a:buFont typeface="Arial" panose="020B0604020202020204" pitchFamily="34" charset="0"/>
              <a:buChar char="•"/>
            </a:pP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397097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35990" y="1153572"/>
            <a:ext cx="3200400" cy="4461163"/>
          </a:xfrm>
        </p:spPr>
        <p:txBody>
          <a:bodyPr vert="horz" lIns="91440" tIns="45720" rIns="91440" bIns="45720" rtlCol="0" anchor="ctr" anchorCtr="0">
            <a:normAutofit/>
          </a:bodyPr>
          <a:lstStyle/>
          <a:p>
            <a:pPr algn="ctr"/>
            <a:r>
              <a:rPr lang="en-US" sz="7200" b="1" kern="1200" dirty="0">
                <a:solidFill>
                  <a:srgbClr val="FFFFFF"/>
                </a:solidFill>
                <a:latin typeface="+mj-lt"/>
                <a:ea typeface="+mj-ea"/>
                <a:cs typeface="+mj-cs"/>
              </a:rPr>
              <a:t>Shift</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4447308" y="591344"/>
            <a:ext cx="6906491" cy="5585619"/>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2400" dirty="0">
                <a:solidFill>
                  <a:schemeClr val="tx1"/>
                </a:solidFill>
                <a:latin typeface="+mn-lt"/>
                <a:ea typeface="+mn-ea"/>
                <a:cs typeface="+mn-cs"/>
              </a:rPr>
              <a:t>Shift refers to changes or progression from one idea to another in the poem. Look for changes in time, tone, or speaker. This should always be noted as it will affect meaning.</a:t>
            </a:r>
          </a:p>
          <a:p>
            <a:pPr algn="l">
              <a:spcAft>
                <a:spcPts val="600"/>
              </a:spcAft>
              <a:buClr>
                <a:srgbClr val="1B73B9"/>
              </a:buClr>
            </a:pPr>
            <a:r>
              <a:rPr lang="en-US" sz="24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Are there changes in key words (but, yet, however, although)?</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Are there dramatic changes in punctuation such as dashes, periods, </a:t>
            </a:r>
            <a:br>
              <a:rPr lang="en-US" sz="2400" dirty="0">
                <a:solidFill>
                  <a:schemeClr val="tx1"/>
                </a:solidFill>
                <a:latin typeface="+mn-lt"/>
                <a:ea typeface="+mn-ea"/>
                <a:cs typeface="+mn-cs"/>
              </a:rPr>
            </a:br>
            <a:r>
              <a:rPr lang="en-US" sz="2400" dirty="0">
                <a:solidFill>
                  <a:schemeClr val="tx1"/>
                </a:solidFill>
                <a:latin typeface="+mn-lt"/>
                <a:ea typeface="+mn-ea"/>
                <a:cs typeface="+mn-cs"/>
              </a:rPr>
              <a:t>or colons?</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Are there changes in the level of diction (for example, from more formal </a:t>
            </a:r>
            <a:br>
              <a:rPr lang="en-US" sz="2400" dirty="0">
                <a:solidFill>
                  <a:schemeClr val="tx1"/>
                </a:solidFill>
                <a:latin typeface="+mn-lt"/>
                <a:ea typeface="+mn-ea"/>
                <a:cs typeface="+mn-cs"/>
              </a:rPr>
            </a:br>
            <a:r>
              <a:rPr lang="en-US" sz="2400" dirty="0">
                <a:solidFill>
                  <a:schemeClr val="tx1"/>
                </a:solidFill>
                <a:latin typeface="+mn-lt"/>
                <a:ea typeface="+mn-ea"/>
                <a:cs typeface="+mn-cs"/>
              </a:rPr>
              <a:t>to more informal)?</a:t>
            </a:r>
          </a:p>
        </p:txBody>
      </p:sp>
    </p:spTree>
    <p:extLst>
      <p:ext uri="{BB962C8B-B14F-4D97-AF65-F5344CB8AC3E}">
        <p14:creationId xmlns:p14="http://schemas.microsoft.com/office/powerpoint/2010/main" val="335939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464201" y="1396686"/>
            <a:ext cx="4619937" cy="4064628"/>
          </a:xfrm>
        </p:spPr>
        <p:txBody>
          <a:bodyPr vert="horz" lIns="91440" tIns="45720" rIns="91440" bIns="45720" rtlCol="0" anchor="ctr" anchorCtr="0">
            <a:normAutofit/>
          </a:bodyPr>
          <a:lstStyle/>
          <a:p>
            <a:pPr algn="ctr"/>
            <a:r>
              <a:rPr lang="en-US" sz="6000" b="1" kern="1200" dirty="0">
                <a:solidFill>
                  <a:srgbClr val="FFFFFF"/>
                </a:solidFill>
                <a:latin typeface="+mj-lt"/>
                <a:ea typeface="+mj-ea"/>
                <a:cs typeface="+mj-cs"/>
              </a:rPr>
              <a:t>Title – Again!</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370153" y="1526033"/>
            <a:ext cx="5536397" cy="3935281"/>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3200" dirty="0">
                <a:solidFill>
                  <a:schemeClr val="tx1"/>
                </a:solidFill>
                <a:latin typeface="+mn-lt"/>
                <a:ea typeface="+mn-ea"/>
                <a:cs typeface="+mn-cs"/>
              </a:rPr>
              <a:t>Return to the title of the poem. Take a few minutes to reflect </a:t>
            </a:r>
            <a:br>
              <a:rPr lang="en-US" sz="3200" dirty="0">
                <a:solidFill>
                  <a:schemeClr val="tx1"/>
                </a:solidFill>
                <a:latin typeface="+mn-lt"/>
                <a:ea typeface="+mn-ea"/>
                <a:cs typeface="+mn-cs"/>
              </a:rPr>
            </a:br>
            <a:r>
              <a:rPr lang="en-US" sz="3200" dirty="0">
                <a:solidFill>
                  <a:schemeClr val="tx1"/>
                </a:solidFill>
                <a:latin typeface="+mn-lt"/>
                <a:ea typeface="+mn-ea"/>
                <a:cs typeface="+mn-cs"/>
              </a:rPr>
              <a:t>on its meaning. </a:t>
            </a:r>
          </a:p>
          <a:p>
            <a:pPr algn="l">
              <a:spcAft>
                <a:spcPts val="600"/>
              </a:spcAft>
              <a:buClr>
                <a:srgbClr val="1B73B9"/>
              </a:buClr>
            </a:pPr>
            <a:r>
              <a:rPr lang="en-US" sz="32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3200" dirty="0">
                <a:solidFill>
                  <a:schemeClr val="tx1"/>
                </a:solidFill>
                <a:latin typeface="+mn-lt"/>
                <a:ea typeface="+mn-ea"/>
                <a:cs typeface="+mn-cs"/>
              </a:rPr>
              <a:t>Did the interpretation change? </a:t>
            </a:r>
          </a:p>
          <a:p>
            <a:pPr marL="274320" indent="-228600" algn="l">
              <a:spcAft>
                <a:spcPts val="1200"/>
              </a:spcAft>
              <a:buClr>
                <a:srgbClr val="1B73B9"/>
              </a:buClr>
              <a:buFont typeface="Arial" panose="020B0604020202020204" pitchFamily="34" charset="0"/>
              <a:buChar char="•"/>
            </a:pPr>
            <a:r>
              <a:rPr lang="en-US" sz="3200" dirty="0">
                <a:solidFill>
                  <a:schemeClr val="tx1"/>
                </a:solidFill>
                <a:latin typeface="+mn-lt"/>
                <a:ea typeface="+mn-ea"/>
                <a:cs typeface="+mn-cs"/>
              </a:rPr>
              <a:t>What does the title tell us about the poem?</a:t>
            </a:r>
          </a:p>
        </p:txBody>
      </p:sp>
    </p:spTree>
    <p:extLst>
      <p:ext uri="{BB962C8B-B14F-4D97-AF65-F5344CB8AC3E}">
        <p14:creationId xmlns:p14="http://schemas.microsoft.com/office/powerpoint/2010/main" val="365904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171074" y="1396686"/>
            <a:ext cx="3240506" cy="4064628"/>
          </a:xfrm>
        </p:spPr>
        <p:txBody>
          <a:bodyPr vert="horz" lIns="91440" tIns="45720" rIns="91440" bIns="45720" rtlCol="0" anchor="ctr" anchorCtr="0">
            <a:normAutofit/>
          </a:bodyPr>
          <a:lstStyle/>
          <a:p>
            <a:pPr algn="ctr"/>
            <a:r>
              <a:rPr lang="en-US" sz="6000" b="1" kern="1200" dirty="0">
                <a:solidFill>
                  <a:srgbClr val="FFFFFF"/>
                </a:solidFill>
                <a:latin typeface="+mj-lt"/>
                <a:ea typeface="+mj-ea"/>
                <a:cs typeface="+mj-cs"/>
              </a:rPr>
              <a:t>Theme</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370153" y="1526033"/>
            <a:ext cx="6021288" cy="3935281"/>
          </a:xfrm>
          <a:prstGeom prst="rect">
            <a:avLst/>
          </a:prstGeom>
        </p:spPr>
        <p:txBody>
          <a:bodyPr vert="horz" lIns="91440" tIns="45720" rIns="91440" bIns="45720" rtlCol="0" anchorCtr="0">
            <a:normAutofit fontScale="92500" lnSpcReduction="10000"/>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2800" dirty="0">
                <a:solidFill>
                  <a:schemeClr val="tx1"/>
                </a:solidFill>
                <a:latin typeface="+mn-lt"/>
                <a:ea typeface="+mn-ea"/>
                <a:cs typeface="+mn-cs"/>
              </a:rPr>
              <a:t>A theme in poetry is the central thought or underlying meaning of the poem. Look at the other parts of TPCASTT. The theme is communicated through use of connotation, attitude/tone, and </a:t>
            </a:r>
            <a:br>
              <a:rPr lang="en-US" sz="2800" dirty="0">
                <a:solidFill>
                  <a:schemeClr val="tx1"/>
                </a:solidFill>
                <a:latin typeface="+mn-lt"/>
                <a:ea typeface="+mn-ea"/>
                <a:cs typeface="+mn-cs"/>
              </a:rPr>
            </a:br>
            <a:r>
              <a:rPr lang="en-US" sz="2800" dirty="0">
                <a:solidFill>
                  <a:schemeClr val="tx1"/>
                </a:solidFill>
                <a:latin typeface="+mn-lt"/>
                <a:ea typeface="+mn-ea"/>
                <a:cs typeface="+mn-cs"/>
              </a:rPr>
              <a:t>the progression of ideas. </a:t>
            </a:r>
          </a:p>
          <a:p>
            <a:pPr algn="l">
              <a:spcAft>
                <a:spcPts val="600"/>
              </a:spcAft>
              <a:buClr>
                <a:srgbClr val="1B73B9"/>
              </a:buClr>
            </a:pPr>
            <a:r>
              <a:rPr lang="en-US" sz="28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2800" dirty="0">
                <a:solidFill>
                  <a:schemeClr val="tx1"/>
                </a:solidFill>
                <a:latin typeface="+mn-lt"/>
                <a:ea typeface="+mn-ea"/>
                <a:cs typeface="+mn-cs"/>
              </a:rPr>
              <a:t>What is the poem saying?</a:t>
            </a:r>
          </a:p>
          <a:p>
            <a:pPr marL="274320" indent="-228600" algn="l">
              <a:spcAft>
                <a:spcPts val="1200"/>
              </a:spcAft>
              <a:buClr>
                <a:srgbClr val="1B73B9"/>
              </a:buClr>
              <a:buFont typeface="Arial" panose="020B0604020202020204" pitchFamily="34" charset="0"/>
              <a:buChar char="•"/>
            </a:pPr>
            <a:r>
              <a:rPr lang="en-US" sz="2800" dirty="0">
                <a:solidFill>
                  <a:schemeClr val="tx1"/>
                </a:solidFill>
                <a:latin typeface="+mn-lt"/>
                <a:ea typeface="+mn-ea"/>
                <a:cs typeface="+mn-cs"/>
              </a:rPr>
              <a:t>What message or idea is the author trying to get across?</a:t>
            </a:r>
          </a:p>
        </p:txBody>
      </p:sp>
    </p:spTree>
    <p:extLst>
      <p:ext uri="{BB962C8B-B14F-4D97-AF65-F5344CB8AC3E}">
        <p14:creationId xmlns:p14="http://schemas.microsoft.com/office/powerpoint/2010/main" val="415739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371597" y="348865"/>
            <a:ext cx="10044023" cy="877729"/>
          </a:xfrm>
        </p:spPr>
        <p:txBody>
          <a:bodyPr vert="horz" lIns="91440" tIns="45720" rIns="91440" bIns="45720" rtlCol="0" anchor="ctr" anchorCtr="0">
            <a:normAutofit/>
          </a:bodyPr>
          <a:lstStyle/>
          <a:p>
            <a:r>
              <a:rPr lang="en-US" sz="4000" kern="1200">
                <a:solidFill>
                  <a:srgbClr val="FFFFFF"/>
                </a:solidFill>
                <a:latin typeface="+mj-lt"/>
                <a:ea typeface="+mj-ea"/>
                <a:cs typeface="+mj-cs"/>
              </a:rPr>
              <a:t>Celilo Falls (Wy-am)</a:t>
            </a:r>
          </a:p>
        </p:txBody>
      </p:sp>
      <p:graphicFrame>
        <p:nvGraphicFramePr>
          <p:cNvPr id="8" name="Title 1">
            <a:extLst>
              <a:ext uri="{FF2B5EF4-FFF2-40B4-BE49-F238E27FC236}">
                <a16:creationId xmlns:a16="http://schemas.microsoft.com/office/drawing/2014/main" id="{EBE64FAC-9D3C-17B2-C776-808D71E3B46F}"/>
              </a:ext>
            </a:extLst>
          </p:cNvPr>
          <p:cNvGraphicFramePr/>
          <p:nvPr>
            <p:extLst>
              <p:ext uri="{D42A27DB-BD31-4B8C-83A1-F6EECF244321}">
                <p14:modId xmlns:p14="http://schemas.microsoft.com/office/powerpoint/2010/main" val="246614421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11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40080" y="325369"/>
            <a:ext cx="4368602" cy="1956841"/>
          </a:xfrm>
        </p:spPr>
        <p:txBody>
          <a:bodyPr vert="horz" lIns="91440" tIns="45720" rIns="91440" bIns="45720" rtlCol="0" anchor="b" anchorCtr="0">
            <a:normAutofit/>
          </a:bodyPr>
          <a:lstStyle/>
          <a:p>
            <a:r>
              <a:rPr lang="en-US" sz="2600">
                <a:solidFill>
                  <a:schemeClr val="tx1"/>
                </a:solidFill>
                <a:latin typeface="+mj-lt"/>
                <a:ea typeface="+mj-ea"/>
                <a:cs typeface="+mj-cs"/>
              </a:rPr>
              <a:t>She-Who-Watches, the Names </a:t>
            </a:r>
            <a:br>
              <a:rPr lang="en-US" sz="2600">
                <a:solidFill>
                  <a:schemeClr val="tx1"/>
                </a:solidFill>
                <a:latin typeface="+mj-lt"/>
                <a:ea typeface="+mj-ea"/>
                <a:cs typeface="+mj-cs"/>
              </a:rPr>
            </a:br>
            <a:r>
              <a:rPr lang="en-US" sz="2600">
                <a:solidFill>
                  <a:schemeClr val="tx1"/>
                </a:solidFill>
                <a:latin typeface="+mj-lt"/>
                <a:ea typeface="+mj-ea"/>
                <a:cs typeface="+mj-cs"/>
              </a:rPr>
              <a:t>Are Prayer </a:t>
            </a:r>
            <a:r>
              <a:rPr lang="en-US" sz="2600" i="1">
                <a:solidFill>
                  <a:schemeClr val="tx1"/>
                </a:solidFill>
                <a:latin typeface="+mj-lt"/>
                <a:ea typeface="+mj-ea"/>
                <a:cs typeface="+mj-cs"/>
              </a:rPr>
              <a:t>For David Sohappy, April 25, 1925 – May 7, 1991</a:t>
            </a:r>
            <a:endParaRPr lang="en-US" sz="2600">
              <a:solidFill>
                <a:schemeClr val="tx1"/>
              </a:solidFill>
              <a:latin typeface="+mj-lt"/>
              <a:ea typeface="+mj-ea"/>
              <a:cs typeface="+mj-cs"/>
            </a:endParaRP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640080" y="2872899"/>
            <a:ext cx="4243589" cy="3320668"/>
          </a:xfrm>
          <a:prstGeom prst="rect">
            <a:avLst/>
          </a:prstGeom>
        </p:spPr>
        <p:txBody>
          <a:bodyPr vert="horz" lIns="91440" tIns="45720" rIns="91440" bIns="45720" rtlCol="0" anchorCtr="0">
            <a:normAutofit fontScale="92500" lnSpcReduction="10000"/>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28600" algn="l">
              <a:spcAft>
                <a:spcPts val="1200"/>
              </a:spcAft>
              <a:buClr>
                <a:srgbClr val="1B73B9"/>
              </a:buClr>
              <a:buFont typeface="Arial" panose="020B0604020202020204" pitchFamily="34" charset="0"/>
              <a:buChar char="•"/>
            </a:pPr>
            <a:r>
              <a:rPr lang="en-US" sz="1800" dirty="0">
                <a:solidFill>
                  <a:schemeClr val="tx1"/>
                </a:solidFill>
                <a:latin typeface="+mn-lt"/>
                <a:ea typeface="+mn-ea"/>
                <a:cs typeface="+mn-cs"/>
              </a:rPr>
              <a:t>Woody dedicated this poem to David </a:t>
            </a:r>
            <a:r>
              <a:rPr lang="en-US" sz="1800" dirty="0" err="1">
                <a:solidFill>
                  <a:schemeClr val="tx1"/>
                </a:solidFill>
                <a:latin typeface="+mn-lt"/>
                <a:ea typeface="+mn-ea"/>
                <a:cs typeface="+mn-cs"/>
              </a:rPr>
              <a:t>Sohappy</a:t>
            </a:r>
            <a:r>
              <a:rPr lang="en-US" sz="1800" dirty="0">
                <a:solidFill>
                  <a:schemeClr val="tx1"/>
                </a:solidFill>
                <a:latin typeface="+mn-lt"/>
                <a:ea typeface="+mn-ea"/>
                <a:cs typeface="+mn-cs"/>
              </a:rPr>
              <a:t>, a Yakama religious leader who led the fight to restore fishing rights to American Indian tribes along the Columbia River </a:t>
            </a:r>
          </a:p>
          <a:p>
            <a:pPr marL="274320" indent="-228600" algn="l">
              <a:spcAft>
                <a:spcPts val="1200"/>
              </a:spcAft>
              <a:buClr>
                <a:srgbClr val="1B73B9"/>
              </a:buClr>
              <a:buFont typeface="Arial" panose="020B0604020202020204" pitchFamily="34" charset="0"/>
              <a:buChar char="•"/>
            </a:pPr>
            <a:r>
              <a:rPr lang="en-US" sz="1800" dirty="0">
                <a:solidFill>
                  <a:schemeClr val="tx1"/>
                </a:solidFill>
                <a:latin typeface="+mn-lt"/>
                <a:ea typeface="+mn-ea"/>
                <a:cs typeface="+mn-cs"/>
              </a:rPr>
              <a:t>The speaker of this poem is a petroglyph (a rock carving) on the Columbia River</a:t>
            </a:r>
          </a:p>
          <a:p>
            <a:pPr marL="274320" indent="-228600" algn="l">
              <a:spcAft>
                <a:spcPts val="1200"/>
              </a:spcAft>
              <a:buClr>
                <a:srgbClr val="1B73B9"/>
              </a:buClr>
              <a:buFont typeface="Arial" panose="020B0604020202020204" pitchFamily="34" charset="0"/>
              <a:buChar char="•"/>
            </a:pPr>
            <a:r>
              <a:rPr lang="en-US" sz="1800" dirty="0">
                <a:solidFill>
                  <a:schemeClr val="tx1"/>
                </a:solidFill>
                <a:latin typeface="+mn-lt"/>
                <a:ea typeface="+mn-ea"/>
                <a:cs typeface="+mn-cs"/>
              </a:rPr>
              <a:t>Woody explains that, “She was originally a woman chief, the last, before Coyote changed her into rock to watch over her people and the male chiefs who followed her” (notes to poems in </a:t>
            </a:r>
            <a:r>
              <a:rPr lang="en-US" sz="1800" i="1" dirty="0">
                <a:solidFill>
                  <a:schemeClr val="tx1"/>
                </a:solidFill>
                <a:latin typeface="+mn-lt"/>
                <a:ea typeface="+mn-ea"/>
                <a:cs typeface="+mn-cs"/>
              </a:rPr>
              <a:t>Seven Hands Seven Hearts</a:t>
            </a:r>
            <a:r>
              <a:rPr lang="en-US" sz="1800" dirty="0">
                <a:solidFill>
                  <a:schemeClr val="tx1"/>
                </a:solidFill>
                <a:latin typeface="+mn-lt"/>
                <a:ea typeface="+mn-ea"/>
                <a:cs typeface="+mn-cs"/>
              </a:rPr>
              <a:t> 123) </a:t>
            </a:r>
          </a:p>
          <a:p>
            <a:pPr marL="274320" indent="-228600" algn="l">
              <a:spcAft>
                <a:spcPts val="1200"/>
              </a:spcAft>
              <a:buClr>
                <a:srgbClr val="1B73B9"/>
              </a:buClr>
              <a:buFont typeface="Arial" panose="020B0604020202020204" pitchFamily="34" charset="0"/>
              <a:buChar char="•"/>
            </a:pPr>
            <a:endParaRPr lang="en-US" sz="1800" dirty="0">
              <a:solidFill>
                <a:schemeClr val="tx1"/>
              </a:solidFill>
              <a:latin typeface="+mn-lt"/>
              <a:ea typeface="+mn-ea"/>
              <a:cs typeface="+mn-cs"/>
            </a:endParaRPr>
          </a:p>
        </p:txBody>
      </p:sp>
      <p:pic>
        <p:nvPicPr>
          <p:cNvPr id="4" name="Picture 2" title="Example of a petroglyph (rock carving)">
            <a:extLst>
              <a:ext uri="{FF2B5EF4-FFF2-40B4-BE49-F238E27FC236}">
                <a16:creationId xmlns:a16="http://schemas.microsoft.com/office/drawing/2014/main" id="{8F34B0A1-9859-FF4B-A4E9-4BEA38F075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48" r="1919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84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title="Elizabeth Woody">
            <a:extLst>
              <a:ext uri="{FF2B5EF4-FFF2-40B4-BE49-F238E27FC236}">
                <a16:creationId xmlns:a16="http://schemas.microsoft.com/office/drawing/2014/main" id="{62E4954E-6C0D-5D4F-B317-300446433A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9" r="1679"/>
          <a:stretch/>
        </p:blipFill>
        <p:spPr bwMode="auto">
          <a:xfrm>
            <a:off x="2522358" y="10"/>
            <a:ext cx="966964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52228" y="743447"/>
            <a:ext cx="3973385" cy="3692028"/>
          </a:xfrm>
          <a:noFill/>
        </p:spPr>
        <p:txBody>
          <a:bodyPr vert="horz" lIns="91440" tIns="45720" rIns="91440" bIns="45720" rtlCol="0" anchor="b" anchorCtr="0">
            <a:normAutofit/>
          </a:bodyPr>
          <a:lstStyle/>
          <a:p>
            <a:r>
              <a:rPr lang="en-US" sz="5200" dirty="0">
                <a:solidFill>
                  <a:schemeClr val="tx1"/>
                </a:solidFill>
                <a:latin typeface="+mj-lt"/>
                <a:ea typeface="+mj-ea"/>
                <a:cs typeface="+mj-cs"/>
              </a:rPr>
              <a:t>Elizabeth Woody: Transcending Chaos Through Art</a:t>
            </a:r>
          </a:p>
        </p:txBody>
      </p:sp>
    </p:spTree>
    <p:extLst>
      <p:ext uri="{BB962C8B-B14F-4D97-AF65-F5344CB8AC3E}">
        <p14:creationId xmlns:p14="http://schemas.microsoft.com/office/powerpoint/2010/main" val="180031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371597" y="348865"/>
            <a:ext cx="10044023" cy="877729"/>
          </a:xfrm>
        </p:spPr>
        <p:txBody>
          <a:bodyPr vert="horz" lIns="91440" tIns="45720" rIns="91440" bIns="45720" rtlCol="0" anchor="ctr" anchorCtr="0">
            <a:normAutofit/>
          </a:bodyPr>
          <a:lstStyle/>
          <a:p>
            <a:r>
              <a:rPr lang="en-US" sz="4000" kern="1200">
                <a:solidFill>
                  <a:srgbClr val="FFFFFF"/>
                </a:solidFill>
                <a:latin typeface="+mj-lt"/>
                <a:ea typeface="+mj-ea"/>
                <a:cs typeface="+mj-cs"/>
              </a:rPr>
              <a:t>Oregon Poet Laureate</a:t>
            </a:r>
          </a:p>
        </p:txBody>
      </p:sp>
      <p:graphicFrame>
        <p:nvGraphicFramePr>
          <p:cNvPr id="8" name="Title 1">
            <a:extLst>
              <a:ext uri="{FF2B5EF4-FFF2-40B4-BE49-F238E27FC236}">
                <a16:creationId xmlns:a16="http://schemas.microsoft.com/office/drawing/2014/main" id="{8A82A5D9-1C1D-1D0E-33A8-F0C2C0AFAD46}"/>
              </a:ext>
            </a:extLst>
          </p:cNvPr>
          <p:cNvGraphicFramePr/>
          <p:nvPr>
            <p:extLst>
              <p:ext uri="{D42A27DB-BD31-4B8C-83A1-F6EECF244321}">
                <p14:modId xmlns:p14="http://schemas.microsoft.com/office/powerpoint/2010/main" val="36204246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35000" y="640823"/>
            <a:ext cx="3418659" cy="5583148"/>
          </a:xfrm>
        </p:spPr>
        <p:txBody>
          <a:bodyPr vert="horz" lIns="91440" tIns="45720" rIns="91440" bIns="45720" rtlCol="0" anchor="ctr" anchorCtr="0">
            <a:normAutofit/>
          </a:bodyPr>
          <a:lstStyle/>
          <a:p>
            <a:r>
              <a:rPr lang="en-US" sz="5400" kern="1200">
                <a:solidFill>
                  <a:schemeClr val="tx1"/>
                </a:solidFill>
                <a:latin typeface="+mj-lt"/>
                <a:ea typeface="+mj-ea"/>
                <a:cs typeface="+mj-cs"/>
              </a:rPr>
              <a:t>Elizabeth Woody</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itle 1">
            <a:extLst>
              <a:ext uri="{FF2B5EF4-FFF2-40B4-BE49-F238E27FC236}">
                <a16:creationId xmlns:a16="http://schemas.microsoft.com/office/drawing/2014/main" id="{1A7697BC-6E7A-74C9-EBCD-E6D2F911227B}"/>
              </a:ext>
            </a:extLst>
          </p:cNvPr>
          <p:cNvGraphicFramePr/>
          <p:nvPr>
            <p:extLst>
              <p:ext uri="{D42A27DB-BD31-4B8C-83A1-F6EECF244321}">
                <p14:modId xmlns:p14="http://schemas.microsoft.com/office/powerpoint/2010/main" val="385977690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30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383564" y="348865"/>
            <a:ext cx="9718111" cy="1576446"/>
          </a:xfrm>
        </p:spPr>
        <p:txBody>
          <a:bodyPr vert="horz" lIns="91440" tIns="45720" rIns="91440" bIns="45720" rtlCol="0" anchor="ctr" anchorCtr="0">
            <a:normAutofit/>
          </a:bodyPr>
          <a:lstStyle/>
          <a:p>
            <a:r>
              <a:rPr lang="en-US" b="1" kern="1200" dirty="0">
                <a:solidFill>
                  <a:srgbClr val="FFFFFF"/>
                </a:solidFill>
                <a:latin typeface="+mj-lt"/>
                <a:ea typeface="+mj-ea"/>
                <a:cs typeface="+mj-cs"/>
              </a:rPr>
              <a:t>Elizabeth Woody’s Books of Poetry</a:t>
            </a:r>
          </a:p>
        </p:txBody>
      </p:sp>
      <p:graphicFrame>
        <p:nvGraphicFramePr>
          <p:cNvPr id="8" name="Title 1">
            <a:extLst>
              <a:ext uri="{FF2B5EF4-FFF2-40B4-BE49-F238E27FC236}">
                <a16:creationId xmlns:a16="http://schemas.microsoft.com/office/drawing/2014/main" id="{E8802DDA-A553-73D5-7C45-55B9C9539B0D}"/>
              </a:ext>
            </a:extLst>
          </p:cNvPr>
          <p:cNvGraphicFramePr/>
          <p:nvPr>
            <p:extLst>
              <p:ext uri="{D42A27DB-BD31-4B8C-83A1-F6EECF244321}">
                <p14:modId xmlns:p14="http://schemas.microsoft.com/office/powerpoint/2010/main" val="374000291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7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title="Elizabeth Woody">
            <a:extLst>
              <a:ext uri="{FF2B5EF4-FFF2-40B4-BE49-F238E27FC236}">
                <a16:creationId xmlns:a16="http://schemas.microsoft.com/office/drawing/2014/main" id="{62E4954E-6C0D-5D4F-B317-300446433A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8" r="9406" b="-2"/>
          <a:stretch/>
        </p:blipFill>
        <p:spPr bwMode="auto">
          <a:xfrm>
            <a:off x="4038599" y="10"/>
            <a:ext cx="8160026" cy="68758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 y="2950387"/>
            <a:ext cx="3586766" cy="3531403"/>
          </a:xfrm>
        </p:spPr>
        <p:txBody>
          <a:bodyPr vert="horz" lIns="91440" tIns="45720" rIns="91440" bIns="45720" rtlCol="0" anchor="t" anchorCtr="0">
            <a:normAutofit/>
          </a:bodyPr>
          <a:lstStyle/>
          <a:p>
            <a:pPr algn="ctr"/>
            <a:r>
              <a:rPr lang="en-US" sz="3400" dirty="0">
                <a:solidFill>
                  <a:srgbClr val="FFFFFF"/>
                </a:solidFill>
                <a:latin typeface="+mj-lt"/>
                <a:ea typeface="+mj-ea"/>
                <a:cs typeface="+mj-cs"/>
              </a:rPr>
              <a:t>Elizabeth Woody: Transcending Chaos Through Art</a:t>
            </a:r>
            <a:br>
              <a:rPr lang="en-US" sz="3400" dirty="0">
                <a:solidFill>
                  <a:srgbClr val="FFFFFF"/>
                </a:solidFill>
                <a:latin typeface="+mj-lt"/>
                <a:ea typeface="+mj-ea"/>
                <a:cs typeface="+mj-cs"/>
              </a:rPr>
            </a:br>
            <a:br>
              <a:rPr lang="en-US" sz="3400" dirty="0">
                <a:solidFill>
                  <a:srgbClr val="FFFFFF"/>
                </a:solidFill>
                <a:latin typeface="+mj-lt"/>
                <a:ea typeface="+mj-ea"/>
                <a:cs typeface="+mj-cs"/>
              </a:rPr>
            </a:br>
            <a:r>
              <a:rPr lang="en-US" sz="3400" b="1" dirty="0">
                <a:solidFill>
                  <a:srgbClr val="FFFFFF"/>
                </a:solidFill>
                <a:latin typeface="+mj-lt"/>
                <a:ea typeface="+mj-ea"/>
                <a:cs typeface="+mj-cs"/>
                <a:hlinkClick r:id="rId4"/>
              </a:rPr>
              <a:t>PLAY VIDEO</a:t>
            </a:r>
            <a:endParaRPr lang="en-US" sz="3400" b="1" dirty="0">
              <a:solidFill>
                <a:srgbClr val="FFFFFF"/>
              </a:solidFill>
              <a:latin typeface="+mj-lt"/>
              <a:ea typeface="+mj-ea"/>
              <a:cs typeface="+mj-cs"/>
            </a:endParaRPr>
          </a:p>
        </p:txBody>
      </p:sp>
    </p:spTree>
    <p:extLst>
      <p:ext uri="{BB962C8B-B14F-4D97-AF65-F5344CB8AC3E}">
        <p14:creationId xmlns:p14="http://schemas.microsoft.com/office/powerpoint/2010/main" val="13791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43631" y="809898"/>
            <a:ext cx="10173010" cy="1554480"/>
          </a:xfrm>
        </p:spPr>
        <p:txBody>
          <a:bodyPr vert="horz" lIns="91440" tIns="45720" rIns="91440" bIns="45720" rtlCol="0" anchor="ctr" anchorCtr="0">
            <a:normAutofit/>
          </a:bodyPr>
          <a:lstStyle/>
          <a:p>
            <a:r>
              <a:rPr lang="en-US" sz="4800" kern="1200">
                <a:solidFill>
                  <a:schemeClr val="tx1"/>
                </a:solidFill>
                <a:latin typeface="+mj-lt"/>
                <a:ea typeface="+mj-ea"/>
                <a:cs typeface="+mj-cs"/>
              </a:rPr>
              <a:t>A theme in poetry is…</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2" name="Title 1">
            <a:extLst>
              <a:ext uri="{FF2B5EF4-FFF2-40B4-BE49-F238E27FC236}">
                <a16:creationId xmlns:a16="http://schemas.microsoft.com/office/drawing/2014/main" id="{3D64915D-B767-4706-4394-F588AE655216}"/>
              </a:ext>
            </a:extLst>
          </p:cNvPr>
          <p:cNvGraphicFramePr/>
          <p:nvPr>
            <p:extLst>
              <p:ext uri="{D42A27DB-BD31-4B8C-83A1-F6EECF244321}">
                <p14:modId xmlns:p14="http://schemas.microsoft.com/office/powerpoint/2010/main" val="190343147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1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35000" y="640823"/>
            <a:ext cx="3418659" cy="5583148"/>
          </a:xfrm>
        </p:spPr>
        <p:txBody>
          <a:bodyPr vert="horz" lIns="91440" tIns="45720" rIns="91440" bIns="45720" rtlCol="0" anchor="ctr" anchorCtr="0">
            <a:normAutofit/>
          </a:bodyPr>
          <a:lstStyle/>
          <a:p>
            <a:r>
              <a:rPr lang="en-US" sz="5400" kern="1200">
                <a:solidFill>
                  <a:schemeClr val="tx1"/>
                </a:solidFill>
                <a:latin typeface="+mj-lt"/>
                <a:ea typeface="+mj-ea"/>
                <a:cs typeface="+mj-cs"/>
              </a:rPr>
              <a:t>TPCASTT Poetry Analysis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itle 1">
            <a:extLst>
              <a:ext uri="{FF2B5EF4-FFF2-40B4-BE49-F238E27FC236}">
                <a16:creationId xmlns:a16="http://schemas.microsoft.com/office/drawing/2014/main" id="{FDBD8639-FA57-29EF-8502-620B016637E5}"/>
              </a:ext>
            </a:extLst>
          </p:cNvPr>
          <p:cNvGraphicFramePr/>
          <p:nvPr>
            <p:extLst>
              <p:ext uri="{D42A27DB-BD31-4B8C-83A1-F6EECF244321}">
                <p14:modId xmlns:p14="http://schemas.microsoft.com/office/powerpoint/2010/main" val="23983807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87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171074" y="1396686"/>
            <a:ext cx="3240506" cy="4064628"/>
          </a:xfrm>
        </p:spPr>
        <p:txBody>
          <a:bodyPr vert="horz" lIns="91440" tIns="45720" rIns="91440" bIns="45720" rtlCol="0" anchor="ctr" anchorCtr="0">
            <a:normAutofit/>
          </a:bodyPr>
          <a:lstStyle/>
          <a:p>
            <a:pPr algn="ctr"/>
            <a:r>
              <a:rPr lang="en-US" sz="8000" b="1" kern="1200" dirty="0">
                <a:solidFill>
                  <a:srgbClr val="FFFFFF"/>
                </a:solidFill>
                <a:latin typeface="+mj-lt"/>
                <a:ea typeface="+mj-ea"/>
                <a:cs typeface="+mj-cs"/>
              </a:rPr>
              <a:t>Title</a:t>
            </a:r>
            <a:endParaRPr lang="en-US" b="1"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370153" y="1526033"/>
            <a:ext cx="5536397" cy="3935281"/>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2400" dirty="0">
                <a:solidFill>
                  <a:schemeClr val="tx1"/>
                </a:solidFill>
                <a:latin typeface="+mn-lt"/>
                <a:ea typeface="+mn-ea"/>
                <a:cs typeface="+mn-cs"/>
              </a:rPr>
              <a:t>Before you read the poem, consider the title and its possible meaning. </a:t>
            </a:r>
          </a:p>
          <a:p>
            <a:pPr algn="l">
              <a:spcAft>
                <a:spcPts val="600"/>
              </a:spcAft>
              <a:buClr>
                <a:srgbClr val="1B73B9"/>
              </a:buClr>
            </a:pPr>
            <a:r>
              <a:rPr lang="en-US" sz="24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What ideas does the title evoke?</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What images does the title suggest?</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Can you make any predictions about the poem? </a:t>
            </a:r>
          </a:p>
          <a:p>
            <a:pPr marL="274320" indent="-228600" algn="l">
              <a:spcAft>
                <a:spcPts val="1200"/>
              </a:spcAft>
              <a:buClr>
                <a:srgbClr val="1B73B9"/>
              </a:buClr>
              <a:buFont typeface="Arial" panose="020B0604020202020204" pitchFamily="34" charset="0"/>
              <a:buChar char="•"/>
            </a:pPr>
            <a:endParaRPr lang="en-US" sz="2400" dirty="0">
              <a:solidFill>
                <a:schemeClr val="tx1"/>
              </a:solidFill>
              <a:latin typeface="+mn-lt"/>
              <a:ea typeface="+mn-ea"/>
              <a:cs typeface="+mn-cs"/>
            </a:endParaRPr>
          </a:p>
        </p:txBody>
      </p:sp>
    </p:spTree>
    <p:extLst>
      <p:ext uri="{BB962C8B-B14F-4D97-AF65-F5344CB8AC3E}">
        <p14:creationId xmlns:p14="http://schemas.microsoft.com/office/powerpoint/2010/main" val="171896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171074" y="1396686"/>
            <a:ext cx="3240506" cy="4064628"/>
          </a:xfrm>
        </p:spPr>
        <p:txBody>
          <a:bodyPr vert="horz" lIns="91440" tIns="45720" rIns="91440" bIns="45720" rtlCol="0" anchor="ctr" anchorCtr="0">
            <a:normAutofit/>
          </a:bodyPr>
          <a:lstStyle/>
          <a:p>
            <a:pPr algn="ctr"/>
            <a:r>
              <a:rPr lang="en-US" sz="5400" b="1" kern="1200" dirty="0">
                <a:solidFill>
                  <a:srgbClr val="FFFFFF"/>
                </a:solidFill>
                <a:latin typeface="+mj-lt"/>
                <a:ea typeface="+mj-ea"/>
                <a:cs typeface="+mj-cs"/>
              </a:rPr>
              <a:t>Paraphrase</a:t>
            </a:r>
            <a:endParaRPr lang="en-US" b="1"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370153" y="1526033"/>
            <a:ext cx="5536397" cy="3935281"/>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spcAft>
                <a:spcPts val="3000"/>
              </a:spcAft>
              <a:buClr>
                <a:srgbClr val="1B73B9"/>
              </a:buClr>
            </a:pPr>
            <a:r>
              <a:rPr lang="en-US" sz="2400" dirty="0">
                <a:solidFill>
                  <a:schemeClr val="tx1"/>
                </a:solidFill>
                <a:latin typeface="+mn-lt"/>
                <a:ea typeface="+mn-ea"/>
                <a:cs typeface="+mn-cs"/>
              </a:rPr>
              <a:t>Put the poem in your own words. Begin by highlighting or underlining words, phrases, and images that stand out for you. Write your paraphrase next to the poem. </a:t>
            </a:r>
          </a:p>
          <a:p>
            <a:pPr algn="l">
              <a:spcAft>
                <a:spcPts val="600"/>
              </a:spcAft>
              <a:buClr>
                <a:srgbClr val="1B73B9"/>
              </a:buClr>
            </a:pPr>
            <a:r>
              <a:rPr lang="en-US" sz="2400" b="1" dirty="0">
                <a:solidFill>
                  <a:schemeClr val="tx1"/>
                </a:solidFill>
                <a:latin typeface="+mn-lt"/>
                <a:ea typeface="+mn-ea"/>
                <a:cs typeface="+mn-cs"/>
              </a:rPr>
              <a:t>Questions:</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What is the surface meaning of the poem?</a:t>
            </a:r>
          </a:p>
          <a:p>
            <a:pPr marL="274320" indent="-228600" algn="l">
              <a:spcAft>
                <a:spcPts val="1200"/>
              </a:spcAft>
              <a:buClr>
                <a:srgbClr val="1B73B9"/>
              </a:buClr>
              <a:buFont typeface="Arial" panose="020B0604020202020204" pitchFamily="34" charset="0"/>
              <a:buChar char="•"/>
            </a:pPr>
            <a:r>
              <a:rPr lang="en-US" sz="2400" dirty="0">
                <a:solidFill>
                  <a:schemeClr val="tx1"/>
                </a:solidFill>
                <a:latin typeface="+mn-lt"/>
                <a:ea typeface="+mn-ea"/>
                <a:cs typeface="+mn-cs"/>
              </a:rPr>
              <a:t>What is the topic/subject of the poem? </a:t>
            </a:r>
          </a:p>
        </p:txBody>
      </p:sp>
    </p:spTree>
    <p:extLst>
      <p:ext uri="{BB962C8B-B14F-4D97-AF65-F5344CB8AC3E}">
        <p14:creationId xmlns:p14="http://schemas.microsoft.com/office/powerpoint/2010/main" val="3234791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3E6C851F-8086-4D3B-94A6-F9C2AC5AECF1}">
  <ds:schemaRefs>
    <ds:schemaRef ds:uri="http://schemas.microsoft.com/sharepoint/v3/contenttype/forms"/>
  </ds:schemaRefs>
</ds:datastoreItem>
</file>

<file path=customXml/itemProps2.xml><?xml version="1.0" encoding="utf-8"?>
<ds:datastoreItem xmlns:ds="http://schemas.openxmlformats.org/officeDocument/2006/customXml" ds:itemID="{6C808C64-C251-492D-BE56-889B147A0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215AF3-B06E-4427-8BB7-044808C690AF}">
  <ds:schemaRefs>
    <ds:schemaRef ds:uri="http://schemas.openxmlformats.org/package/2006/metadata/core-properties"/>
    <ds:schemaRef ds:uri="http://purl.org/dc/terms/"/>
    <ds:schemaRef ds:uri="34fb217e-71e5-45f5-ac12-57a9bc5aa8c7"/>
    <ds:schemaRef ds:uri="http://schemas.microsoft.com/office/2006/documentManagement/types"/>
    <ds:schemaRef ds:uri="http://schemas.microsoft.com/office/2006/metadata/properties"/>
    <ds:schemaRef ds:uri="54031767-dd6d-417c-ab73-583408f47564"/>
    <ds:schemaRef ds:uri="http://purl.org/dc/elements/1.1/"/>
    <ds:schemaRef ds:uri="http://schemas.microsoft.com/office/infopath/2007/PartnerControls"/>
    <ds:schemaRef ds:uri="http://schemas.microsoft.com/sharepoint/v3"/>
    <ds:schemaRef ds:uri="http://www.w3.org/XML/1998/namespace"/>
    <ds:schemaRef ds:uri="http://purl.org/dc/dcmitype/"/>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otalTime>301</TotalTime>
  <Words>1770</Words>
  <Application>Microsoft Office PowerPoint</Application>
  <PresentationFormat>Widescreen</PresentationFormat>
  <Paragraphs>113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 Neue Light</vt:lpstr>
      <vt:lpstr>Helvetica Neue Medium</vt:lpstr>
      <vt:lpstr>Office Theme</vt:lpstr>
      <vt:lpstr>Oregon Poet Laureate 2016-2018 Elizabeth Woody</vt:lpstr>
      <vt:lpstr>Oregon Poet Laureate</vt:lpstr>
      <vt:lpstr>Elizabeth Woody</vt:lpstr>
      <vt:lpstr>Elizabeth Woody’s Books of Poetry</vt:lpstr>
      <vt:lpstr>Elizabeth Woody: Transcending Chaos Through Art  PLAY VIDEO</vt:lpstr>
      <vt:lpstr>A theme in poetry is…</vt:lpstr>
      <vt:lpstr>TPCASTT Poetry Analysis</vt:lpstr>
      <vt:lpstr>Title</vt:lpstr>
      <vt:lpstr>Paraphrase</vt:lpstr>
      <vt:lpstr>Connotation</vt:lpstr>
      <vt:lpstr>Attitude</vt:lpstr>
      <vt:lpstr>Shift</vt:lpstr>
      <vt:lpstr>Title – Again!</vt:lpstr>
      <vt:lpstr>Theme</vt:lpstr>
      <vt:lpstr>Celilo Falls (Wy-am)</vt:lpstr>
      <vt:lpstr>She-Who-Watches, the Names  Are Prayer For David Sohappy, April 25, 1925 – May 7, 1991</vt:lpstr>
      <vt:lpstr>Elizabeth Woody: Transcending Chaos Through 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Rachel Murray</cp:lastModifiedBy>
  <cp:revision>82</cp:revision>
  <dcterms:created xsi:type="dcterms:W3CDTF">2019-04-26T16:05:13Z</dcterms:created>
  <dcterms:modified xsi:type="dcterms:W3CDTF">2024-10-09T19:54:18Z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