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71" r:id="rId7"/>
    <p:sldId id="267" r:id="rId8"/>
    <p:sldId id="268" r:id="rId9"/>
    <p:sldId id="258" r:id="rId10"/>
    <p:sldId id="269" r:id="rId11"/>
    <p:sldId id="270"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12"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8EBA8-2552-44D4-97B9-07E7FC2E2EDF}" v="18" dt="2024-10-02T18:32:23.459"/>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8"/>
    <p:restoredTop sz="94694"/>
  </p:normalViewPr>
  <p:slideViewPr>
    <p:cSldViewPr snapToGrid="0" snapToObjects="1" showGuides="1">
      <p:cViewPr varScale="1">
        <p:scale>
          <a:sx n="107" d="100"/>
          <a:sy n="107" d="100"/>
        </p:scale>
        <p:origin x="894" y="102"/>
      </p:cViewPr>
      <p:guideLst>
        <p:guide pos="624"/>
        <p:guide pos="7056"/>
        <p:guide orient="horz" pos="1512"/>
        <p:guide orient="horz" pos="312"/>
        <p:guide orient="horz" pos="912"/>
        <p:guide orient="horz" pos="3816"/>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urray" userId="bbcd0a00-e941-47ad-998c-05dd4bd34cfd" providerId="ADAL" clId="{7828EBA8-2552-44D4-97B9-07E7FC2E2EDF}"/>
    <pc:docChg chg="undo custSel addSld modSld sldOrd">
      <pc:chgData name="Rachel Murray" userId="bbcd0a00-e941-47ad-998c-05dd4bd34cfd" providerId="ADAL" clId="{7828EBA8-2552-44D4-97B9-07E7FC2E2EDF}" dt="2024-10-02T18:34:38.907" v="465" actId="20577"/>
      <pc:docMkLst>
        <pc:docMk/>
      </pc:docMkLst>
      <pc:sldChg chg="addSp delSp modSp mod setBg addAnim delAnim">
        <pc:chgData name="Rachel Murray" userId="bbcd0a00-e941-47ad-998c-05dd4bd34cfd" providerId="ADAL" clId="{7828EBA8-2552-44D4-97B9-07E7FC2E2EDF}" dt="2024-10-01T18:51:26.236" v="84" actId="1076"/>
        <pc:sldMkLst>
          <pc:docMk/>
          <pc:sldMk cId="2465692573" sldId="256"/>
        </pc:sldMkLst>
        <pc:spChg chg="mod ord">
          <ac:chgData name="Rachel Murray" userId="bbcd0a00-e941-47ad-998c-05dd4bd34cfd" providerId="ADAL" clId="{7828EBA8-2552-44D4-97B9-07E7FC2E2EDF}" dt="2024-10-01T18:51:26.236" v="84" actId="1076"/>
          <ac:spMkLst>
            <pc:docMk/>
            <pc:sldMk cId="2465692573" sldId="256"/>
            <ac:spMk id="2" creationId="{924BF42B-A8A6-084F-B760-3D87678251D6}"/>
          </ac:spMkLst>
        </pc:spChg>
        <pc:spChg chg="add">
          <ac:chgData name="Rachel Murray" userId="bbcd0a00-e941-47ad-998c-05dd4bd34cfd" providerId="ADAL" clId="{7828EBA8-2552-44D4-97B9-07E7FC2E2EDF}" dt="2024-10-01T18:50:36.320" v="68"/>
          <ac:spMkLst>
            <pc:docMk/>
            <pc:sldMk cId="2465692573" sldId="256"/>
            <ac:spMk id="3" creationId="{259D5A8D-55B4-5435-1D96-A28F693D932B}"/>
          </ac:spMkLst>
        </pc:spChg>
        <pc:spChg chg="add">
          <ac:chgData name="Rachel Murray" userId="bbcd0a00-e941-47ad-998c-05dd4bd34cfd" providerId="ADAL" clId="{7828EBA8-2552-44D4-97B9-07E7FC2E2EDF}" dt="2024-10-01T18:50:46.985" v="69"/>
          <ac:spMkLst>
            <pc:docMk/>
            <pc:sldMk cId="2465692573" sldId="256"/>
            <ac:spMk id="5" creationId="{651A11D2-30BD-BB96-3782-8D9653FBC05E}"/>
          </ac:spMkLst>
        </pc:spChg>
        <pc:spChg chg="add del">
          <ac:chgData name="Rachel Murray" userId="bbcd0a00-e941-47ad-998c-05dd4bd34cfd" providerId="ADAL" clId="{7828EBA8-2552-44D4-97B9-07E7FC2E2EDF}" dt="2024-10-01T18:51:12.168" v="73" actId="26606"/>
          <ac:spMkLst>
            <pc:docMk/>
            <pc:sldMk cId="2465692573" sldId="256"/>
            <ac:spMk id="11" creationId="{C1DD1A8A-57D5-4A81-AD04-532B043C5611}"/>
          </ac:spMkLst>
        </pc:spChg>
        <pc:spChg chg="add del">
          <ac:chgData name="Rachel Murray" userId="bbcd0a00-e941-47ad-998c-05dd4bd34cfd" providerId="ADAL" clId="{7828EBA8-2552-44D4-97B9-07E7FC2E2EDF}" dt="2024-10-01T18:51:12.168" v="73" actId="26606"/>
          <ac:spMkLst>
            <pc:docMk/>
            <pc:sldMk cId="2465692573" sldId="256"/>
            <ac:spMk id="13" creationId="{007891EC-4501-44ED-A8C8-B11B6DB767AB}"/>
          </ac:spMkLst>
        </pc:spChg>
        <pc:spChg chg="add del">
          <ac:chgData name="Rachel Murray" userId="bbcd0a00-e941-47ad-998c-05dd4bd34cfd" providerId="ADAL" clId="{7828EBA8-2552-44D4-97B9-07E7FC2E2EDF}" dt="2024-10-01T18:51:16.140" v="76" actId="26606"/>
          <ac:spMkLst>
            <pc:docMk/>
            <pc:sldMk cId="2465692573" sldId="256"/>
            <ac:spMk id="15" creationId="{A254D376-7060-4491-9779-FC35E62F3F6F}"/>
          </ac:spMkLst>
        </pc:spChg>
        <pc:spChg chg="add">
          <ac:chgData name="Rachel Murray" userId="bbcd0a00-e941-47ad-998c-05dd4bd34cfd" providerId="ADAL" clId="{7828EBA8-2552-44D4-97B9-07E7FC2E2EDF}" dt="2024-10-01T18:51:16.144" v="77" actId="26606"/>
          <ac:spMkLst>
            <pc:docMk/>
            <pc:sldMk cId="2465692573" sldId="256"/>
            <ac:spMk id="17" creationId="{0E91F5CA-B392-444C-88E3-BF5BAAEBDEB0}"/>
          </ac:spMkLst>
        </pc:spChg>
        <pc:spChg chg="add">
          <ac:chgData name="Rachel Murray" userId="bbcd0a00-e941-47ad-998c-05dd4bd34cfd" providerId="ADAL" clId="{7828EBA8-2552-44D4-97B9-07E7FC2E2EDF}" dt="2024-10-01T18:51:16.144" v="77" actId="26606"/>
          <ac:spMkLst>
            <pc:docMk/>
            <pc:sldMk cId="2465692573" sldId="256"/>
            <ac:spMk id="18" creationId="{0459807F-B6FA-44D3-9A53-C55B6B56884A}"/>
          </ac:spMkLst>
        </pc:spChg>
        <pc:picChg chg="del">
          <ac:chgData name="Rachel Murray" userId="bbcd0a00-e941-47ad-998c-05dd4bd34cfd" providerId="ADAL" clId="{7828EBA8-2552-44D4-97B9-07E7FC2E2EDF}" dt="2024-10-01T18:50:34.494" v="67" actId="478"/>
          <ac:picMkLst>
            <pc:docMk/>
            <pc:sldMk cId="2465692573" sldId="256"/>
            <ac:picMk id="4" creationId="{68A6AA26-350A-6A4A-8D10-F53251478D04}"/>
          </ac:picMkLst>
        </pc:picChg>
        <pc:picChg chg="add mod">
          <ac:chgData name="Rachel Murray" userId="bbcd0a00-e941-47ad-998c-05dd4bd34cfd" providerId="ADAL" clId="{7828EBA8-2552-44D4-97B9-07E7FC2E2EDF}" dt="2024-10-01T18:51:16.144" v="77" actId="26606"/>
          <ac:picMkLst>
            <pc:docMk/>
            <pc:sldMk cId="2465692573" sldId="256"/>
            <ac:picMk id="6" creationId="{F9B28FEE-30D7-A845-C756-1B623BB0830B}"/>
          </ac:picMkLst>
        </pc:picChg>
      </pc:sldChg>
      <pc:sldChg chg="addSp modSp mod setBg">
        <pc:chgData name="Rachel Murray" userId="bbcd0a00-e941-47ad-998c-05dd4bd34cfd" providerId="ADAL" clId="{7828EBA8-2552-44D4-97B9-07E7FC2E2EDF}" dt="2024-10-01T18:50:12.576" v="66" actId="26606"/>
        <pc:sldMkLst>
          <pc:docMk/>
          <pc:sldMk cId="1445618976" sldId="257"/>
        </pc:sldMkLst>
        <pc:spChg chg="mod">
          <ac:chgData name="Rachel Murray" userId="bbcd0a00-e941-47ad-998c-05dd4bd34cfd" providerId="ADAL" clId="{7828EBA8-2552-44D4-97B9-07E7FC2E2EDF}" dt="2024-10-01T18:50:12.576" v="66" actId="26606"/>
          <ac:spMkLst>
            <pc:docMk/>
            <pc:sldMk cId="1445618976" sldId="257"/>
            <ac:spMk id="2" creationId="{924BF42B-A8A6-084F-B760-3D87678251D6}"/>
          </ac:spMkLst>
        </pc:spChg>
        <pc:spChg chg="mod">
          <ac:chgData name="Rachel Murray" userId="bbcd0a00-e941-47ad-998c-05dd4bd34cfd" providerId="ADAL" clId="{7828EBA8-2552-44D4-97B9-07E7FC2E2EDF}" dt="2024-10-01T18:50:12.576" v="66" actId="26606"/>
          <ac:spMkLst>
            <pc:docMk/>
            <pc:sldMk cId="1445618976" sldId="257"/>
            <ac:spMk id="5" creationId="{2F5D22FE-DD54-E44A-89A6-C02FD23FD41D}"/>
          </ac:spMkLst>
        </pc:spChg>
        <pc:spChg chg="add">
          <ac:chgData name="Rachel Murray" userId="bbcd0a00-e941-47ad-998c-05dd4bd34cfd" providerId="ADAL" clId="{7828EBA8-2552-44D4-97B9-07E7FC2E2EDF}" dt="2024-10-01T18:50:12.576" v="66" actId="26606"/>
          <ac:spMkLst>
            <pc:docMk/>
            <pc:sldMk cId="1445618976" sldId="257"/>
            <ac:spMk id="11" creationId="{C0763A76-9F1C-4FC5-82B7-DD475DA461B2}"/>
          </ac:spMkLst>
        </pc:spChg>
        <pc:spChg chg="add">
          <ac:chgData name="Rachel Murray" userId="bbcd0a00-e941-47ad-998c-05dd4bd34cfd" providerId="ADAL" clId="{7828EBA8-2552-44D4-97B9-07E7FC2E2EDF}" dt="2024-10-01T18:50:12.576" v="66" actId="26606"/>
          <ac:spMkLst>
            <pc:docMk/>
            <pc:sldMk cId="1445618976" sldId="257"/>
            <ac:spMk id="13" creationId="{E81BF4F6-F2CF-4984-9D14-D6966D92F99F}"/>
          </ac:spMkLst>
        </pc:spChg>
        <pc:picChg chg="mod">
          <ac:chgData name="Rachel Murray" userId="bbcd0a00-e941-47ad-998c-05dd4bd34cfd" providerId="ADAL" clId="{7828EBA8-2552-44D4-97B9-07E7FC2E2EDF}" dt="2024-10-01T18:50:12.576" v="66" actId="26606"/>
          <ac:picMkLst>
            <pc:docMk/>
            <pc:sldMk cId="1445618976" sldId="257"/>
            <ac:picMk id="6" creationId="{9A3CE509-37A4-C643-8A93-03436E608050}"/>
          </ac:picMkLst>
        </pc:picChg>
      </pc:sldChg>
      <pc:sldChg chg="addSp modSp mod setBg modNotesTx">
        <pc:chgData name="Rachel Murray" userId="bbcd0a00-e941-47ad-998c-05dd4bd34cfd" providerId="ADAL" clId="{7828EBA8-2552-44D4-97B9-07E7FC2E2EDF}" dt="2024-10-01T19:14:36.730" v="112" actId="20577"/>
        <pc:sldMkLst>
          <pc:docMk/>
          <pc:sldMk cId="86344785" sldId="258"/>
        </pc:sldMkLst>
        <pc:spChg chg="mod">
          <ac:chgData name="Rachel Murray" userId="bbcd0a00-e941-47ad-998c-05dd4bd34cfd" providerId="ADAL" clId="{7828EBA8-2552-44D4-97B9-07E7FC2E2EDF}" dt="2024-10-01T18:56:09.727" v="92" actId="26606"/>
          <ac:spMkLst>
            <pc:docMk/>
            <pc:sldMk cId="86344785" sldId="258"/>
            <ac:spMk id="2" creationId="{924BF42B-A8A6-084F-B760-3D87678251D6}"/>
          </ac:spMkLst>
        </pc:spChg>
        <pc:spChg chg="add">
          <ac:chgData name="Rachel Murray" userId="bbcd0a00-e941-47ad-998c-05dd4bd34cfd" providerId="ADAL" clId="{7828EBA8-2552-44D4-97B9-07E7FC2E2EDF}" dt="2024-10-01T18:56:09.727" v="92" actId="26606"/>
          <ac:spMkLst>
            <pc:docMk/>
            <pc:sldMk cId="86344785" sldId="258"/>
            <ac:spMk id="9" creationId="{A8384FB5-9ADC-4DDC-881B-597D56F5B15D}"/>
          </ac:spMkLst>
        </pc:spChg>
        <pc:spChg chg="add">
          <ac:chgData name="Rachel Murray" userId="bbcd0a00-e941-47ad-998c-05dd4bd34cfd" providerId="ADAL" clId="{7828EBA8-2552-44D4-97B9-07E7FC2E2EDF}" dt="2024-10-01T18:56:09.727" v="92" actId="26606"/>
          <ac:spMkLst>
            <pc:docMk/>
            <pc:sldMk cId="86344785" sldId="258"/>
            <ac:spMk id="11" creationId="{1199E1B1-A8C0-4FE8-A5A8-1CB41D69F857}"/>
          </ac:spMkLst>
        </pc:spChg>
        <pc:spChg chg="add">
          <ac:chgData name="Rachel Murray" userId="bbcd0a00-e941-47ad-998c-05dd4bd34cfd" providerId="ADAL" clId="{7828EBA8-2552-44D4-97B9-07E7FC2E2EDF}" dt="2024-10-01T18:56:09.727" v="92" actId="26606"/>
          <ac:spMkLst>
            <pc:docMk/>
            <pc:sldMk cId="86344785" sldId="258"/>
            <ac:spMk id="13" creationId="{84A8DE83-DE75-4B41-9DB4-A7EC0B0DEC0B}"/>
          </ac:spMkLst>
        </pc:spChg>
        <pc:spChg chg="add">
          <ac:chgData name="Rachel Murray" userId="bbcd0a00-e941-47ad-998c-05dd4bd34cfd" providerId="ADAL" clId="{7828EBA8-2552-44D4-97B9-07E7FC2E2EDF}" dt="2024-10-01T18:56:09.727" v="92" actId="26606"/>
          <ac:spMkLst>
            <pc:docMk/>
            <pc:sldMk cId="86344785" sldId="258"/>
            <ac:spMk id="15" creationId="{A7009A0A-BEF5-4EAC-AF15-E4F9F002E239}"/>
          </ac:spMkLst>
        </pc:spChg>
        <pc:graphicFrameChg chg="mod modGraphic">
          <ac:chgData name="Rachel Murray" userId="bbcd0a00-e941-47ad-998c-05dd4bd34cfd" providerId="ADAL" clId="{7828EBA8-2552-44D4-97B9-07E7FC2E2EDF}" dt="2024-10-01T18:56:09.727" v="92" actId="26606"/>
          <ac:graphicFrameMkLst>
            <pc:docMk/>
            <pc:sldMk cId="86344785" sldId="258"/>
            <ac:graphicFrameMk id="4" creationId="{EFDCD7B1-8308-5545-9383-6636F20C4754}"/>
          </ac:graphicFrameMkLst>
        </pc:graphicFrameChg>
      </pc:sldChg>
      <pc:sldChg chg="addSp modSp mod setBg">
        <pc:chgData name="Rachel Murray" userId="bbcd0a00-e941-47ad-998c-05dd4bd34cfd" providerId="ADAL" clId="{7828EBA8-2552-44D4-97B9-07E7FC2E2EDF}" dt="2024-10-01T18:51:42.282" v="85" actId="26606"/>
        <pc:sldMkLst>
          <pc:docMk/>
          <pc:sldMk cId="3616497449" sldId="267"/>
        </pc:sldMkLst>
        <pc:spChg chg="mod">
          <ac:chgData name="Rachel Murray" userId="bbcd0a00-e941-47ad-998c-05dd4bd34cfd" providerId="ADAL" clId="{7828EBA8-2552-44D4-97B9-07E7FC2E2EDF}" dt="2024-10-01T18:51:42.282" v="85" actId="26606"/>
          <ac:spMkLst>
            <pc:docMk/>
            <pc:sldMk cId="3616497449" sldId="267"/>
            <ac:spMk id="2" creationId="{924BF42B-A8A6-084F-B760-3D87678251D6}"/>
          </ac:spMkLst>
        </pc:spChg>
        <pc:spChg chg="mod">
          <ac:chgData name="Rachel Murray" userId="bbcd0a00-e941-47ad-998c-05dd4bd34cfd" providerId="ADAL" clId="{7828EBA8-2552-44D4-97B9-07E7FC2E2EDF}" dt="2024-10-01T18:51:42.282" v="85" actId="26606"/>
          <ac:spMkLst>
            <pc:docMk/>
            <pc:sldMk cId="3616497449" sldId="267"/>
            <ac:spMk id="5" creationId="{2F5D22FE-DD54-E44A-89A6-C02FD23FD41D}"/>
          </ac:spMkLst>
        </pc:spChg>
        <pc:spChg chg="add">
          <ac:chgData name="Rachel Murray" userId="bbcd0a00-e941-47ad-998c-05dd4bd34cfd" providerId="ADAL" clId="{7828EBA8-2552-44D4-97B9-07E7FC2E2EDF}" dt="2024-10-01T18:51:42.282" v="85" actId="26606"/>
          <ac:spMkLst>
            <pc:docMk/>
            <pc:sldMk cId="3616497449" sldId="267"/>
            <ac:spMk id="12" creationId="{D1D34770-47A8-402C-AF23-2B653F2D88C1}"/>
          </ac:spMkLst>
        </pc:spChg>
        <pc:picChg chg="mod">
          <ac:chgData name="Rachel Murray" userId="bbcd0a00-e941-47ad-998c-05dd4bd34cfd" providerId="ADAL" clId="{7828EBA8-2552-44D4-97B9-07E7FC2E2EDF}" dt="2024-10-01T18:51:42.282" v="85" actId="26606"/>
          <ac:picMkLst>
            <pc:docMk/>
            <pc:sldMk cId="3616497449" sldId="267"/>
            <ac:picMk id="7" creationId="{8D2988EF-36C9-6749-A604-68132E8F9EB9}"/>
          </ac:picMkLst>
        </pc:picChg>
      </pc:sldChg>
      <pc:sldChg chg="addSp modSp mod modNotesTx">
        <pc:chgData name="Rachel Murray" userId="bbcd0a00-e941-47ad-998c-05dd4bd34cfd" providerId="ADAL" clId="{7828EBA8-2552-44D4-97B9-07E7FC2E2EDF}" dt="2024-10-01T18:59:14.353" v="110" actId="20577"/>
        <pc:sldMkLst>
          <pc:docMk/>
          <pc:sldMk cId="71095036" sldId="268"/>
        </pc:sldMkLst>
        <pc:picChg chg="add mod">
          <ac:chgData name="Rachel Murray" userId="bbcd0a00-e941-47ad-998c-05dd4bd34cfd" providerId="ADAL" clId="{7828EBA8-2552-44D4-97B9-07E7FC2E2EDF}" dt="2024-10-01T18:52:36.302" v="91" actId="1076"/>
          <ac:picMkLst>
            <pc:docMk/>
            <pc:sldMk cId="71095036" sldId="268"/>
            <ac:picMk id="3" creationId="{596F0306-06C0-514F-EC44-0DD15370F587}"/>
          </ac:picMkLst>
        </pc:picChg>
      </pc:sldChg>
      <pc:sldChg chg="addSp modSp mod setBg modNotesTx">
        <pc:chgData name="Rachel Murray" userId="bbcd0a00-e941-47ad-998c-05dd4bd34cfd" providerId="ADAL" clId="{7828EBA8-2552-44D4-97B9-07E7FC2E2EDF}" dt="2024-10-01T19:15:08.888" v="117"/>
        <pc:sldMkLst>
          <pc:docMk/>
          <pc:sldMk cId="1394833668" sldId="269"/>
        </pc:sldMkLst>
        <pc:spChg chg="mod">
          <ac:chgData name="Rachel Murray" userId="bbcd0a00-e941-47ad-998c-05dd4bd34cfd" providerId="ADAL" clId="{7828EBA8-2552-44D4-97B9-07E7FC2E2EDF}" dt="2024-10-01T19:14:53.269" v="113" actId="26606"/>
          <ac:spMkLst>
            <pc:docMk/>
            <pc:sldMk cId="1394833668" sldId="269"/>
            <ac:spMk id="2" creationId="{924BF42B-A8A6-084F-B760-3D87678251D6}"/>
          </ac:spMkLst>
        </pc:spChg>
        <pc:spChg chg="mod">
          <ac:chgData name="Rachel Murray" userId="bbcd0a00-e941-47ad-998c-05dd4bd34cfd" providerId="ADAL" clId="{7828EBA8-2552-44D4-97B9-07E7FC2E2EDF}" dt="2024-10-01T19:14:53.269" v="113" actId="26606"/>
          <ac:spMkLst>
            <pc:docMk/>
            <pc:sldMk cId="1394833668" sldId="269"/>
            <ac:spMk id="5" creationId="{2F5D22FE-DD54-E44A-89A6-C02FD23FD41D}"/>
          </ac:spMkLst>
        </pc:spChg>
        <pc:spChg chg="add">
          <ac:chgData name="Rachel Murray" userId="bbcd0a00-e941-47ad-998c-05dd4bd34cfd" providerId="ADAL" clId="{7828EBA8-2552-44D4-97B9-07E7FC2E2EDF}" dt="2024-10-01T19:14:53.269" v="113" actId="26606"/>
          <ac:spMkLst>
            <pc:docMk/>
            <pc:sldMk cId="1394833668" sldId="269"/>
            <ac:spMk id="11" creationId="{F13C74B1-5B17-4795-BED0-7140497B445A}"/>
          </ac:spMkLst>
        </pc:spChg>
        <pc:spChg chg="add">
          <ac:chgData name="Rachel Murray" userId="bbcd0a00-e941-47ad-998c-05dd4bd34cfd" providerId="ADAL" clId="{7828EBA8-2552-44D4-97B9-07E7FC2E2EDF}" dt="2024-10-01T19:14:53.269" v="113" actId="26606"/>
          <ac:spMkLst>
            <pc:docMk/>
            <pc:sldMk cId="1394833668" sldId="269"/>
            <ac:spMk id="13" creationId="{D4974D33-8DC5-464E-8C6D-BE58F0669C17}"/>
          </ac:spMkLst>
        </pc:spChg>
        <pc:picChg chg="mod">
          <ac:chgData name="Rachel Murray" userId="bbcd0a00-e941-47ad-998c-05dd4bd34cfd" providerId="ADAL" clId="{7828EBA8-2552-44D4-97B9-07E7FC2E2EDF}" dt="2024-10-01T19:14:53.269" v="113" actId="26606"/>
          <ac:picMkLst>
            <pc:docMk/>
            <pc:sldMk cId="1394833668" sldId="269"/>
            <ac:picMk id="6" creationId="{4A1A94E9-0B5F-E949-9712-3D1D39D4BFAD}"/>
          </ac:picMkLst>
        </pc:picChg>
      </pc:sldChg>
      <pc:sldChg chg="addSp modSp mod setBg modNotesTx">
        <pc:chgData name="Rachel Murray" userId="bbcd0a00-e941-47ad-998c-05dd4bd34cfd" providerId="ADAL" clId="{7828EBA8-2552-44D4-97B9-07E7FC2E2EDF}" dt="2024-10-01T19:15:33.673" v="122" actId="26606"/>
        <pc:sldMkLst>
          <pc:docMk/>
          <pc:sldMk cId="1829180586" sldId="270"/>
        </pc:sldMkLst>
        <pc:spChg chg="mod">
          <ac:chgData name="Rachel Murray" userId="bbcd0a00-e941-47ad-998c-05dd4bd34cfd" providerId="ADAL" clId="{7828EBA8-2552-44D4-97B9-07E7FC2E2EDF}" dt="2024-10-01T19:15:33.673" v="122" actId="26606"/>
          <ac:spMkLst>
            <pc:docMk/>
            <pc:sldMk cId="1829180586" sldId="270"/>
            <ac:spMk id="2" creationId="{924BF42B-A8A6-084F-B760-3D87678251D6}"/>
          </ac:spMkLst>
        </pc:spChg>
        <pc:spChg chg="mod">
          <ac:chgData name="Rachel Murray" userId="bbcd0a00-e941-47ad-998c-05dd4bd34cfd" providerId="ADAL" clId="{7828EBA8-2552-44D4-97B9-07E7FC2E2EDF}" dt="2024-10-01T19:15:33.673" v="122" actId="26606"/>
          <ac:spMkLst>
            <pc:docMk/>
            <pc:sldMk cId="1829180586" sldId="270"/>
            <ac:spMk id="5" creationId="{2F5D22FE-DD54-E44A-89A6-C02FD23FD41D}"/>
          </ac:spMkLst>
        </pc:spChg>
        <pc:spChg chg="add">
          <ac:chgData name="Rachel Murray" userId="bbcd0a00-e941-47ad-998c-05dd4bd34cfd" providerId="ADAL" clId="{7828EBA8-2552-44D4-97B9-07E7FC2E2EDF}" dt="2024-10-01T19:15:33.673" v="122" actId="26606"/>
          <ac:spMkLst>
            <pc:docMk/>
            <pc:sldMk cId="1829180586" sldId="270"/>
            <ac:spMk id="12" creationId="{F13C74B1-5B17-4795-BED0-7140497B445A}"/>
          </ac:spMkLst>
        </pc:spChg>
        <pc:spChg chg="add">
          <ac:chgData name="Rachel Murray" userId="bbcd0a00-e941-47ad-998c-05dd4bd34cfd" providerId="ADAL" clId="{7828EBA8-2552-44D4-97B9-07E7FC2E2EDF}" dt="2024-10-01T19:15:33.673" v="122" actId="26606"/>
          <ac:spMkLst>
            <pc:docMk/>
            <pc:sldMk cId="1829180586" sldId="270"/>
            <ac:spMk id="14" creationId="{D4974D33-8DC5-464E-8C6D-BE58F0669C17}"/>
          </ac:spMkLst>
        </pc:spChg>
        <pc:picChg chg="mod">
          <ac:chgData name="Rachel Murray" userId="bbcd0a00-e941-47ad-998c-05dd4bd34cfd" providerId="ADAL" clId="{7828EBA8-2552-44D4-97B9-07E7FC2E2EDF}" dt="2024-10-01T19:15:33.673" v="122" actId="26606"/>
          <ac:picMkLst>
            <pc:docMk/>
            <pc:sldMk cId="1829180586" sldId="270"/>
            <ac:picMk id="7" creationId="{A52839CA-B496-D54F-8ED4-2172EAA24671}"/>
          </ac:picMkLst>
        </pc:picChg>
      </pc:sldChg>
      <pc:sldChg chg="addSp delSp modSp new mod setBg modNotesTx">
        <pc:chgData name="Rachel Murray" userId="bbcd0a00-e941-47ad-998c-05dd4bd34cfd" providerId="ADAL" clId="{7828EBA8-2552-44D4-97B9-07E7FC2E2EDF}" dt="2024-10-01T18:49:50.152" v="65" actId="113"/>
        <pc:sldMkLst>
          <pc:docMk/>
          <pc:sldMk cId="3499306381" sldId="271"/>
        </pc:sldMkLst>
        <pc:spChg chg="del mod ord">
          <ac:chgData name="Rachel Murray" userId="bbcd0a00-e941-47ad-998c-05dd4bd34cfd" providerId="ADAL" clId="{7828EBA8-2552-44D4-97B9-07E7FC2E2EDF}" dt="2024-10-01T18:49:44.651" v="63" actId="26606"/>
          <ac:spMkLst>
            <pc:docMk/>
            <pc:sldMk cId="3499306381" sldId="271"/>
            <ac:spMk id="2" creationId="{1111422C-010E-B8D9-B55D-FB07925C15AE}"/>
          </ac:spMkLst>
        </pc:spChg>
        <pc:spChg chg="mod">
          <ac:chgData name="Rachel Murray" userId="bbcd0a00-e941-47ad-998c-05dd4bd34cfd" providerId="ADAL" clId="{7828EBA8-2552-44D4-97B9-07E7FC2E2EDF}" dt="2024-10-01T18:49:50.152" v="65" actId="113"/>
          <ac:spMkLst>
            <pc:docMk/>
            <pc:sldMk cId="3499306381" sldId="271"/>
            <ac:spMk id="3" creationId="{4EDD14E7-7CD9-DAE7-D7CE-8EF16E17E188}"/>
          </ac:spMkLst>
        </pc:spChg>
        <pc:spChg chg="add del">
          <ac:chgData name="Rachel Murray" userId="bbcd0a00-e941-47ad-998c-05dd4bd34cfd" providerId="ADAL" clId="{7828EBA8-2552-44D4-97B9-07E7FC2E2EDF}" dt="2024-10-01T18:49:44.651" v="63" actId="26606"/>
          <ac:spMkLst>
            <pc:docMk/>
            <pc:sldMk cId="3499306381" sldId="271"/>
            <ac:spMk id="9" creationId="{9427AF5F-9A0E-42B7-A252-FD64C9885F9C}"/>
          </ac:spMkLst>
        </pc:spChg>
        <pc:spChg chg="add">
          <ac:chgData name="Rachel Murray" userId="bbcd0a00-e941-47ad-998c-05dd4bd34cfd" providerId="ADAL" clId="{7828EBA8-2552-44D4-97B9-07E7FC2E2EDF}" dt="2024-10-01T18:49:44.651" v="63" actId="26606"/>
          <ac:spMkLst>
            <pc:docMk/>
            <pc:sldMk cId="3499306381" sldId="271"/>
            <ac:spMk id="14" creationId="{0E91F5CA-B392-444C-88E3-BF5BAAEBDEB0}"/>
          </ac:spMkLst>
        </pc:spChg>
        <pc:spChg chg="add">
          <ac:chgData name="Rachel Murray" userId="bbcd0a00-e941-47ad-998c-05dd4bd34cfd" providerId="ADAL" clId="{7828EBA8-2552-44D4-97B9-07E7FC2E2EDF}" dt="2024-10-01T18:49:44.651" v="63" actId="26606"/>
          <ac:spMkLst>
            <pc:docMk/>
            <pc:sldMk cId="3499306381" sldId="271"/>
            <ac:spMk id="16" creationId="{0459807F-B6FA-44D3-9A53-C55B6B56884A}"/>
          </ac:spMkLst>
        </pc:spChg>
        <pc:picChg chg="add del mod">
          <ac:chgData name="Rachel Murray" userId="bbcd0a00-e941-47ad-998c-05dd4bd34cfd" providerId="ADAL" clId="{7828EBA8-2552-44D4-97B9-07E7FC2E2EDF}" dt="2024-10-01T18:49:20.681" v="60" actId="478"/>
          <ac:picMkLst>
            <pc:docMk/>
            <pc:sldMk cId="3499306381" sldId="271"/>
            <ac:picMk id="4" creationId="{ABCB4A5D-6371-0705-A2A1-DD2D665531D2}"/>
          </ac:picMkLst>
        </pc:picChg>
        <pc:picChg chg="add mod">
          <ac:chgData name="Rachel Murray" userId="bbcd0a00-e941-47ad-998c-05dd4bd34cfd" providerId="ADAL" clId="{7828EBA8-2552-44D4-97B9-07E7FC2E2EDF}" dt="2024-10-01T18:49:44.651" v="63" actId="26606"/>
          <ac:picMkLst>
            <pc:docMk/>
            <pc:sldMk cId="3499306381" sldId="271"/>
            <ac:picMk id="5" creationId="{A84E12A6-4D5B-D598-6544-F4783EA32E1F}"/>
          </ac:picMkLst>
        </pc:picChg>
      </pc:sldChg>
      <pc:sldChg chg="modSp new mod">
        <pc:chgData name="Rachel Murray" userId="bbcd0a00-e941-47ad-998c-05dd4bd34cfd" providerId="ADAL" clId="{7828EBA8-2552-44D4-97B9-07E7FC2E2EDF}" dt="2024-10-01T19:16:41.777" v="158" actId="1076"/>
        <pc:sldMkLst>
          <pc:docMk/>
          <pc:sldMk cId="2415339082" sldId="272"/>
        </pc:sldMkLst>
        <pc:spChg chg="mod">
          <ac:chgData name="Rachel Murray" userId="bbcd0a00-e941-47ad-998c-05dd4bd34cfd" providerId="ADAL" clId="{7828EBA8-2552-44D4-97B9-07E7FC2E2EDF}" dt="2024-10-01T19:16:41.777" v="158" actId="1076"/>
          <ac:spMkLst>
            <pc:docMk/>
            <pc:sldMk cId="2415339082" sldId="272"/>
            <ac:spMk id="2" creationId="{5BDA1D2B-0D74-0971-D5EC-23A068F10FFF}"/>
          </ac:spMkLst>
        </pc:spChg>
        <pc:spChg chg="mod">
          <ac:chgData name="Rachel Murray" userId="bbcd0a00-e941-47ad-998c-05dd4bd34cfd" providerId="ADAL" clId="{7828EBA8-2552-44D4-97B9-07E7FC2E2EDF}" dt="2024-10-01T19:16:16.330" v="155" actId="20577"/>
          <ac:spMkLst>
            <pc:docMk/>
            <pc:sldMk cId="2415339082" sldId="272"/>
            <ac:spMk id="3" creationId="{DFCA2F1E-6E9F-1FE2-8D77-F0A02D065B3C}"/>
          </ac:spMkLst>
        </pc:spChg>
      </pc:sldChg>
      <pc:sldChg chg="addSp delSp modSp new mod setBg modNotesTx">
        <pc:chgData name="Rachel Murray" userId="bbcd0a00-e941-47ad-998c-05dd4bd34cfd" providerId="ADAL" clId="{7828EBA8-2552-44D4-97B9-07E7FC2E2EDF}" dt="2024-10-02T18:22:15.554" v="311" actId="20577"/>
        <pc:sldMkLst>
          <pc:docMk/>
          <pc:sldMk cId="2298698202" sldId="273"/>
        </pc:sldMkLst>
        <pc:spChg chg="del">
          <ac:chgData name="Rachel Murray" userId="bbcd0a00-e941-47ad-998c-05dd4bd34cfd" providerId="ADAL" clId="{7828EBA8-2552-44D4-97B9-07E7FC2E2EDF}" dt="2024-10-01T19:20:25.204" v="161" actId="478"/>
          <ac:spMkLst>
            <pc:docMk/>
            <pc:sldMk cId="2298698202" sldId="273"/>
            <ac:spMk id="2" creationId="{61323BD0-AF75-F04F-E02F-675200A03ADB}"/>
          </ac:spMkLst>
        </pc:spChg>
        <pc:spChg chg="mod">
          <ac:chgData name="Rachel Murray" userId="bbcd0a00-e941-47ad-998c-05dd4bd34cfd" providerId="ADAL" clId="{7828EBA8-2552-44D4-97B9-07E7FC2E2EDF}" dt="2024-10-02T18:22:15.554" v="311" actId="20577"/>
          <ac:spMkLst>
            <pc:docMk/>
            <pc:sldMk cId="2298698202" sldId="273"/>
            <ac:spMk id="3" creationId="{5AA9CE31-7893-149F-3277-79DC9DC78024}"/>
          </ac:spMkLst>
        </pc:spChg>
        <pc:spChg chg="add del">
          <ac:chgData name="Rachel Murray" userId="bbcd0a00-e941-47ad-998c-05dd4bd34cfd" providerId="ADAL" clId="{7828EBA8-2552-44D4-97B9-07E7FC2E2EDF}" dt="2024-10-01T19:21:23.277" v="166" actId="26606"/>
          <ac:spMkLst>
            <pc:docMk/>
            <pc:sldMk cId="2298698202" sldId="273"/>
            <ac:spMk id="9" creationId="{D4771268-CB57-404A-9271-370EB28F6090}"/>
          </ac:spMkLst>
        </pc:spChg>
        <pc:spChg chg="add">
          <ac:chgData name="Rachel Murray" userId="bbcd0a00-e941-47ad-998c-05dd4bd34cfd" providerId="ADAL" clId="{7828EBA8-2552-44D4-97B9-07E7FC2E2EDF}" dt="2024-10-01T19:21:23.284" v="167" actId="26606"/>
          <ac:spMkLst>
            <pc:docMk/>
            <pc:sldMk cId="2298698202" sldId="273"/>
            <ac:spMk id="11" creationId="{3FCFB1DE-0B7E-48CC-BA90-B2AB0889F9D6}"/>
          </ac:spMkLst>
        </pc:spChg>
        <pc:spChg chg="add">
          <ac:chgData name="Rachel Murray" userId="bbcd0a00-e941-47ad-998c-05dd4bd34cfd" providerId="ADAL" clId="{7828EBA8-2552-44D4-97B9-07E7FC2E2EDF}" dt="2024-10-01T19:21:23.284" v="167" actId="26606"/>
          <ac:spMkLst>
            <pc:docMk/>
            <pc:sldMk cId="2298698202" sldId="273"/>
            <ac:spMk id="12" creationId="{665DBBEF-238B-476B-96AB-8AAC3224ECEA}"/>
          </ac:spMkLst>
        </pc:spChg>
        <pc:picChg chg="add mod">
          <ac:chgData name="Rachel Murray" userId="bbcd0a00-e941-47ad-998c-05dd4bd34cfd" providerId="ADAL" clId="{7828EBA8-2552-44D4-97B9-07E7FC2E2EDF}" dt="2024-10-01T19:21:32.214" v="168" actId="27614"/>
          <ac:picMkLst>
            <pc:docMk/>
            <pc:sldMk cId="2298698202" sldId="273"/>
            <ac:picMk id="4" creationId="{19A9BA9F-DF26-0C47-ED5F-2FA3964ED14E}"/>
          </ac:picMkLst>
        </pc:picChg>
      </pc:sldChg>
      <pc:sldChg chg="addSp modSp new mod setBg modNotesTx">
        <pc:chgData name="Rachel Murray" userId="bbcd0a00-e941-47ad-998c-05dd4bd34cfd" providerId="ADAL" clId="{7828EBA8-2552-44D4-97B9-07E7FC2E2EDF}" dt="2024-10-02T18:28:24.286" v="361" actId="2711"/>
        <pc:sldMkLst>
          <pc:docMk/>
          <pc:sldMk cId="75846205" sldId="274"/>
        </pc:sldMkLst>
        <pc:spChg chg="mod ord">
          <ac:chgData name="Rachel Murray" userId="bbcd0a00-e941-47ad-998c-05dd4bd34cfd" providerId="ADAL" clId="{7828EBA8-2552-44D4-97B9-07E7FC2E2EDF}" dt="2024-10-02T18:28:24.286" v="361" actId="2711"/>
          <ac:spMkLst>
            <pc:docMk/>
            <pc:sldMk cId="75846205" sldId="274"/>
            <ac:spMk id="2" creationId="{5B370E9F-A7DC-1DA3-F724-3CE848BEABA2}"/>
          </ac:spMkLst>
        </pc:spChg>
        <pc:spChg chg="mod">
          <ac:chgData name="Rachel Murray" userId="bbcd0a00-e941-47ad-998c-05dd4bd34cfd" providerId="ADAL" clId="{7828EBA8-2552-44D4-97B9-07E7FC2E2EDF}" dt="2024-10-02T18:28:10.562" v="360" actId="27636"/>
          <ac:spMkLst>
            <pc:docMk/>
            <pc:sldMk cId="75846205" sldId="274"/>
            <ac:spMk id="3" creationId="{F5D2F500-1744-85FA-7695-CF44E73231B9}"/>
          </ac:spMkLst>
        </pc:spChg>
        <pc:spChg chg="add">
          <ac:chgData name="Rachel Murray" userId="bbcd0a00-e941-47ad-998c-05dd4bd34cfd" providerId="ADAL" clId="{7828EBA8-2552-44D4-97B9-07E7FC2E2EDF}" dt="2024-10-02T18:10:27.117" v="245" actId="26606"/>
          <ac:spMkLst>
            <pc:docMk/>
            <pc:sldMk cId="75846205" sldId="274"/>
            <ac:spMk id="8" creationId="{100EDD19-6802-4EC3-95CE-CFFAB042CFD6}"/>
          </ac:spMkLst>
        </pc:spChg>
        <pc:spChg chg="add">
          <ac:chgData name="Rachel Murray" userId="bbcd0a00-e941-47ad-998c-05dd4bd34cfd" providerId="ADAL" clId="{7828EBA8-2552-44D4-97B9-07E7FC2E2EDF}" dt="2024-10-02T18:10:27.117" v="245" actId="26606"/>
          <ac:spMkLst>
            <pc:docMk/>
            <pc:sldMk cId="75846205" sldId="274"/>
            <ac:spMk id="10" creationId="{DB17E863-922E-4C26-BD64-E8FD41D28661}"/>
          </ac:spMkLst>
        </pc:spChg>
      </pc:sldChg>
      <pc:sldChg chg="addSp modSp new mod setBg">
        <pc:chgData name="Rachel Murray" userId="bbcd0a00-e941-47ad-998c-05dd4bd34cfd" providerId="ADAL" clId="{7828EBA8-2552-44D4-97B9-07E7FC2E2EDF}" dt="2024-10-02T18:28:36.567" v="362" actId="2711"/>
        <pc:sldMkLst>
          <pc:docMk/>
          <pc:sldMk cId="1825383134" sldId="275"/>
        </pc:sldMkLst>
        <pc:spChg chg="mod ord">
          <ac:chgData name="Rachel Murray" userId="bbcd0a00-e941-47ad-998c-05dd4bd34cfd" providerId="ADAL" clId="{7828EBA8-2552-44D4-97B9-07E7FC2E2EDF}" dt="2024-10-02T18:28:36.567" v="362" actId="2711"/>
          <ac:spMkLst>
            <pc:docMk/>
            <pc:sldMk cId="1825383134" sldId="275"/>
            <ac:spMk id="2" creationId="{0F2A2BFF-E249-9884-BF26-4083D1D21A15}"/>
          </ac:spMkLst>
        </pc:spChg>
        <pc:spChg chg="mod">
          <ac:chgData name="Rachel Murray" userId="bbcd0a00-e941-47ad-998c-05dd4bd34cfd" providerId="ADAL" clId="{7828EBA8-2552-44D4-97B9-07E7FC2E2EDF}" dt="2024-10-02T18:14:41.223" v="299" actId="26606"/>
          <ac:spMkLst>
            <pc:docMk/>
            <pc:sldMk cId="1825383134" sldId="275"/>
            <ac:spMk id="3" creationId="{CAC34E4E-CC2D-B6F3-F493-468A89C6313A}"/>
          </ac:spMkLst>
        </pc:spChg>
        <pc:spChg chg="add">
          <ac:chgData name="Rachel Murray" userId="bbcd0a00-e941-47ad-998c-05dd4bd34cfd" providerId="ADAL" clId="{7828EBA8-2552-44D4-97B9-07E7FC2E2EDF}" dt="2024-10-02T18:14:41.223" v="299" actId="26606"/>
          <ac:spMkLst>
            <pc:docMk/>
            <pc:sldMk cId="1825383134" sldId="275"/>
            <ac:spMk id="9" creationId="{45D37F4E-DDB4-456B-97E0-9937730A039F}"/>
          </ac:spMkLst>
        </pc:spChg>
        <pc:spChg chg="add">
          <ac:chgData name="Rachel Murray" userId="bbcd0a00-e941-47ad-998c-05dd4bd34cfd" providerId="ADAL" clId="{7828EBA8-2552-44D4-97B9-07E7FC2E2EDF}" dt="2024-10-02T18:14:41.223" v="299" actId="26606"/>
          <ac:spMkLst>
            <pc:docMk/>
            <pc:sldMk cId="1825383134" sldId="275"/>
            <ac:spMk id="11" creationId="{B2DD41CD-8F47-4F56-AD12-4E2FF7696987}"/>
          </ac:spMkLst>
        </pc:spChg>
        <pc:picChg chg="add mod">
          <ac:chgData name="Rachel Murray" userId="bbcd0a00-e941-47ad-998c-05dd4bd34cfd" providerId="ADAL" clId="{7828EBA8-2552-44D4-97B9-07E7FC2E2EDF}" dt="2024-10-02T18:14:41.223" v="299" actId="26606"/>
          <ac:picMkLst>
            <pc:docMk/>
            <pc:sldMk cId="1825383134" sldId="275"/>
            <ac:picMk id="4" creationId="{AB19165B-F4D0-F7EC-E524-7BB9C51E3929}"/>
          </ac:picMkLst>
        </pc:picChg>
      </pc:sldChg>
      <pc:sldChg chg="addSp delSp modSp new mod">
        <pc:chgData name="Rachel Murray" userId="bbcd0a00-e941-47ad-998c-05dd4bd34cfd" providerId="ADAL" clId="{7828EBA8-2552-44D4-97B9-07E7FC2E2EDF}" dt="2024-10-02T18:30:38.739" v="418" actId="404"/>
        <pc:sldMkLst>
          <pc:docMk/>
          <pc:sldMk cId="1254494275" sldId="276"/>
        </pc:sldMkLst>
        <pc:spChg chg="del mod">
          <ac:chgData name="Rachel Murray" userId="bbcd0a00-e941-47ad-998c-05dd4bd34cfd" providerId="ADAL" clId="{7828EBA8-2552-44D4-97B9-07E7FC2E2EDF}" dt="2024-10-02T18:23:23.274" v="332" actId="478"/>
          <ac:spMkLst>
            <pc:docMk/>
            <pc:sldMk cId="1254494275" sldId="276"/>
            <ac:spMk id="2" creationId="{2A5BC214-B961-1BFA-23BC-0DF914F7ACE9}"/>
          </ac:spMkLst>
        </pc:spChg>
        <pc:spChg chg="mod">
          <ac:chgData name="Rachel Murray" userId="bbcd0a00-e941-47ad-998c-05dd4bd34cfd" providerId="ADAL" clId="{7828EBA8-2552-44D4-97B9-07E7FC2E2EDF}" dt="2024-10-02T18:28:52.944" v="366" actId="403"/>
          <ac:spMkLst>
            <pc:docMk/>
            <pc:sldMk cId="1254494275" sldId="276"/>
            <ac:spMk id="3" creationId="{514C81A2-A032-C11B-4DDA-D092651815F4}"/>
          </ac:spMkLst>
        </pc:spChg>
        <pc:spChg chg="add mod">
          <ac:chgData name="Rachel Murray" userId="bbcd0a00-e941-47ad-998c-05dd4bd34cfd" providerId="ADAL" clId="{7828EBA8-2552-44D4-97B9-07E7FC2E2EDF}" dt="2024-10-02T18:30:38.739" v="418" actId="404"/>
          <ac:spMkLst>
            <pc:docMk/>
            <pc:sldMk cId="1254494275" sldId="276"/>
            <ac:spMk id="5" creationId="{C2725BA9-A974-5133-5441-48CB4E5D6ABA}"/>
          </ac:spMkLst>
        </pc:spChg>
      </pc:sldChg>
      <pc:sldChg chg="modSp add mod ord">
        <pc:chgData name="Rachel Murray" userId="bbcd0a00-e941-47ad-998c-05dd4bd34cfd" providerId="ADAL" clId="{7828EBA8-2552-44D4-97B9-07E7FC2E2EDF}" dt="2024-10-02T18:31:58.234" v="440" actId="20577"/>
        <pc:sldMkLst>
          <pc:docMk/>
          <pc:sldMk cId="3424381955" sldId="277"/>
        </pc:sldMkLst>
        <pc:spChg chg="mod">
          <ac:chgData name="Rachel Murray" userId="bbcd0a00-e941-47ad-998c-05dd4bd34cfd" providerId="ADAL" clId="{7828EBA8-2552-44D4-97B9-07E7FC2E2EDF}" dt="2024-10-02T18:31:58.234" v="440" actId="20577"/>
          <ac:spMkLst>
            <pc:docMk/>
            <pc:sldMk cId="3424381955" sldId="277"/>
            <ac:spMk id="2" creationId="{0F2A2BFF-E249-9884-BF26-4083D1D21A15}"/>
          </ac:spMkLst>
        </pc:spChg>
      </pc:sldChg>
      <pc:sldChg chg="addSp delSp modSp new mod">
        <pc:chgData name="Rachel Murray" userId="bbcd0a00-e941-47ad-998c-05dd4bd34cfd" providerId="ADAL" clId="{7828EBA8-2552-44D4-97B9-07E7FC2E2EDF}" dt="2024-10-02T18:33:40.196" v="455"/>
        <pc:sldMkLst>
          <pc:docMk/>
          <pc:sldMk cId="2501953405" sldId="278"/>
        </pc:sldMkLst>
        <pc:spChg chg="del">
          <ac:chgData name="Rachel Murray" userId="bbcd0a00-e941-47ad-998c-05dd4bd34cfd" providerId="ADAL" clId="{7828EBA8-2552-44D4-97B9-07E7FC2E2EDF}" dt="2024-10-02T18:33:03.306" v="450" actId="478"/>
          <ac:spMkLst>
            <pc:docMk/>
            <pc:sldMk cId="2501953405" sldId="278"/>
            <ac:spMk id="2" creationId="{6F6CEF10-E763-460E-52FA-BFCB809BE088}"/>
          </ac:spMkLst>
        </pc:spChg>
        <pc:spChg chg="del">
          <ac:chgData name="Rachel Murray" userId="bbcd0a00-e941-47ad-998c-05dd4bd34cfd" providerId="ADAL" clId="{7828EBA8-2552-44D4-97B9-07E7FC2E2EDF}" dt="2024-10-02T18:32:23.458" v="442"/>
          <ac:spMkLst>
            <pc:docMk/>
            <pc:sldMk cId="2501953405" sldId="278"/>
            <ac:spMk id="3" creationId="{9FE01EFF-BCEF-849B-4C22-F37D4790A80B}"/>
          </ac:spMkLst>
        </pc:spChg>
        <pc:spChg chg="add mod">
          <ac:chgData name="Rachel Murray" userId="bbcd0a00-e941-47ad-998c-05dd4bd34cfd" providerId="ADAL" clId="{7828EBA8-2552-44D4-97B9-07E7FC2E2EDF}" dt="2024-10-02T18:33:00.638" v="449" actId="1076"/>
          <ac:spMkLst>
            <pc:docMk/>
            <pc:sldMk cId="2501953405" sldId="278"/>
            <ac:spMk id="4" creationId="{2CA84A2D-6C0A-E254-2455-88012EA36138}"/>
          </ac:spMkLst>
        </pc:spChg>
        <pc:spChg chg="add mod">
          <ac:chgData name="Rachel Murray" userId="bbcd0a00-e941-47ad-998c-05dd4bd34cfd" providerId="ADAL" clId="{7828EBA8-2552-44D4-97B9-07E7FC2E2EDF}" dt="2024-10-02T18:33:40.196" v="455"/>
          <ac:spMkLst>
            <pc:docMk/>
            <pc:sldMk cId="2501953405" sldId="278"/>
            <ac:spMk id="6" creationId="{8267FA90-334F-2A3B-6391-169648EDDDC3}"/>
          </ac:spMkLst>
        </pc:spChg>
      </pc:sldChg>
      <pc:sldChg chg="modSp add mod ord">
        <pc:chgData name="Rachel Murray" userId="bbcd0a00-e941-47ad-998c-05dd4bd34cfd" providerId="ADAL" clId="{7828EBA8-2552-44D4-97B9-07E7FC2E2EDF}" dt="2024-10-02T18:34:38.907" v="465" actId="20577"/>
        <pc:sldMkLst>
          <pc:docMk/>
          <pc:sldMk cId="2287243856" sldId="279"/>
        </pc:sldMkLst>
        <pc:spChg chg="mod">
          <ac:chgData name="Rachel Murray" userId="bbcd0a00-e941-47ad-998c-05dd4bd34cfd" providerId="ADAL" clId="{7828EBA8-2552-44D4-97B9-07E7FC2E2EDF}" dt="2024-10-02T18:34:38.907" v="465" actId="20577"/>
          <ac:spMkLst>
            <pc:docMk/>
            <pc:sldMk cId="2287243856" sldId="279"/>
            <ac:spMk id="2" creationId="{0F2A2BFF-E249-9884-BF26-4083D1D21A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10/1/2024</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glasses-reading-glasses-spectacles-12466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illustrations/horizontal-pan-balance-weigh-20713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that students are familiar with the general outlines and main events and people involved in the Lewis and Clark Expedition. Review if necessary. Ask students to share their pre-knowledge on the topic, or what they think they know or remember about the expedition. </a:t>
            </a:r>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61457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Incident at Umatilla hard copy (if needed) reading packet to students and provide the following overview. </a:t>
            </a:r>
          </a:p>
          <a:p>
            <a:r>
              <a:rPr lang="en-US" dirty="0"/>
              <a:t>Say: We’re going to read three passages describing an incident that happened between Lewis and Clark and Native Americans near the Umatilla River in Oregon. After each, we’re going to answer some questions that help us determine whether it is from a primary or secondary source, what the perspective of the author might be, and what it tells us about how the people involved might have seen or understood it differently. The first reading is from William Clark’s journal for October 19, 1805. The second reading is from a book written by an historian and published in 1984. The third is from an author who is descended from the tribe that was involved in the incident.</a:t>
            </a:r>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66433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Image Source: </a:t>
            </a:r>
            <a:r>
              <a:rPr lang="fr-FR" sz="1200" dirty="0"/>
              <a:t>Edgar Samuel </a:t>
            </a:r>
            <a:r>
              <a:rPr lang="fr-FR" sz="1200" dirty="0" err="1"/>
              <a:t>Paxson</a:t>
            </a:r>
            <a:r>
              <a:rPr lang="fr-FR" sz="1200" dirty="0"/>
              <a:t> [Public </a:t>
            </a:r>
            <a:r>
              <a:rPr lang="fr-FR" sz="1200" dirty="0" err="1"/>
              <a:t>domain</a:t>
            </a:r>
            <a:r>
              <a:rPr lang="fr-FR" sz="1200" dirty="0"/>
              <a:t>]. </a:t>
            </a:r>
            <a:r>
              <a:rPr lang="en-US" b="1" dirty="0"/>
              <a:t>How do we know what we think we know about the Lewis and Clark expedition? </a:t>
            </a:r>
            <a:r>
              <a:rPr lang="en-US" dirty="0"/>
              <a:t>It is important to point out any inaccuracies or misinformation in the narrative students share. [Possible answers: textbooks, history classes/lessons in school, field trips, websites, books, movies.]</a:t>
            </a:r>
            <a:endParaRPr lang="en-US" sz="1200" b="1"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terms “primary source” and “secondary source”. Begin by asking students to explain or guess what the terms mean based on their prior knowledge. Record their definitions</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0945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Source: </a:t>
            </a:r>
            <a:r>
              <a:rPr lang="en-US" sz="1200" dirty="0"/>
              <a:t>(1806) </a:t>
            </a:r>
            <a:r>
              <a:rPr lang="en-US" sz="1200" i="1" dirty="0"/>
              <a:t>Meriwether Lewis to Thomas Jefferson</a:t>
            </a:r>
            <a:r>
              <a:rPr lang="en-US" sz="1200" dirty="0"/>
              <a:t>. -09-23. [Manuscript/Mixed Material] Retrieved from the Library of Congress, https://</a:t>
            </a:r>
            <a:r>
              <a:rPr lang="en-US" sz="1200" dirty="0" err="1"/>
              <a:t>www.loc.gov</a:t>
            </a:r>
            <a:r>
              <a:rPr lang="en-US" sz="1200" dirty="0"/>
              <a:t>/item/mtjbib016499/.</a:t>
            </a:r>
            <a:endParaRPr lang="en-US" sz="1100"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334364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Distribute the Primary and Secondary Sources Worksheet, if you have not already. </a:t>
            </a:r>
            <a:r>
              <a:rPr lang="en-US" sz="2400" dirty="0"/>
              <a:t>Give students several minutes to fill out the worksheet by responding to the prompts provided. They can work individually, in pairs, or in breakout groups. </a:t>
            </a:r>
            <a:r>
              <a:rPr lang="en-US" sz="3600" dirty="0"/>
              <a:t>When finished, ask volunteers to share how they, their pair, or group responded to the prompts. Record their responses.</a:t>
            </a:r>
            <a:endParaRPr lang="en-US" sz="1100"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405865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slides discussing the benefits and challenges of primary and secondary sources and use them to confirm or expand on student understanding.</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273786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Source: </a:t>
            </a:r>
            <a:r>
              <a:rPr lang="en-US" sz="1100" dirty="0" err="1"/>
              <a:t>Pixabay</a:t>
            </a:r>
            <a:r>
              <a:rPr lang="en-US" sz="1100" dirty="0"/>
              <a:t> (</a:t>
            </a:r>
            <a:r>
              <a:rPr lang="en-US" sz="1100" dirty="0">
                <a:hlinkClick r:id="rId3"/>
              </a:rPr>
              <a:t>https://pixabay.com/photos/glasses-reading-glasses-spectacles-1246611/</a:t>
            </a:r>
            <a:r>
              <a:rPr lang="en-US" sz="1100" dirty="0"/>
              <a:t>). </a:t>
            </a:r>
            <a:r>
              <a:rPr lang="en-US" sz="1600" dirty="0"/>
              <a:t>Review the slides discussing the benefits and challenges of primary and secondary sources and use them to confirm or expand on student understanding</a:t>
            </a:r>
            <a:endParaRPr lang="en-US" sz="1100"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425189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Source: </a:t>
            </a:r>
            <a:r>
              <a:rPr lang="en-US" sz="1100" dirty="0" err="1"/>
              <a:t>Pixabay</a:t>
            </a:r>
            <a:r>
              <a:rPr lang="en-US" sz="1100" dirty="0"/>
              <a:t> (</a:t>
            </a:r>
            <a:r>
              <a:rPr lang="en-US" sz="1100" dirty="0">
                <a:hlinkClick r:id="rId3"/>
              </a:rPr>
              <a:t>https://pixabay.com/illustrations/horizontal-pan-balance-weigh-2071320/</a:t>
            </a:r>
            <a:r>
              <a:rPr lang="en-US" sz="1100" dirty="0"/>
              <a:t>). Review the slides discussing the benefits and challenges of primary and secondary sources and use them to confirm or expand on student understanding</a:t>
            </a: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38476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by telling students that they will be putting on their historian hats and looking at an incident that happened in Oregon during the Lewis and Clark Expedition. Prepare them to ask critical questions about what happened and about how people might see and understand it differently, both then and now.</a:t>
            </a:r>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181329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QP7sQUiYZ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162696" y="4987636"/>
            <a:ext cx="9681882" cy="1318082"/>
          </a:xfrm>
        </p:spPr>
        <p:txBody>
          <a:bodyPr vert="horz" lIns="91440" tIns="45720" rIns="91440" bIns="45720" rtlCol="0" anchor="b" anchorCtr="0">
            <a:noAutofit/>
          </a:bodyPr>
          <a:lstStyle/>
          <a:p>
            <a:pPr algn="ctr"/>
            <a:r>
              <a:rPr lang="en-US" sz="2800" b="1" dirty="0">
                <a:solidFill>
                  <a:schemeClr val="tx1">
                    <a:lumMod val="85000"/>
                    <a:lumOff val="15000"/>
                  </a:schemeClr>
                </a:solidFill>
                <a:latin typeface="+mj-lt"/>
                <a:ea typeface="+mj-ea"/>
                <a:cs typeface="+mj-cs"/>
              </a:rPr>
              <a:t>GRADE 8</a:t>
            </a:r>
            <a:br>
              <a:rPr lang="en-US" sz="2800" dirty="0">
                <a:solidFill>
                  <a:schemeClr val="tx1">
                    <a:lumMod val="85000"/>
                    <a:lumOff val="15000"/>
                  </a:schemeClr>
                </a:solidFill>
                <a:latin typeface="+mj-lt"/>
                <a:ea typeface="+mj-ea"/>
                <a:cs typeface="+mj-cs"/>
              </a:rPr>
            </a:br>
            <a:r>
              <a:rPr lang="en-US" sz="2800" b="1" dirty="0">
                <a:solidFill>
                  <a:schemeClr val="tx1">
                    <a:lumMod val="85000"/>
                    <a:lumOff val="15000"/>
                  </a:schemeClr>
                </a:solidFill>
                <a:latin typeface="+mj-lt"/>
                <a:ea typeface="+mj-ea"/>
                <a:cs typeface="+mj-cs"/>
              </a:rPr>
              <a:t>Lewis and Clark: </a:t>
            </a:r>
            <a:br>
              <a:rPr lang="en-US" sz="2800" b="1" dirty="0">
                <a:solidFill>
                  <a:schemeClr val="tx1">
                    <a:lumMod val="85000"/>
                    <a:lumOff val="15000"/>
                  </a:schemeClr>
                </a:solidFill>
                <a:latin typeface="+mj-lt"/>
                <a:ea typeface="+mj-ea"/>
                <a:cs typeface="+mj-cs"/>
              </a:rPr>
            </a:br>
            <a:r>
              <a:rPr lang="en-US" sz="2800" b="1" dirty="0">
                <a:solidFill>
                  <a:schemeClr val="tx1">
                    <a:lumMod val="85000"/>
                    <a:lumOff val="15000"/>
                  </a:schemeClr>
                </a:solidFill>
                <a:latin typeface="+mj-lt"/>
                <a:ea typeface="+mj-ea"/>
                <a:cs typeface="+mj-cs"/>
              </a:rPr>
              <a:t>A Native American View</a:t>
            </a:r>
          </a:p>
        </p:txBody>
      </p:sp>
      <p:pic>
        <p:nvPicPr>
          <p:cNvPr id="6" name="Picture 5">
            <a:extLst>
              <a:ext uri="{FF2B5EF4-FFF2-40B4-BE49-F238E27FC236}">
                <a16:creationId xmlns:a16="http://schemas.microsoft.com/office/drawing/2014/main" id="{F9B28FEE-30D7-A845-C756-1B623BB0830B}"/>
              </a:ext>
            </a:extLst>
          </p:cNvPr>
          <p:cNvPicPr>
            <a:picLocks noChangeAspect="1"/>
          </p:cNvPicPr>
          <p:nvPr/>
        </p:nvPicPr>
        <p:blipFill>
          <a:blip r:embed="rId3"/>
          <a:srcRect r="7316" b="1"/>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AA9CE31-7893-149F-3277-79DC9DC78024}"/>
              </a:ext>
            </a:extLst>
          </p:cNvPr>
          <p:cNvSpPr>
            <a:spLocks noGrp="1"/>
          </p:cNvSpPr>
          <p:nvPr>
            <p:ph type="ctr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mj-lt"/>
                <a:ea typeface="+mj-ea"/>
                <a:cs typeface="+mj-cs"/>
              </a:rPr>
              <a:t>Incident at Umatilla (Reading and</a:t>
            </a:r>
            <a:br>
              <a:rPr lang="en-US" sz="4600" kern="1200" dirty="0">
                <a:solidFill>
                  <a:schemeClr val="tx1"/>
                </a:solidFill>
                <a:latin typeface="+mj-lt"/>
                <a:ea typeface="+mj-ea"/>
                <a:cs typeface="+mj-cs"/>
              </a:rPr>
            </a:br>
            <a:r>
              <a:rPr lang="en-US" sz="4600" kern="1200" dirty="0">
                <a:solidFill>
                  <a:schemeClr val="tx1"/>
                </a:solidFill>
                <a:latin typeface="+mj-lt"/>
                <a:ea typeface="+mj-ea"/>
                <a:cs typeface="+mj-cs"/>
              </a:rPr>
              <a:t>Reflection Activities)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person writing on a piece of paper&#10;&#10;Description automatically generated">
            <a:extLst>
              <a:ext uri="{FF2B5EF4-FFF2-40B4-BE49-F238E27FC236}">
                <a16:creationId xmlns:a16="http://schemas.microsoft.com/office/drawing/2014/main" id="{19A9BA9F-DF26-0C47-ED5F-2FA3964ED14E}"/>
              </a:ext>
            </a:extLst>
          </p:cNvPr>
          <p:cNvPicPr>
            <a:picLocks noChangeAspect="1"/>
          </p:cNvPicPr>
          <p:nvPr/>
        </p:nvPicPr>
        <p:blipFill>
          <a:blip r:embed="rId3"/>
          <a:stretch>
            <a:fillRect/>
          </a:stretch>
        </p:blipFill>
        <p:spPr>
          <a:xfrm>
            <a:off x="5053276" y="640080"/>
            <a:ext cx="6416656" cy="5550408"/>
          </a:xfrm>
          <a:prstGeom prst="rect">
            <a:avLst/>
          </a:prstGeom>
        </p:spPr>
      </p:pic>
    </p:spTree>
    <p:extLst>
      <p:ext uri="{BB962C8B-B14F-4D97-AF65-F5344CB8AC3E}">
        <p14:creationId xmlns:p14="http://schemas.microsoft.com/office/powerpoint/2010/main" val="229869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5D2F500-1744-85FA-7695-CF44E73231B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2200" b="1" kern="1200" dirty="0">
                <a:solidFill>
                  <a:schemeClr val="tx1"/>
                </a:solidFill>
                <a:latin typeface="+mj-lt"/>
                <a:ea typeface="+mj-ea"/>
                <a:cs typeface="+mj-cs"/>
              </a:rPr>
              <a:t>Incident at Umatilla </a:t>
            </a:r>
            <a:r>
              <a:rPr lang="en-US" sz="2200" dirty="0">
                <a:latin typeface="+mn-lt"/>
              </a:rPr>
              <a:t>Reading 1</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Instructions: On October 19, 1805, the Lewis and Clark Expedition encountered a group of Native Americans near the Umatilla River in Oregon. Read the following passages describing their interaction and answer the questions that follow.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B370E9F-A7DC-1DA3-F724-3CE848BEABA2}"/>
              </a:ext>
            </a:extLst>
          </p:cNvPr>
          <p:cNvSpPr>
            <a:spLocks noGrp="1"/>
          </p:cNvSpPr>
          <p:nvPr>
            <p:ph idx="1"/>
          </p:nvPr>
        </p:nvSpPr>
        <p:spPr>
          <a:xfrm>
            <a:off x="107575" y="1929384"/>
            <a:ext cx="11788589" cy="4659316"/>
          </a:xfrm>
        </p:spPr>
        <p:txBody>
          <a:bodyPr vert="horz" lIns="91440" tIns="45720" rIns="91440" bIns="45720" rtlCol="0">
            <a:normAutofit fontScale="92500" lnSpcReduction="10000"/>
          </a:bodyPr>
          <a:lstStyle/>
          <a:p>
            <a:pPr marL="0" indent="0" algn="ctr">
              <a:buNone/>
            </a:pPr>
            <a:r>
              <a:rPr lang="en-US" sz="1600" b="1" i="1" dirty="0">
                <a:solidFill>
                  <a:schemeClr val="tx1"/>
                </a:solidFill>
                <a:latin typeface="+mn-lt"/>
                <a:ea typeface="+mn-ea"/>
                <a:cs typeface="+mn-cs"/>
              </a:rPr>
              <a:t>Journal of William Clark – October 19th Saturday 18051</a:t>
            </a:r>
          </a:p>
          <a:p>
            <a:pPr marL="0" indent="0">
              <a:buNone/>
            </a:pPr>
            <a:r>
              <a:rPr lang="en-US" sz="1600" dirty="0">
                <a:solidFill>
                  <a:schemeClr val="tx1"/>
                </a:solidFill>
                <a:latin typeface="+mj-lt"/>
                <a:ea typeface="+mn-ea"/>
                <a:cs typeface="+mn-cs"/>
              </a:rPr>
              <a:t>I Delayed at the foot of the rapid about 2 hours for the Canoes which I could See met with much </a:t>
            </a:r>
            <a:r>
              <a:rPr lang="en-US" sz="1600" dirty="0" err="1">
                <a:solidFill>
                  <a:schemeClr val="tx1"/>
                </a:solidFill>
                <a:latin typeface="+mj-lt"/>
                <a:ea typeface="+mn-ea"/>
                <a:cs typeface="+mn-cs"/>
              </a:rPr>
              <a:t>difficuelty</a:t>
            </a:r>
            <a:r>
              <a:rPr lang="en-US" sz="1600" dirty="0">
                <a:solidFill>
                  <a:schemeClr val="tx1"/>
                </a:solidFill>
                <a:latin typeface="+mj-lt"/>
                <a:ea typeface="+mn-ea"/>
                <a:cs typeface="+mn-cs"/>
              </a:rPr>
              <a:t> in passing down the rapid on the </a:t>
            </a:r>
            <a:r>
              <a:rPr lang="en-US" sz="1600" dirty="0" err="1">
                <a:solidFill>
                  <a:schemeClr val="tx1"/>
                </a:solidFill>
                <a:latin typeface="+mj-lt"/>
                <a:ea typeface="+mn-ea"/>
                <a:cs typeface="+mn-cs"/>
              </a:rPr>
              <a:t>oposit</a:t>
            </a:r>
            <a:r>
              <a:rPr lang="en-US" sz="1600" dirty="0">
                <a:solidFill>
                  <a:schemeClr val="tx1"/>
                </a:solidFill>
                <a:latin typeface="+mj-lt"/>
                <a:ea typeface="+mn-ea"/>
                <a:cs typeface="+mn-cs"/>
              </a:rPr>
              <a:t> Side </a:t>
            </a:r>
            <a:r>
              <a:rPr lang="en-US" sz="1600" dirty="0" err="1">
                <a:solidFill>
                  <a:schemeClr val="tx1"/>
                </a:solidFill>
                <a:latin typeface="+mj-lt"/>
                <a:ea typeface="+mn-ea"/>
                <a:cs typeface="+mn-cs"/>
              </a:rPr>
              <a:t>maney</a:t>
            </a:r>
            <a:r>
              <a:rPr lang="en-US" sz="1600" dirty="0">
                <a:solidFill>
                  <a:schemeClr val="tx1"/>
                </a:solidFill>
                <a:latin typeface="+mj-lt"/>
                <a:ea typeface="+mn-ea"/>
                <a:cs typeface="+mn-cs"/>
              </a:rPr>
              <a:t> places the men were obliged to get into the water and haul the canoes over Sholes—while Setting on a rock </a:t>
            </a:r>
            <a:r>
              <a:rPr lang="en-US" sz="1600" dirty="0" err="1">
                <a:solidFill>
                  <a:schemeClr val="tx1"/>
                </a:solidFill>
                <a:latin typeface="+mj-lt"/>
                <a:ea typeface="+mn-ea"/>
                <a:cs typeface="+mn-cs"/>
              </a:rPr>
              <a:t>wateing</a:t>
            </a:r>
            <a:r>
              <a:rPr lang="en-US" sz="1600" dirty="0">
                <a:solidFill>
                  <a:schemeClr val="tx1"/>
                </a:solidFill>
                <a:latin typeface="+mj-lt"/>
                <a:ea typeface="+mn-ea"/>
                <a:cs typeface="+mn-cs"/>
              </a:rPr>
              <a:t> for </a:t>
            </a:r>
            <a:r>
              <a:rPr lang="en-US" sz="1600" dirty="0" err="1">
                <a:solidFill>
                  <a:schemeClr val="tx1"/>
                </a:solidFill>
                <a:latin typeface="+mj-lt"/>
                <a:ea typeface="+mn-ea"/>
                <a:cs typeface="+mn-cs"/>
              </a:rPr>
              <a:t>Capt</a:t>
            </a:r>
            <a:r>
              <a:rPr lang="en-US" sz="1600" dirty="0">
                <a:solidFill>
                  <a:schemeClr val="tx1"/>
                </a:solidFill>
                <a:latin typeface="+mj-lt"/>
                <a:ea typeface="+mn-ea"/>
                <a:cs typeface="+mn-cs"/>
              </a:rPr>
              <a:t> Lewis I Shot a Crain which was flying over of the common kind. I observed a great number of Lodges on the </a:t>
            </a:r>
            <a:r>
              <a:rPr lang="en-US" sz="1600" dirty="0" err="1">
                <a:solidFill>
                  <a:schemeClr val="tx1"/>
                </a:solidFill>
                <a:latin typeface="+mj-lt"/>
                <a:ea typeface="+mn-ea"/>
                <a:cs typeface="+mn-cs"/>
              </a:rPr>
              <a:t>opposit</a:t>
            </a:r>
            <a:r>
              <a:rPr lang="en-US" sz="1600" dirty="0">
                <a:solidFill>
                  <a:schemeClr val="tx1"/>
                </a:solidFill>
                <a:latin typeface="+mj-lt"/>
                <a:ea typeface="+mn-ea"/>
                <a:cs typeface="+mn-cs"/>
              </a:rPr>
              <a:t> Side at Some distance below and Several Indians on the </a:t>
            </a:r>
            <a:r>
              <a:rPr lang="en-US" sz="1600" dirty="0" err="1">
                <a:solidFill>
                  <a:schemeClr val="tx1"/>
                </a:solidFill>
                <a:latin typeface="+mj-lt"/>
                <a:ea typeface="+mn-ea"/>
                <a:cs typeface="+mn-cs"/>
              </a:rPr>
              <a:t>opposit</a:t>
            </a:r>
            <a:r>
              <a:rPr lang="en-US" sz="1600" dirty="0">
                <a:solidFill>
                  <a:schemeClr val="tx1"/>
                </a:solidFill>
                <a:latin typeface="+mj-lt"/>
                <a:ea typeface="+mn-ea"/>
                <a:cs typeface="+mn-cs"/>
              </a:rPr>
              <a:t> bank passing up to where Capt. Lewis was with the Canoes, others I Saw on a knob nearly </a:t>
            </a:r>
            <a:r>
              <a:rPr lang="en-US" sz="1600" dirty="0" err="1">
                <a:solidFill>
                  <a:schemeClr val="tx1"/>
                </a:solidFill>
                <a:latin typeface="+mj-lt"/>
                <a:ea typeface="+mn-ea"/>
                <a:cs typeface="+mn-cs"/>
              </a:rPr>
              <a:t>opposit</a:t>
            </a:r>
            <a:r>
              <a:rPr lang="en-US" sz="1600" dirty="0">
                <a:solidFill>
                  <a:schemeClr val="tx1"/>
                </a:solidFill>
                <a:latin typeface="+mj-lt"/>
                <a:ea typeface="+mn-ea"/>
                <a:cs typeface="+mn-cs"/>
              </a:rPr>
              <a:t> to me at which place they delayed but a Short time before they returned to their Lodges as fast as they could run, I was </a:t>
            </a:r>
            <a:r>
              <a:rPr lang="en-US" sz="1600" dirty="0" err="1">
                <a:solidFill>
                  <a:schemeClr val="tx1"/>
                </a:solidFill>
                <a:latin typeface="+mj-lt"/>
                <a:ea typeface="+mn-ea"/>
                <a:cs typeface="+mn-cs"/>
              </a:rPr>
              <a:t>fearfull</a:t>
            </a:r>
            <a:r>
              <a:rPr lang="en-US" sz="1600" dirty="0">
                <a:solidFill>
                  <a:schemeClr val="tx1"/>
                </a:solidFill>
                <a:latin typeface="+mj-lt"/>
                <a:ea typeface="+mn-ea"/>
                <a:cs typeface="+mn-cs"/>
              </a:rPr>
              <a:t> that those people might not be informed of us, I </a:t>
            </a:r>
            <a:r>
              <a:rPr lang="en-US" sz="1600" dirty="0" err="1">
                <a:solidFill>
                  <a:schemeClr val="tx1"/>
                </a:solidFill>
                <a:latin typeface="+mj-lt"/>
                <a:ea typeface="+mn-ea"/>
                <a:cs typeface="+mn-cs"/>
              </a:rPr>
              <a:t>deturmined</a:t>
            </a:r>
            <a:r>
              <a:rPr lang="en-US" sz="1600" dirty="0">
                <a:solidFill>
                  <a:schemeClr val="tx1"/>
                </a:solidFill>
                <a:latin typeface="+mj-lt"/>
                <a:ea typeface="+mn-ea"/>
                <a:cs typeface="+mn-cs"/>
              </a:rPr>
              <a:t> to take the little Canoe which was with me and proceed with the three men in it to the Lodges, on my </a:t>
            </a:r>
            <a:r>
              <a:rPr lang="en-US" sz="1600" dirty="0" err="1">
                <a:solidFill>
                  <a:schemeClr val="tx1"/>
                </a:solidFill>
                <a:latin typeface="+mj-lt"/>
                <a:ea typeface="+mn-ea"/>
                <a:cs typeface="+mn-cs"/>
              </a:rPr>
              <a:t>aproach</a:t>
            </a:r>
            <a:r>
              <a:rPr lang="en-US" sz="1600" dirty="0">
                <a:solidFill>
                  <a:schemeClr val="tx1"/>
                </a:solidFill>
                <a:latin typeface="+mj-lt"/>
                <a:ea typeface="+mn-ea"/>
                <a:cs typeface="+mn-cs"/>
              </a:rPr>
              <a:t> not one person was to be Seen except three men off in the plains, and they Sheared off as I </a:t>
            </a:r>
            <a:r>
              <a:rPr lang="en-US" sz="1600" dirty="0" err="1">
                <a:solidFill>
                  <a:schemeClr val="tx1"/>
                </a:solidFill>
                <a:latin typeface="+mj-lt"/>
                <a:ea typeface="+mn-ea"/>
                <a:cs typeface="+mn-cs"/>
              </a:rPr>
              <a:t>aproached</a:t>
            </a:r>
            <a:r>
              <a:rPr lang="en-US" sz="1600" dirty="0">
                <a:solidFill>
                  <a:schemeClr val="tx1"/>
                </a:solidFill>
                <a:latin typeface="+mj-lt"/>
                <a:ea typeface="+mn-ea"/>
                <a:cs typeface="+mn-cs"/>
              </a:rPr>
              <a:t> near the Shore, I landed in front of five Lodges which was at no great distance from each other, Saw no person the </a:t>
            </a:r>
            <a:r>
              <a:rPr lang="en-US" sz="1600" dirty="0" err="1">
                <a:solidFill>
                  <a:schemeClr val="tx1"/>
                </a:solidFill>
                <a:latin typeface="+mj-lt"/>
                <a:ea typeface="+mn-ea"/>
                <a:cs typeface="+mn-cs"/>
              </a:rPr>
              <a:t>enteranc</a:t>
            </a:r>
            <a:r>
              <a:rPr lang="en-US" sz="1600" dirty="0">
                <a:solidFill>
                  <a:schemeClr val="tx1"/>
                </a:solidFill>
                <a:latin typeface="+mj-lt"/>
                <a:ea typeface="+mn-ea"/>
                <a:cs typeface="+mn-cs"/>
              </a:rPr>
              <a:t> or </a:t>
            </a:r>
            <a:r>
              <a:rPr lang="en-US" sz="1600" dirty="0" err="1">
                <a:solidFill>
                  <a:schemeClr val="tx1"/>
                </a:solidFill>
                <a:latin typeface="+mj-lt"/>
                <a:ea typeface="+mn-ea"/>
                <a:cs typeface="+mn-cs"/>
              </a:rPr>
              <a:t>Dores</a:t>
            </a:r>
            <a:r>
              <a:rPr lang="en-US" sz="1600" dirty="0">
                <a:solidFill>
                  <a:schemeClr val="tx1"/>
                </a:solidFill>
                <a:latin typeface="+mj-lt"/>
                <a:ea typeface="+mn-ea"/>
                <a:cs typeface="+mn-cs"/>
              </a:rPr>
              <a:t> of the Lodges </a:t>
            </a:r>
            <a:r>
              <a:rPr lang="en-US" sz="1600" dirty="0" err="1">
                <a:solidFill>
                  <a:schemeClr val="tx1"/>
                </a:solidFill>
                <a:latin typeface="+mj-lt"/>
                <a:ea typeface="+mn-ea"/>
                <a:cs typeface="+mn-cs"/>
              </a:rPr>
              <a:t>wer</a:t>
            </a:r>
            <a:r>
              <a:rPr lang="en-US" sz="1600" dirty="0">
                <a:solidFill>
                  <a:schemeClr val="tx1"/>
                </a:solidFill>
                <a:latin typeface="+mj-lt"/>
                <a:ea typeface="+mn-ea"/>
                <a:cs typeface="+mn-cs"/>
              </a:rPr>
              <a:t> Shut with the Same materials of which they were built a mat, I approached one with a pipe in my hand entered a lodge which was the nearest to me found 32 persons men, women and a few children Setting </a:t>
            </a:r>
            <a:r>
              <a:rPr lang="en-US" sz="1600" dirty="0" err="1">
                <a:solidFill>
                  <a:schemeClr val="tx1"/>
                </a:solidFill>
                <a:latin typeface="+mj-lt"/>
                <a:ea typeface="+mn-ea"/>
                <a:cs typeface="+mn-cs"/>
              </a:rPr>
              <a:t>permiscuesly</a:t>
            </a:r>
            <a:r>
              <a:rPr lang="en-US" sz="1600" dirty="0">
                <a:solidFill>
                  <a:schemeClr val="tx1"/>
                </a:solidFill>
                <a:latin typeface="+mj-lt"/>
                <a:ea typeface="+mn-ea"/>
                <a:cs typeface="+mn-cs"/>
              </a:rPr>
              <a:t> in the </a:t>
            </a:r>
            <a:r>
              <a:rPr lang="en-US" sz="1600" dirty="0" err="1">
                <a:solidFill>
                  <a:schemeClr val="tx1"/>
                </a:solidFill>
                <a:latin typeface="+mj-lt"/>
                <a:ea typeface="+mn-ea"/>
                <a:cs typeface="+mn-cs"/>
              </a:rPr>
              <a:t>Lodg</a:t>
            </a:r>
            <a:r>
              <a:rPr lang="en-US" sz="1600" dirty="0">
                <a:solidFill>
                  <a:schemeClr val="tx1"/>
                </a:solidFill>
                <a:latin typeface="+mj-lt"/>
                <a:ea typeface="+mn-ea"/>
                <a:cs typeface="+mn-cs"/>
              </a:rPr>
              <a:t>, Some in the greatest </a:t>
            </a:r>
            <a:r>
              <a:rPr lang="en-US" sz="1600" dirty="0" err="1">
                <a:solidFill>
                  <a:schemeClr val="tx1"/>
                </a:solidFill>
                <a:latin typeface="+mj-lt"/>
                <a:ea typeface="+mn-ea"/>
                <a:cs typeface="+mn-cs"/>
              </a:rPr>
              <a:t>agutation</a:t>
            </a:r>
            <a:r>
              <a:rPr lang="en-US" sz="1600" dirty="0">
                <a:solidFill>
                  <a:schemeClr val="tx1"/>
                </a:solidFill>
                <a:latin typeface="+mj-lt"/>
                <a:ea typeface="+mn-ea"/>
                <a:cs typeface="+mn-cs"/>
              </a:rPr>
              <a:t>, Some crying and ringing there hands, others hanging their heads. I gave my hand to them all and made Signs of my friendly </a:t>
            </a:r>
            <a:r>
              <a:rPr lang="en-US" sz="1600" dirty="0" err="1">
                <a:solidFill>
                  <a:schemeClr val="tx1"/>
                </a:solidFill>
                <a:latin typeface="+mj-lt"/>
                <a:ea typeface="+mn-ea"/>
                <a:cs typeface="+mn-cs"/>
              </a:rPr>
              <a:t>dispotion</a:t>
            </a:r>
            <a:r>
              <a:rPr lang="en-US" sz="1600" dirty="0">
                <a:solidFill>
                  <a:schemeClr val="tx1"/>
                </a:solidFill>
                <a:latin typeface="+mj-lt"/>
                <a:ea typeface="+mn-ea"/>
                <a:cs typeface="+mn-cs"/>
              </a:rPr>
              <a:t> and offered the men my pipe to </a:t>
            </a:r>
            <a:r>
              <a:rPr lang="en-US" sz="1600" dirty="0" err="1">
                <a:solidFill>
                  <a:schemeClr val="tx1"/>
                </a:solidFill>
                <a:latin typeface="+mj-lt"/>
                <a:ea typeface="+mn-ea"/>
                <a:cs typeface="+mn-cs"/>
              </a:rPr>
              <a:t>Smok</a:t>
            </a:r>
            <a:r>
              <a:rPr lang="en-US" sz="1600" dirty="0">
                <a:solidFill>
                  <a:schemeClr val="tx1"/>
                </a:solidFill>
                <a:latin typeface="+mj-lt"/>
                <a:ea typeface="+mn-ea"/>
                <a:cs typeface="+mn-cs"/>
              </a:rPr>
              <a:t> and distributed a </a:t>
            </a:r>
            <a:r>
              <a:rPr lang="en-US" sz="1600" dirty="0" err="1">
                <a:solidFill>
                  <a:schemeClr val="tx1"/>
                </a:solidFill>
                <a:latin typeface="+mj-lt"/>
                <a:ea typeface="+mn-ea"/>
                <a:cs typeface="+mn-cs"/>
              </a:rPr>
              <a:t>fiew</a:t>
            </a:r>
            <a:r>
              <a:rPr lang="en-US" sz="1600" dirty="0">
                <a:solidFill>
                  <a:schemeClr val="tx1"/>
                </a:solidFill>
                <a:latin typeface="+mj-lt"/>
                <a:ea typeface="+mn-ea"/>
                <a:cs typeface="+mn-cs"/>
              </a:rPr>
              <a:t> Small articles which I had in my pockets,—this measure </a:t>
            </a:r>
            <a:r>
              <a:rPr lang="en-US" sz="1600" dirty="0" err="1">
                <a:solidFill>
                  <a:schemeClr val="tx1"/>
                </a:solidFill>
                <a:latin typeface="+mj-lt"/>
                <a:ea typeface="+mn-ea"/>
                <a:cs typeface="+mn-cs"/>
              </a:rPr>
              <a:t>passified</a:t>
            </a:r>
            <a:r>
              <a:rPr lang="en-US" sz="1600" dirty="0">
                <a:solidFill>
                  <a:schemeClr val="tx1"/>
                </a:solidFill>
                <a:latin typeface="+mj-lt"/>
                <a:ea typeface="+mn-ea"/>
                <a:cs typeface="+mn-cs"/>
              </a:rPr>
              <a:t> those distressed people verry much, I then Sent one man into each lodge and entered a Second myself the inhabitants of which I found more </a:t>
            </a:r>
            <a:r>
              <a:rPr lang="en-US" sz="1600" dirty="0" err="1">
                <a:solidFill>
                  <a:schemeClr val="tx1"/>
                </a:solidFill>
                <a:latin typeface="+mj-lt"/>
                <a:ea typeface="+mn-ea"/>
                <a:cs typeface="+mn-cs"/>
              </a:rPr>
              <a:t>fritened</a:t>
            </a:r>
            <a:r>
              <a:rPr lang="en-US" sz="1600" dirty="0">
                <a:solidFill>
                  <a:schemeClr val="tx1"/>
                </a:solidFill>
                <a:latin typeface="+mj-lt"/>
                <a:ea typeface="+mn-ea"/>
                <a:cs typeface="+mn-cs"/>
              </a:rPr>
              <a:t> than those of the first lodge I </a:t>
            </a:r>
            <a:r>
              <a:rPr lang="en-US" sz="1600" dirty="0" err="1">
                <a:solidFill>
                  <a:schemeClr val="tx1"/>
                </a:solidFill>
                <a:latin typeface="+mj-lt"/>
                <a:ea typeface="+mn-ea"/>
                <a:cs typeface="+mn-cs"/>
              </a:rPr>
              <a:t>destributed</a:t>
            </a:r>
            <a:r>
              <a:rPr lang="en-US" sz="1600" dirty="0">
                <a:solidFill>
                  <a:schemeClr val="tx1"/>
                </a:solidFill>
                <a:latin typeface="+mj-lt"/>
                <a:ea typeface="+mn-ea"/>
                <a:cs typeface="+mn-cs"/>
              </a:rPr>
              <a:t> </a:t>
            </a:r>
            <a:r>
              <a:rPr lang="en-US" sz="1600" dirty="0" err="1">
                <a:solidFill>
                  <a:schemeClr val="tx1"/>
                </a:solidFill>
                <a:latin typeface="+mj-lt"/>
                <a:ea typeface="+mn-ea"/>
                <a:cs typeface="+mn-cs"/>
              </a:rPr>
              <a:t>Sundrey</a:t>
            </a:r>
            <a:r>
              <a:rPr lang="en-US" sz="1600" dirty="0">
                <a:solidFill>
                  <a:schemeClr val="tx1"/>
                </a:solidFill>
                <a:latin typeface="+mj-lt"/>
                <a:ea typeface="+mn-ea"/>
                <a:cs typeface="+mn-cs"/>
              </a:rPr>
              <a:t> Small articles amongst them, and Smoked with the men, I then entered the third 4h &amp; fifth Lodge which I found Somewhat </a:t>
            </a:r>
            <a:r>
              <a:rPr lang="en-US" sz="1600" dirty="0" err="1">
                <a:solidFill>
                  <a:schemeClr val="tx1"/>
                </a:solidFill>
                <a:latin typeface="+mj-lt"/>
                <a:ea typeface="+mn-ea"/>
                <a:cs typeface="+mn-cs"/>
              </a:rPr>
              <a:t>passified</a:t>
            </a:r>
            <a:r>
              <a:rPr lang="en-US" sz="1600" dirty="0">
                <a:solidFill>
                  <a:schemeClr val="tx1"/>
                </a:solidFill>
                <a:latin typeface="+mj-lt"/>
                <a:ea typeface="+mn-ea"/>
                <a:cs typeface="+mn-cs"/>
              </a:rPr>
              <a:t>, the three men </a:t>
            </a:r>
            <a:r>
              <a:rPr lang="en-US" sz="1600" dirty="0" err="1">
                <a:solidFill>
                  <a:schemeClr val="tx1"/>
                </a:solidFill>
                <a:latin typeface="+mj-lt"/>
                <a:ea typeface="+mn-ea"/>
                <a:cs typeface="+mn-cs"/>
              </a:rPr>
              <a:t>Drewer</a:t>
            </a:r>
            <a:r>
              <a:rPr lang="en-US" sz="1600" dirty="0">
                <a:solidFill>
                  <a:schemeClr val="tx1"/>
                </a:solidFill>
                <a:latin typeface="+mj-lt"/>
                <a:ea typeface="+mn-ea"/>
                <a:cs typeface="+mn-cs"/>
              </a:rPr>
              <a:t> Jo. &amp; R. Fields, </a:t>
            </a:r>
            <a:r>
              <a:rPr lang="en-US" sz="1600" dirty="0" err="1">
                <a:solidFill>
                  <a:schemeClr val="tx1"/>
                </a:solidFill>
                <a:latin typeface="+mj-lt"/>
                <a:ea typeface="+mn-ea"/>
                <a:cs typeface="+mn-cs"/>
              </a:rPr>
              <a:t>haveing</a:t>
            </a:r>
            <a:r>
              <a:rPr lang="en-US" sz="1600" dirty="0">
                <a:solidFill>
                  <a:schemeClr val="tx1"/>
                </a:solidFill>
                <a:latin typeface="+mj-lt"/>
                <a:ea typeface="+mn-ea"/>
                <a:cs typeface="+mn-cs"/>
              </a:rPr>
              <a:t> </a:t>
            </a:r>
            <a:r>
              <a:rPr lang="en-US" sz="1600" dirty="0" err="1">
                <a:solidFill>
                  <a:schemeClr val="tx1"/>
                </a:solidFill>
                <a:latin typeface="+mj-lt"/>
                <a:ea typeface="+mn-ea"/>
                <a:cs typeface="+mn-cs"/>
              </a:rPr>
              <a:t>useed</a:t>
            </a:r>
            <a:r>
              <a:rPr lang="en-US" sz="1600" dirty="0">
                <a:solidFill>
                  <a:schemeClr val="tx1"/>
                </a:solidFill>
                <a:latin typeface="+mj-lt"/>
                <a:ea typeface="+mn-ea"/>
                <a:cs typeface="+mn-cs"/>
              </a:rPr>
              <a:t> </a:t>
            </a:r>
            <a:r>
              <a:rPr lang="en-US" sz="1600" dirty="0" err="1">
                <a:solidFill>
                  <a:schemeClr val="tx1"/>
                </a:solidFill>
                <a:latin typeface="+mj-lt"/>
                <a:ea typeface="+mn-ea"/>
                <a:cs typeface="+mn-cs"/>
              </a:rPr>
              <a:t>everey</a:t>
            </a:r>
            <a:r>
              <a:rPr lang="en-US" sz="1600" dirty="0">
                <a:solidFill>
                  <a:schemeClr val="tx1"/>
                </a:solidFill>
                <a:latin typeface="+mj-lt"/>
                <a:ea typeface="+mn-ea"/>
                <a:cs typeface="+mn-cs"/>
              </a:rPr>
              <a:t> means in their power to convince them of our friendly disposition to them, I then </a:t>
            </a:r>
            <a:r>
              <a:rPr lang="en-US" sz="1600" dirty="0" err="1">
                <a:solidFill>
                  <a:schemeClr val="tx1"/>
                </a:solidFill>
                <a:latin typeface="+mj-lt"/>
                <a:ea typeface="+mn-ea"/>
                <a:cs typeface="+mn-cs"/>
              </a:rPr>
              <a:t>formd</a:t>
            </a:r>
            <a:r>
              <a:rPr lang="en-US" sz="1600" dirty="0">
                <a:solidFill>
                  <a:schemeClr val="tx1"/>
                </a:solidFill>
                <a:latin typeface="+mj-lt"/>
                <a:ea typeface="+mn-ea"/>
                <a:cs typeface="+mn-cs"/>
              </a:rPr>
              <a:t> Set my Self on a rock and made Signs to the men to come and Smoke with me not one Come out </a:t>
            </a:r>
            <a:r>
              <a:rPr lang="en-US" sz="1600" dirty="0" err="1">
                <a:solidFill>
                  <a:schemeClr val="tx1"/>
                </a:solidFill>
                <a:latin typeface="+mj-lt"/>
                <a:ea typeface="+mn-ea"/>
                <a:cs typeface="+mn-cs"/>
              </a:rPr>
              <a:t>untill</a:t>
            </a:r>
            <a:r>
              <a:rPr lang="en-US" sz="1600" dirty="0">
                <a:solidFill>
                  <a:schemeClr val="tx1"/>
                </a:solidFill>
                <a:latin typeface="+mj-lt"/>
                <a:ea typeface="+mn-ea"/>
                <a:cs typeface="+mn-cs"/>
              </a:rPr>
              <a:t> the Canoes arrived with Some five Came out of each Lodge and Set by me and Smoked </a:t>
            </a:r>
            <a:r>
              <a:rPr lang="en-US" sz="1600" dirty="0" err="1">
                <a:solidFill>
                  <a:schemeClr val="tx1"/>
                </a:solidFill>
                <a:latin typeface="+mj-lt"/>
                <a:ea typeface="+mn-ea"/>
                <a:cs typeface="+mn-cs"/>
              </a:rPr>
              <a:t>Capt</a:t>
            </a:r>
            <a:r>
              <a:rPr lang="en-US" sz="1600" dirty="0">
                <a:solidFill>
                  <a:schemeClr val="tx1"/>
                </a:solidFill>
                <a:latin typeface="+mj-lt"/>
                <a:ea typeface="+mn-ea"/>
                <a:cs typeface="+mn-cs"/>
              </a:rPr>
              <a:t> Lewis at the 2 Chiefs, one of whom spoke aloud, and as was their Custom to all we had passed the Indians came out &amp; Set by me and Smoked They said we came from the clouds &amp;c &amp;c which the and were not men &amp;c. &amp;c. this time Capt. Lewis came down with the Canoes rear in which the Indians, as Soon as they Saw the </a:t>
            </a:r>
            <a:r>
              <a:rPr lang="en-US" sz="1600" dirty="0" err="1">
                <a:solidFill>
                  <a:schemeClr val="tx1"/>
                </a:solidFill>
                <a:latin typeface="+mj-lt"/>
                <a:ea typeface="+mn-ea"/>
                <a:cs typeface="+mn-cs"/>
              </a:rPr>
              <a:t>Squar</a:t>
            </a:r>
            <a:r>
              <a:rPr lang="en-US" sz="1600" dirty="0">
                <a:solidFill>
                  <a:schemeClr val="tx1"/>
                </a:solidFill>
                <a:latin typeface="+mj-lt"/>
                <a:ea typeface="+mn-ea"/>
                <a:cs typeface="+mn-cs"/>
              </a:rPr>
              <a:t> wife of the </a:t>
            </a:r>
            <a:r>
              <a:rPr lang="en-US" sz="1600" dirty="0" err="1">
                <a:solidFill>
                  <a:schemeClr val="tx1"/>
                </a:solidFill>
                <a:latin typeface="+mj-lt"/>
                <a:ea typeface="+mn-ea"/>
                <a:cs typeface="+mn-cs"/>
              </a:rPr>
              <a:t>interperters</a:t>
            </a:r>
            <a:r>
              <a:rPr lang="en-US" sz="1600" dirty="0">
                <a:solidFill>
                  <a:schemeClr val="tx1"/>
                </a:solidFill>
                <a:latin typeface="+mj-lt"/>
                <a:ea typeface="+mn-ea"/>
                <a:cs typeface="+mn-cs"/>
              </a:rPr>
              <a:t> wife [Sacagawea] they pointed to her and informed those who continued yet in the Same position I first found them, they </a:t>
            </a:r>
            <a:r>
              <a:rPr lang="en-US" sz="1600" dirty="0" err="1">
                <a:solidFill>
                  <a:schemeClr val="tx1"/>
                </a:solidFill>
                <a:latin typeface="+mj-lt"/>
                <a:ea typeface="+mn-ea"/>
                <a:cs typeface="+mn-cs"/>
              </a:rPr>
              <a:t>imediately</a:t>
            </a:r>
            <a:r>
              <a:rPr lang="en-US" sz="1600" dirty="0">
                <a:solidFill>
                  <a:schemeClr val="tx1"/>
                </a:solidFill>
                <a:latin typeface="+mj-lt"/>
                <a:ea typeface="+mn-ea"/>
                <a:cs typeface="+mn-cs"/>
              </a:rPr>
              <a:t> all came out and appeared to assume new life, the sight of This Indian woman, wife to one of our </a:t>
            </a:r>
            <a:r>
              <a:rPr lang="en-US" sz="1600" dirty="0" err="1">
                <a:solidFill>
                  <a:schemeClr val="tx1"/>
                </a:solidFill>
                <a:latin typeface="+mj-lt"/>
                <a:ea typeface="+mn-ea"/>
                <a:cs typeface="+mn-cs"/>
              </a:rPr>
              <a:t>interprs</a:t>
            </a:r>
            <a:r>
              <a:rPr lang="en-US" sz="1600" dirty="0">
                <a:solidFill>
                  <a:schemeClr val="tx1"/>
                </a:solidFill>
                <a:latin typeface="+mj-lt"/>
                <a:ea typeface="+mn-ea"/>
                <a:cs typeface="+mn-cs"/>
              </a:rPr>
              <a:t>. confirmed those people of our friendly intentions, as no woman ever accompanies a war party of Indians in this quarter</a:t>
            </a:r>
          </a:p>
        </p:txBody>
      </p:sp>
    </p:spTree>
    <p:extLst>
      <p:ext uri="{BB962C8B-B14F-4D97-AF65-F5344CB8AC3E}">
        <p14:creationId xmlns:p14="http://schemas.microsoft.com/office/powerpoint/2010/main" val="7584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AC34E4E-CC2D-B6F3-F493-468A89C6313A}"/>
              </a:ext>
            </a:extLst>
          </p:cNvPr>
          <p:cNvSpPr>
            <a:spLocks noGrp="1"/>
          </p:cNvSpPr>
          <p:nvPr>
            <p:ph type="ctrTitle"/>
          </p:nvPr>
        </p:nvSpPr>
        <p:spPr>
          <a:xfrm>
            <a:off x="572493" y="238539"/>
            <a:ext cx="11018520" cy="1434415"/>
          </a:xfrm>
        </p:spPr>
        <p:txBody>
          <a:bodyPr vert="horz" lIns="91440" tIns="45720" rIns="91440" bIns="45720" rtlCol="0" anchor="b">
            <a:normAutofit/>
          </a:bodyPr>
          <a:lstStyle/>
          <a:p>
            <a:r>
              <a:rPr lang="en-US" sz="5400">
                <a:solidFill>
                  <a:schemeClr val="tx1"/>
                </a:solidFill>
                <a:latin typeface="+mj-lt"/>
                <a:ea typeface="+mj-ea"/>
                <a:cs typeface="+mj-cs"/>
              </a:rPr>
              <a:t>Reflection Questions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F2A2BFF-E249-9884-BF26-4083D1D21A15}"/>
              </a:ext>
            </a:extLst>
          </p:cNvPr>
          <p:cNvSpPr>
            <a:spLocks noGrp="1"/>
          </p:cNvSpPr>
          <p:nvPr>
            <p:ph idx="1"/>
          </p:nvPr>
        </p:nvSpPr>
        <p:spPr>
          <a:xfrm>
            <a:off x="572493" y="2071316"/>
            <a:ext cx="6713552" cy="4119172"/>
          </a:xfrm>
        </p:spPr>
        <p:txBody>
          <a:bodyPr vert="horz" lIns="91440" tIns="45720" rIns="91440" bIns="45720" rtlCol="0" anchor="t">
            <a:normAutofit/>
          </a:bodyPr>
          <a:lstStyle/>
          <a:p>
            <a:pPr marL="628650" indent="-342900">
              <a:buFont typeface="+mj-lt"/>
              <a:buAutoNum type="arabicPeriod"/>
            </a:pPr>
            <a:r>
              <a:rPr lang="en-US" sz="1700" dirty="0">
                <a:solidFill>
                  <a:schemeClr val="tx1"/>
                </a:solidFill>
                <a:latin typeface="+mj-lt"/>
                <a:ea typeface="+mn-ea"/>
                <a:cs typeface="+mn-cs"/>
              </a:rPr>
              <a:t>What do you know (or what can you infer) about the source and author of this reading?</a:t>
            </a:r>
          </a:p>
          <a:p>
            <a:pPr marL="285750" indent="0">
              <a:buNone/>
            </a:pPr>
            <a:endParaRPr lang="en-US" sz="1700" dirty="0">
              <a:solidFill>
                <a:schemeClr val="tx1"/>
              </a:solidFill>
              <a:latin typeface="+mj-lt"/>
              <a:ea typeface="+mn-ea"/>
              <a:cs typeface="+mn-cs"/>
            </a:endParaRPr>
          </a:p>
          <a:p>
            <a:pPr marL="0" indent="0">
              <a:buNone/>
            </a:pPr>
            <a:r>
              <a:rPr lang="en-US" sz="1700" dirty="0">
                <a:solidFill>
                  <a:schemeClr val="tx1"/>
                </a:solidFill>
                <a:latin typeface="+mj-lt"/>
                <a:ea typeface="+mn-ea"/>
                <a:cs typeface="+mn-cs"/>
              </a:rPr>
              <a:t>2. Is this a primary or secondary source of information about the incident? How do you know?</a:t>
            </a:r>
          </a:p>
          <a:p>
            <a:pPr marL="0" indent="0">
              <a:buNone/>
            </a:pPr>
            <a:endParaRPr lang="en-US" sz="1700" dirty="0">
              <a:solidFill>
                <a:schemeClr val="tx1"/>
              </a:solidFill>
              <a:latin typeface="+mj-lt"/>
              <a:ea typeface="+mn-ea"/>
              <a:cs typeface="+mn-cs"/>
            </a:endParaRPr>
          </a:p>
          <a:p>
            <a:pPr marL="0" indent="0">
              <a:buNone/>
            </a:pPr>
            <a:r>
              <a:rPr lang="en-US" sz="1700" dirty="0">
                <a:solidFill>
                  <a:schemeClr val="tx1"/>
                </a:solidFill>
                <a:latin typeface="+mj-lt"/>
                <a:ea typeface="+mn-ea"/>
                <a:cs typeface="+mn-cs"/>
              </a:rPr>
              <a:t>3. Whose point of view is it written from?</a:t>
            </a:r>
          </a:p>
          <a:p>
            <a:pPr marL="0" indent="0">
              <a:buNone/>
            </a:pPr>
            <a:endParaRPr lang="en-US" sz="1700" dirty="0">
              <a:solidFill>
                <a:schemeClr val="tx1"/>
              </a:solidFill>
              <a:latin typeface="+mj-lt"/>
              <a:ea typeface="+mn-ea"/>
              <a:cs typeface="+mn-cs"/>
            </a:endParaRPr>
          </a:p>
          <a:p>
            <a:pPr marL="0" indent="0">
              <a:buNone/>
            </a:pPr>
            <a:r>
              <a:rPr lang="en-US" sz="1700" dirty="0">
                <a:solidFill>
                  <a:schemeClr val="tx1"/>
                </a:solidFill>
                <a:latin typeface="+mj-lt"/>
                <a:ea typeface="+mn-ea"/>
                <a:cs typeface="+mn-cs"/>
              </a:rPr>
              <a:t>4. Is it easy or difficult to understand? Why?</a:t>
            </a:r>
          </a:p>
          <a:p>
            <a:pPr marL="0" indent="0">
              <a:buNone/>
            </a:pPr>
            <a:endParaRPr lang="en-US" sz="1700" dirty="0">
              <a:solidFill>
                <a:schemeClr val="tx1"/>
              </a:solidFill>
              <a:latin typeface="+mj-lt"/>
              <a:ea typeface="+mn-ea"/>
              <a:cs typeface="+mn-cs"/>
            </a:endParaRPr>
          </a:p>
          <a:p>
            <a:pPr marL="0" indent="0">
              <a:buNone/>
            </a:pPr>
            <a:r>
              <a:rPr lang="en-US" sz="1700" dirty="0">
                <a:solidFill>
                  <a:schemeClr val="tx1"/>
                </a:solidFill>
                <a:latin typeface="+mj-lt"/>
                <a:ea typeface="+mn-ea"/>
                <a:cs typeface="+mn-cs"/>
              </a:rPr>
              <a:t>5. How helpful (or unhelpful) is it for understanding what happened?</a:t>
            </a:r>
          </a:p>
        </p:txBody>
      </p:sp>
      <p:pic>
        <p:nvPicPr>
          <p:cNvPr id="4" name="Picture 3">
            <a:extLst>
              <a:ext uri="{FF2B5EF4-FFF2-40B4-BE49-F238E27FC236}">
                <a16:creationId xmlns:a16="http://schemas.microsoft.com/office/drawing/2014/main" id="{AB19165B-F4D0-F7EC-E524-7BB9C51E3929}"/>
              </a:ext>
            </a:extLst>
          </p:cNvPr>
          <p:cNvPicPr>
            <a:picLocks noChangeAspect="1"/>
          </p:cNvPicPr>
          <p:nvPr/>
        </p:nvPicPr>
        <p:blipFill>
          <a:blip r:embed="rId2"/>
          <a:srcRect l="3942" r="41943" b="2"/>
          <a:stretch/>
        </p:blipFill>
        <p:spPr>
          <a:xfrm>
            <a:off x="7675658" y="2093976"/>
            <a:ext cx="3941064" cy="4096512"/>
          </a:xfrm>
          <a:prstGeom prst="rect">
            <a:avLst/>
          </a:prstGeom>
        </p:spPr>
      </p:pic>
    </p:spTree>
    <p:extLst>
      <p:ext uri="{BB962C8B-B14F-4D97-AF65-F5344CB8AC3E}">
        <p14:creationId xmlns:p14="http://schemas.microsoft.com/office/powerpoint/2010/main" val="182538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C81A2-A032-C11B-4DDA-D092651815F4}"/>
              </a:ext>
            </a:extLst>
          </p:cNvPr>
          <p:cNvSpPr>
            <a:spLocks noGrp="1"/>
          </p:cNvSpPr>
          <p:nvPr>
            <p:ph type="ctrTitle"/>
          </p:nvPr>
        </p:nvSpPr>
        <p:spPr>
          <a:xfrm>
            <a:off x="143434" y="186017"/>
            <a:ext cx="5746378" cy="3877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j-lt"/>
              </a:rPr>
              <a:t>Reading 2</a:t>
            </a:r>
            <a:br>
              <a:rPr lang="en-US" sz="1600" dirty="0">
                <a:latin typeface="+mj-lt"/>
              </a:rPr>
            </a:br>
            <a:r>
              <a:rPr kumimoji="0" lang="en-US" sz="900" b="0" i="1" u="none" strike="noStrike" kern="1200" cap="none" spc="0" normalizeH="0" baseline="0" noProof="0" dirty="0">
                <a:ln>
                  <a:noFill/>
                </a:ln>
                <a:solidFill>
                  <a:prstClr val="black"/>
                </a:solidFill>
                <a:effectLst/>
                <a:uLnTx/>
                <a:uFillTx/>
                <a:latin typeface="+mj-lt"/>
                <a:ea typeface="+mn-ea"/>
                <a:cs typeface="+mn-cs"/>
              </a:rPr>
              <a:t>Ronda, J. P. (1984). Lewis &amp; Clark among the Indians. Lincoln, NE: University of Nebraska </a:t>
            </a:r>
            <a:r>
              <a:rPr kumimoji="0" lang="en-US" sz="900" b="0" i="1" u="none" strike="noStrike" kern="1200" cap="none" spc="0" normalizeH="0" baseline="0" noProof="0" dirty="0" err="1">
                <a:ln>
                  <a:noFill/>
                </a:ln>
                <a:solidFill>
                  <a:prstClr val="black"/>
                </a:solidFill>
                <a:effectLst/>
                <a:uLnTx/>
                <a:uFillTx/>
                <a:latin typeface="+mj-lt"/>
                <a:ea typeface="+mn-ea"/>
                <a:cs typeface="+mn-cs"/>
              </a:rPr>
              <a:t>Press.Pages</a:t>
            </a:r>
            <a:r>
              <a:rPr kumimoji="0" lang="en-US" sz="900" b="0" i="1" u="none" strike="noStrike" kern="1200" cap="none" spc="0" normalizeH="0" baseline="0" noProof="0" dirty="0">
                <a:ln>
                  <a:noFill/>
                </a:ln>
                <a:solidFill>
                  <a:prstClr val="black"/>
                </a:solidFill>
                <a:effectLst/>
                <a:uLnTx/>
                <a:uFillTx/>
                <a:latin typeface="+mj-lt"/>
                <a:ea typeface="+mn-ea"/>
                <a:cs typeface="+mn-cs"/>
              </a:rPr>
              <a:t> 167–168.</a:t>
            </a:r>
            <a:br>
              <a:rPr kumimoji="0" lang="en-US" sz="900" b="0" i="1" u="none" strike="noStrike" kern="1200" cap="none" spc="0" normalizeH="0" baseline="0" noProof="0" dirty="0">
                <a:ln>
                  <a:noFill/>
                </a:ln>
                <a:solidFill>
                  <a:prstClr val="black"/>
                </a:solidFill>
                <a:effectLst/>
                <a:uLnTx/>
                <a:uFillTx/>
                <a:latin typeface="+mj-lt"/>
                <a:ea typeface="+mn-ea"/>
                <a:cs typeface="+mn-cs"/>
              </a:rPr>
            </a:br>
            <a:endParaRPr lang="en-US" sz="1600" dirty="0">
              <a:latin typeface="+mj-lt"/>
            </a:endParaRPr>
          </a:p>
        </p:txBody>
      </p:sp>
      <p:sp>
        <p:nvSpPr>
          <p:cNvPr id="5" name="TextBox 4">
            <a:extLst>
              <a:ext uri="{FF2B5EF4-FFF2-40B4-BE49-F238E27FC236}">
                <a16:creationId xmlns:a16="http://schemas.microsoft.com/office/drawing/2014/main" id="{C2725BA9-A974-5133-5441-48CB4E5D6ABA}"/>
              </a:ext>
            </a:extLst>
          </p:cNvPr>
          <p:cNvSpPr txBox="1"/>
          <p:nvPr/>
        </p:nvSpPr>
        <p:spPr>
          <a:xfrm>
            <a:off x="143434" y="905423"/>
            <a:ext cx="11905132" cy="5293757"/>
          </a:xfrm>
          <a:prstGeom prst="rect">
            <a:avLst/>
          </a:prstGeom>
          <a:noFill/>
        </p:spPr>
        <p:txBody>
          <a:bodyPr wrap="square">
            <a:spAutoFit/>
          </a:bodyPr>
          <a:lstStyle/>
          <a:p>
            <a:r>
              <a:rPr lang="en-US" sz="1600" dirty="0">
                <a:latin typeface="+mj-lt"/>
              </a:rPr>
              <a:t>As the expedition continued down the Columbia and neared the mouth of the Umatilla River, Indian reactions began to change dramatically. The welcomes offered by </a:t>
            </a:r>
            <a:r>
              <a:rPr lang="en-US" sz="1600" dirty="0" err="1">
                <a:latin typeface="+mj-lt"/>
              </a:rPr>
              <a:t>Cutssahnem</a:t>
            </a:r>
            <a:r>
              <a:rPr lang="en-US" sz="1600" dirty="0">
                <a:latin typeface="+mj-lt"/>
              </a:rPr>
              <a:t> and </a:t>
            </a:r>
            <a:r>
              <a:rPr lang="en-US" sz="1600" dirty="0" err="1">
                <a:latin typeface="+mj-lt"/>
              </a:rPr>
              <a:t>Yelleppit</a:t>
            </a:r>
            <a:r>
              <a:rPr lang="en-US" sz="1600" dirty="0">
                <a:latin typeface="+mj-lt"/>
              </a:rPr>
              <a:t> vanished and were replaced first by fear and then by ill-concealed hostility. That fear became evident during the afternoon of October 19 as the explorers left </a:t>
            </a:r>
            <a:r>
              <a:rPr lang="en-US" sz="1600" dirty="0" err="1">
                <a:latin typeface="+mj-lt"/>
              </a:rPr>
              <a:t>Walula</a:t>
            </a:r>
            <a:r>
              <a:rPr lang="en-US" sz="1600" dirty="0">
                <a:latin typeface="+mj-lt"/>
              </a:rPr>
              <a:t> territory and entered that occupied by </a:t>
            </a:r>
            <a:r>
              <a:rPr lang="en-US" sz="1600" dirty="0" err="1">
                <a:latin typeface="+mj-lt"/>
              </a:rPr>
              <a:t>Umatillas</a:t>
            </a:r>
            <a:r>
              <a:rPr lang="en-US" sz="1600" dirty="0">
                <a:latin typeface="+mj-lt"/>
              </a:rPr>
              <a:t>. Throughout the afternoon, the men saw hastily abandoned villages and frightened Indians. “At our approach,” said Clark, “they hid themselves in their Lodges and not one was to be seen until we passed.” Although the expedition’s records offer no straightforward explanation for this sudden shift in native attitudes, an event later in that afternoon does suggest how Indians with little or no contact with whites</a:t>
            </a:r>
          </a:p>
          <a:p>
            <a:r>
              <a:rPr lang="en-US" sz="1600" dirty="0">
                <a:latin typeface="+mj-lt"/>
              </a:rPr>
              <a:t>responded to the expedition. As Clark was walking on shore with a small party that included Charbonneau, Sacagawea, and the Nez Perce guides, he idly shot a crane. Clark thought no more about the incident. A cluster of mat lodges in the distance seemed more worthy of attention. Indians from those lodges were spotted running in terror back to their village. Anxious to quiet the </a:t>
            </a:r>
            <a:r>
              <a:rPr lang="en-US" sz="1600" dirty="0" err="1">
                <a:latin typeface="+mj-lt"/>
              </a:rPr>
              <a:t>Umatillas</a:t>
            </a:r>
            <a:r>
              <a:rPr lang="en-US" sz="1600" dirty="0">
                <a:latin typeface="+mj-lt"/>
              </a:rPr>
              <a:t>’ fears, Clark decided to take </a:t>
            </a:r>
            <a:r>
              <a:rPr lang="en-US" sz="1600" dirty="0" err="1">
                <a:latin typeface="+mj-lt"/>
              </a:rPr>
              <a:t>Drouillard</a:t>
            </a:r>
            <a:r>
              <a:rPr lang="en-US" sz="1600" dirty="0">
                <a:latin typeface="+mj-lt"/>
              </a:rPr>
              <a:t> and the Field brothers on a visit. Once at the settlement, they found five mat houses with their doors firmly shut. Pipe in hand, Clark pushed his way into the first lodge and found thirty-two men, women, and children “in the greatest </a:t>
            </a:r>
            <a:r>
              <a:rPr lang="en-US" sz="1600" dirty="0" err="1">
                <a:latin typeface="+mj-lt"/>
              </a:rPr>
              <a:t>agutation</a:t>
            </a:r>
            <a:r>
              <a:rPr lang="en-US" sz="1600" dirty="0">
                <a:latin typeface="+mj-lt"/>
              </a:rPr>
              <a:t>.” As the Indians cried, wrung their hands, and lowered their heads in preparation for death, Clark struggled to allay their fears. Handshaking, a proffered pipe, and gifts eventually soothed them. He repeated the performance at the other lodges and, with the help of the Nez Perce chiefs and the presence of Sacagawea, terror passed into what he claimed was “greatest friendship.” Then the </a:t>
            </a:r>
            <a:r>
              <a:rPr lang="en-US" sz="1600" dirty="0" err="1">
                <a:latin typeface="+mj-lt"/>
              </a:rPr>
              <a:t>Umatillas</a:t>
            </a:r>
            <a:r>
              <a:rPr lang="en-US" sz="1600" dirty="0">
                <a:latin typeface="+mj-lt"/>
              </a:rPr>
              <a:t> spilled out the reason for their fear. As Clark explained it later to Nicholas Biddle, “The alarm was occasioned by their thinking that we were supernatural and came down from the clouds.” The Umatilla perception of Lewis and Clark as sky gods had been sparked by Clark’s random killing of the crane. “These shots (having never heard a gun), a few light clouds passing, the fall of the birds and our immediately landing and coming towards them convinced them we were from above.” As the expedition moved closer to Celilo Falls and The Dalles, the Indians continued to show signs of fear and distrust. Perhaps the outsiders were identified with Paiute warriors who frequently raided in the region. For whatever reason, the river people traded warily with Lewis and Clark. Ordway recalled that these Indians acted “as if they were in fear of us.”</a:t>
            </a:r>
          </a:p>
          <a:p>
            <a:endParaRPr lang="en-US" sz="1600" dirty="0">
              <a:latin typeface="+mj-lt"/>
            </a:endParaRPr>
          </a:p>
        </p:txBody>
      </p:sp>
    </p:spTree>
    <p:extLst>
      <p:ext uri="{BB962C8B-B14F-4D97-AF65-F5344CB8AC3E}">
        <p14:creationId xmlns:p14="http://schemas.microsoft.com/office/powerpoint/2010/main" val="1254494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AC34E4E-CC2D-B6F3-F493-468A89C6313A}"/>
              </a:ext>
            </a:extLst>
          </p:cNvPr>
          <p:cNvSpPr>
            <a:spLocks noGrp="1"/>
          </p:cNvSpPr>
          <p:nvPr>
            <p:ph type="ctrTitle"/>
          </p:nvPr>
        </p:nvSpPr>
        <p:spPr>
          <a:xfrm>
            <a:off x="572493" y="238539"/>
            <a:ext cx="11018520" cy="1434415"/>
          </a:xfrm>
        </p:spPr>
        <p:txBody>
          <a:bodyPr vert="horz" lIns="91440" tIns="45720" rIns="91440" bIns="45720" rtlCol="0" anchor="b">
            <a:normAutofit/>
          </a:bodyPr>
          <a:lstStyle/>
          <a:p>
            <a:r>
              <a:rPr lang="en-US" sz="5400">
                <a:solidFill>
                  <a:schemeClr val="tx1"/>
                </a:solidFill>
                <a:latin typeface="+mj-lt"/>
                <a:ea typeface="+mj-ea"/>
                <a:cs typeface="+mj-cs"/>
              </a:rPr>
              <a:t>Reflection Questions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F2A2BFF-E249-9884-BF26-4083D1D21A15}"/>
              </a:ext>
            </a:extLst>
          </p:cNvPr>
          <p:cNvSpPr>
            <a:spLocks noGrp="1"/>
          </p:cNvSpPr>
          <p:nvPr>
            <p:ph idx="1"/>
          </p:nvPr>
        </p:nvSpPr>
        <p:spPr>
          <a:xfrm>
            <a:off x="572493" y="2071316"/>
            <a:ext cx="6713552" cy="4119172"/>
          </a:xfrm>
        </p:spPr>
        <p:txBody>
          <a:bodyPr vert="horz" lIns="91440" tIns="45720" rIns="91440" bIns="45720" rtlCol="0" anchor="t">
            <a:normAutofit/>
          </a:bodyPr>
          <a:lstStyle/>
          <a:p>
            <a:pPr marL="628650" indent="-342900">
              <a:buAutoNum type="arabicPeriod"/>
            </a:pPr>
            <a:r>
              <a:rPr lang="en-US" sz="1700" dirty="0">
                <a:solidFill>
                  <a:schemeClr val="tx1"/>
                </a:solidFill>
                <a:latin typeface="+mj-lt"/>
                <a:ea typeface="+mn-ea"/>
                <a:cs typeface="+mn-cs"/>
              </a:rPr>
              <a:t>What do you know (or what can you infer) about the source and author of this reading?</a:t>
            </a:r>
          </a:p>
          <a:p>
            <a:pPr marL="628650" indent="-342900">
              <a:buAutoNum type="arabicPeriod"/>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2. Is this a primary or secondary source of information about the incident? How do you know?</a:t>
            </a:r>
          </a:p>
          <a:p>
            <a:pPr marL="285750" indent="0">
              <a:buNone/>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3. Whose point of view is it written from?</a:t>
            </a:r>
          </a:p>
          <a:p>
            <a:pPr marL="285750" indent="0">
              <a:buNone/>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4. Is it easy or difficult to understand? Why?</a:t>
            </a:r>
          </a:p>
          <a:p>
            <a:pPr marL="285750" indent="0">
              <a:buNone/>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5. How helpful (or unhelpful) is it for understanding what happened?</a:t>
            </a:r>
          </a:p>
        </p:txBody>
      </p:sp>
      <p:pic>
        <p:nvPicPr>
          <p:cNvPr id="4" name="Picture 3">
            <a:extLst>
              <a:ext uri="{FF2B5EF4-FFF2-40B4-BE49-F238E27FC236}">
                <a16:creationId xmlns:a16="http://schemas.microsoft.com/office/drawing/2014/main" id="{AB19165B-F4D0-F7EC-E524-7BB9C51E3929}"/>
              </a:ext>
            </a:extLst>
          </p:cNvPr>
          <p:cNvPicPr>
            <a:picLocks noChangeAspect="1"/>
          </p:cNvPicPr>
          <p:nvPr/>
        </p:nvPicPr>
        <p:blipFill>
          <a:blip r:embed="rId2"/>
          <a:srcRect l="3942" r="41943" b="2"/>
          <a:stretch/>
        </p:blipFill>
        <p:spPr>
          <a:xfrm>
            <a:off x="7675658" y="2093976"/>
            <a:ext cx="3941064" cy="4096512"/>
          </a:xfrm>
          <a:prstGeom prst="rect">
            <a:avLst/>
          </a:prstGeom>
        </p:spPr>
      </p:pic>
    </p:spTree>
    <p:extLst>
      <p:ext uri="{BB962C8B-B14F-4D97-AF65-F5344CB8AC3E}">
        <p14:creationId xmlns:p14="http://schemas.microsoft.com/office/powerpoint/2010/main" val="342438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CA84A2D-6C0A-E254-2455-88012EA36138}"/>
              </a:ext>
            </a:extLst>
          </p:cNvPr>
          <p:cNvSpPr>
            <a:spLocks noGrp="1"/>
          </p:cNvSpPr>
          <p:nvPr>
            <p:ph type="ctrTitle"/>
          </p:nvPr>
        </p:nvSpPr>
        <p:spPr>
          <a:xfrm>
            <a:off x="106830" y="73959"/>
            <a:ext cx="7360771" cy="7149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j-lt"/>
              </a:rPr>
              <a:t>Reading 3</a:t>
            </a:r>
            <a:br>
              <a:rPr lang="en-US" sz="1600" dirty="0">
                <a:latin typeface="+mj-lt"/>
              </a:rPr>
            </a:br>
            <a:r>
              <a:rPr kumimoji="0" lang="en-US" sz="900" b="0" i="1" u="none" strike="noStrike" kern="1200" cap="none" spc="0" normalizeH="0" baseline="0" noProof="0" dirty="0">
                <a:ln>
                  <a:noFill/>
                </a:ln>
                <a:solidFill>
                  <a:prstClr val="black"/>
                </a:solidFill>
                <a:effectLst/>
                <a:uLnTx/>
                <a:uFillTx/>
                <a:latin typeface="+mj-lt"/>
                <a:ea typeface="+mn-ea"/>
                <a:cs typeface="+mn-cs"/>
              </a:rPr>
              <a:t>Connor, R. (2006). “Our people have always been here.” In A. M. </a:t>
            </a:r>
            <a:r>
              <a:rPr kumimoji="0" lang="en-US" sz="900" b="0" i="1" u="none" strike="noStrike" kern="1200" cap="none" spc="0" normalizeH="0" baseline="0" noProof="0" dirty="0" err="1">
                <a:ln>
                  <a:noFill/>
                </a:ln>
                <a:solidFill>
                  <a:prstClr val="black"/>
                </a:solidFill>
                <a:effectLst/>
                <a:uLnTx/>
                <a:uFillTx/>
                <a:latin typeface="+mj-lt"/>
                <a:ea typeface="+mn-ea"/>
                <a:cs typeface="+mn-cs"/>
              </a:rPr>
              <a:t>Josephy</a:t>
            </a:r>
            <a:r>
              <a:rPr kumimoji="0" lang="en-US" sz="900" b="0" i="1" u="none" strike="noStrike" kern="1200" cap="none" spc="0" normalizeH="0" baseline="0" noProof="0" dirty="0">
                <a:ln>
                  <a:noFill/>
                </a:ln>
                <a:solidFill>
                  <a:prstClr val="black"/>
                </a:solidFill>
                <a:effectLst/>
                <a:uLnTx/>
                <a:uFillTx/>
                <a:latin typeface="+mj-lt"/>
                <a:ea typeface="+mn-ea"/>
                <a:cs typeface="+mn-cs"/>
              </a:rPr>
              <a:t> (ed.), Lewis and Clark through Indian eyes. New York, NY: Alfred A. Knopf. Pages 89–90.</a:t>
            </a:r>
            <a:br>
              <a:rPr kumimoji="0" lang="en-US" sz="900" b="0" i="1" u="none" strike="noStrike" kern="1200" cap="none" spc="0" normalizeH="0" baseline="0" noProof="0" dirty="0">
                <a:ln>
                  <a:noFill/>
                </a:ln>
                <a:solidFill>
                  <a:prstClr val="black"/>
                </a:solidFill>
                <a:effectLst/>
                <a:uLnTx/>
                <a:uFillTx/>
                <a:latin typeface="+mj-lt"/>
                <a:ea typeface="+mn-ea"/>
                <a:cs typeface="+mn-cs"/>
              </a:rPr>
            </a:br>
            <a:endParaRPr lang="en-US" sz="1600" dirty="0">
              <a:latin typeface="+mj-lt"/>
            </a:endParaRPr>
          </a:p>
        </p:txBody>
      </p:sp>
      <p:sp>
        <p:nvSpPr>
          <p:cNvPr id="6" name="TextBox 5">
            <a:extLst>
              <a:ext uri="{FF2B5EF4-FFF2-40B4-BE49-F238E27FC236}">
                <a16:creationId xmlns:a16="http://schemas.microsoft.com/office/drawing/2014/main" id="{8267FA90-334F-2A3B-6391-169648EDDDC3}"/>
              </a:ext>
            </a:extLst>
          </p:cNvPr>
          <p:cNvSpPr txBox="1"/>
          <p:nvPr/>
        </p:nvSpPr>
        <p:spPr>
          <a:xfrm>
            <a:off x="106830" y="784081"/>
            <a:ext cx="11914094" cy="3693319"/>
          </a:xfrm>
          <a:prstGeom prst="rect">
            <a:avLst/>
          </a:prstGeom>
          <a:noFill/>
        </p:spPr>
        <p:txBody>
          <a:bodyPr wrap="square">
            <a:spAutoFit/>
          </a:bodyPr>
          <a:lstStyle/>
          <a:p>
            <a:r>
              <a:rPr lang="en-US" dirty="0"/>
              <a:t>This place in the Columbia River Plateau is our home. Our people have always been here in what are now northeastern Oregon and southeastern Washington. How long is always? As far back as our oral histories recall. Back to when the landforms were created, back to the end of the cold times, back to the floods, back to the time when the mountains hurled rocks and fire at each other, back to when the animals held council and taught us how to live here. Our covenants on how to exist in this homeland are ancient. From the animals, plants, waterways and the cycles provided by the seasons, we learned what to eat, where to live at different times of the year, how to heal ourselves and take care of one another. Our traditional laws, still in place, never replaced or </a:t>
            </a:r>
            <a:r>
              <a:rPr lang="en-US" dirty="0" err="1"/>
              <a:t>superceded</a:t>
            </a:r>
            <a:r>
              <a:rPr lang="en-US" dirty="0"/>
              <a:t>, tell us how to take care of the gifts from the Creator. In our cultures, children are sacred as are all the beings made by the creator. That is the age-old context into which Lewis and Clark arrived in 1805. By virtue of their saying so, these newcomers proclaimed we were children to their Great Father. Not so. We were and are children of this landscape that sustains us and upon which we have depended for eons. They did not speak our languages. They shot a crane flying by for no reason apparent to onlookers. They entered a closed door without seeking permission. Then, Clark writes that we said, undoubtedly by way of signs, they came from the clouds and are other than men—godlike? Perhaps Clark’s own sense of superiority and dominance has run away with his imagination.</a:t>
            </a:r>
          </a:p>
        </p:txBody>
      </p:sp>
    </p:spTree>
    <p:extLst>
      <p:ext uri="{BB962C8B-B14F-4D97-AF65-F5344CB8AC3E}">
        <p14:creationId xmlns:p14="http://schemas.microsoft.com/office/powerpoint/2010/main" val="250195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AC34E4E-CC2D-B6F3-F493-468A89C6313A}"/>
              </a:ext>
            </a:extLst>
          </p:cNvPr>
          <p:cNvSpPr>
            <a:spLocks noGrp="1"/>
          </p:cNvSpPr>
          <p:nvPr>
            <p:ph type="ctrTitle"/>
          </p:nvPr>
        </p:nvSpPr>
        <p:spPr>
          <a:xfrm>
            <a:off x="572493" y="238539"/>
            <a:ext cx="11018520" cy="1434415"/>
          </a:xfrm>
        </p:spPr>
        <p:txBody>
          <a:bodyPr vert="horz" lIns="91440" tIns="45720" rIns="91440" bIns="45720" rtlCol="0" anchor="b">
            <a:normAutofit/>
          </a:bodyPr>
          <a:lstStyle/>
          <a:p>
            <a:r>
              <a:rPr lang="en-US" sz="5400">
                <a:solidFill>
                  <a:schemeClr val="tx1"/>
                </a:solidFill>
                <a:latin typeface="+mj-lt"/>
                <a:ea typeface="+mj-ea"/>
                <a:cs typeface="+mj-cs"/>
              </a:rPr>
              <a:t>Reflection Questions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F2A2BFF-E249-9884-BF26-4083D1D21A15}"/>
              </a:ext>
            </a:extLst>
          </p:cNvPr>
          <p:cNvSpPr>
            <a:spLocks noGrp="1"/>
          </p:cNvSpPr>
          <p:nvPr>
            <p:ph idx="1"/>
          </p:nvPr>
        </p:nvSpPr>
        <p:spPr>
          <a:xfrm>
            <a:off x="572493" y="2071316"/>
            <a:ext cx="6713552" cy="4119172"/>
          </a:xfrm>
        </p:spPr>
        <p:txBody>
          <a:bodyPr vert="horz" lIns="91440" tIns="45720" rIns="91440" bIns="45720" rtlCol="0" anchor="t">
            <a:normAutofit/>
          </a:bodyPr>
          <a:lstStyle/>
          <a:p>
            <a:pPr marL="628650" indent="-342900">
              <a:buAutoNum type="arabicPeriod"/>
            </a:pPr>
            <a:r>
              <a:rPr lang="en-US" sz="1700" dirty="0">
                <a:solidFill>
                  <a:schemeClr val="tx1"/>
                </a:solidFill>
                <a:latin typeface="+mj-lt"/>
                <a:ea typeface="+mn-ea"/>
                <a:cs typeface="+mn-cs"/>
              </a:rPr>
              <a:t>What do you know (or what can you infer) about the source and author of this reading?</a:t>
            </a:r>
          </a:p>
          <a:p>
            <a:pPr marL="628650" indent="-342900">
              <a:buAutoNum type="arabicPeriod"/>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2. Is this a primary or secondary source of information about the incident? How do you know?</a:t>
            </a:r>
          </a:p>
          <a:p>
            <a:pPr marL="285750" indent="0">
              <a:buNone/>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3. Whose point of view is it written from?</a:t>
            </a:r>
          </a:p>
          <a:p>
            <a:pPr marL="285750" indent="0">
              <a:buNone/>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4. Is it easy or difficult to understand? Why?</a:t>
            </a:r>
          </a:p>
          <a:p>
            <a:pPr marL="285750" indent="0">
              <a:buNone/>
            </a:pPr>
            <a:endParaRPr lang="en-US" sz="1700" dirty="0">
              <a:solidFill>
                <a:schemeClr val="tx1"/>
              </a:solidFill>
              <a:latin typeface="+mj-lt"/>
              <a:ea typeface="+mn-ea"/>
              <a:cs typeface="+mn-cs"/>
            </a:endParaRPr>
          </a:p>
          <a:p>
            <a:pPr marL="285750" indent="0">
              <a:buNone/>
            </a:pPr>
            <a:r>
              <a:rPr lang="en-US" sz="1700" dirty="0">
                <a:solidFill>
                  <a:schemeClr val="tx1"/>
                </a:solidFill>
                <a:latin typeface="+mj-lt"/>
                <a:ea typeface="+mn-ea"/>
                <a:cs typeface="+mn-cs"/>
              </a:rPr>
              <a:t>5. How helpful (or unhelpful) is it for understanding what happened?</a:t>
            </a:r>
          </a:p>
        </p:txBody>
      </p:sp>
      <p:pic>
        <p:nvPicPr>
          <p:cNvPr id="4" name="Picture 3">
            <a:extLst>
              <a:ext uri="{FF2B5EF4-FFF2-40B4-BE49-F238E27FC236}">
                <a16:creationId xmlns:a16="http://schemas.microsoft.com/office/drawing/2014/main" id="{AB19165B-F4D0-F7EC-E524-7BB9C51E3929}"/>
              </a:ext>
            </a:extLst>
          </p:cNvPr>
          <p:cNvPicPr>
            <a:picLocks noChangeAspect="1"/>
          </p:cNvPicPr>
          <p:nvPr/>
        </p:nvPicPr>
        <p:blipFill>
          <a:blip r:embed="rId2"/>
          <a:srcRect l="3942" r="41943" b="2"/>
          <a:stretch/>
        </p:blipFill>
        <p:spPr>
          <a:xfrm>
            <a:off x="7675658" y="2093976"/>
            <a:ext cx="3941064" cy="4096512"/>
          </a:xfrm>
          <a:prstGeom prst="rect">
            <a:avLst/>
          </a:prstGeom>
        </p:spPr>
      </p:pic>
    </p:spTree>
    <p:extLst>
      <p:ext uri="{BB962C8B-B14F-4D97-AF65-F5344CB8AC3E}">
        <p14:creationId xmlns:p14="http://schemas.microsoft.com/office/powerpoint/2010/main" val="228724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761803" y="350196"/>
            <a:ext cx="4646904" cy="1624520"/>
          </a:xfrm>
        </p:spPr>
        <p:txBody>
          <a:bodyPr vert="horz" lIns="91440" tIns="45720" rIns="91440" bIns="45720" rtlCol="0" anchor="ctr" anchorCtr="0">
            <a:normAutofit/>
          </a:bodyPr>
          <a:lstStyle/>
          <a:p>
            <a:r>
              <a:rPr lang="en-US" sz="4000">
                <a:solidFill>
                  <a:schemeClr val="tx1"/>
                </a:solidFill>
                <a:latin typeface="+mj-lt"/>
                <a:ea typeface="+mj-ea"/>
                <a:cs typeface="+mj-cs"/>
              </a:rPr>
              <a:t>Background</a:t>
            </a:r>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761802" y="2743200"/>
            <a:ext cx="4646905" cy="3613149"/>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indent="-228600" algn="l">
              <a:spcAft>
                <a:spcPts val="1200"/>
              </a:spcAft>
              <a:buFont typeface="Arial" panose="020B0604020202020204" pitchFamily="34" charset="0"/>
              <a:buChar char="•"/>
            </a:pPr>
            <a:r>
              <a:rPr lang="en-US" sz="2000">
                <a:solidFill>
                  <a:schemeClr val="tx1"/>
                </a:solidFill>
                <a:latin typeface="+mn-lt"/>
                <a:ea typeface="+mn-ea"/>
                <a:cs typeface="+mn-cs"/>
              </a:rPr>
              <a:t>In 1804, Meriwether Lewis and William Clark left St. Louis to explore land west of the Mississippi River. The U.S. had recently acquired the land as part of the Louisiana Purchase. Lewis and Clark kept journals and made maps during their journey. They returned to St. Louis on September 23, 1806. That day, Lewis wrote a letter to President Jefferson describing the journey.</a:t>
            </a:r>
          </a:p>
        </p:txBody>
      </p:sp>
      <p:pic>
        <p:nvPicPr>
          <p:cNvPr id="6" name="Picture 2" title="&quot;&quot;">
            <a:extLst>
              <a:ext uri="{FF2B5EF4-FFF2-40B4-BE49-F238E27FC236}">
                <a16:creationId xmlns:a16="http://schemas.microsoft.com/office/drawing/2014/main" id="{9A3CE509-37A4-C643-8A93-03436E608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113"/>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EDD14E7-7CD9-DAE7-D7CE-8EF16E17E188}"/>
              </a:ext>
            </a:extLst>
          </p:cNvPr>
          <p:cNvSpPr>
            <a:spLocks noGrp="1"/>
          </p:cNvSpPr>
          <p:nvPr>
            <p:ph type="ctrTitle"/>
          </p:nvPr>
        </p:nvSpPr>
        <p:spPr>
          <a:xfrm>
            <a:off x="1255060" y="5279511"/>
            <a:ext cx="9681882" cy="739880"/>
          </a:xfrm>
        </p:spPr>
        <p:txBody>
          <a:bodyPr vert="horz" lIns="91440" tIns="45720" rIns="91440" bIns="45720" rtlCol="0" anchor="b">
            <a:normAutofit/>
          </a:bodyPr>
          <a:lstStyle/>
          <a:p>
            <a:pPr algn="ctr"/>
            <a:r>
              <a:rPr lang="en-US" sz="3600" dirty="0">
                <a:solidFill>
                  <a:schemeClr val="tx1">
                    <a:lumMod val="85000"/>
                    <a:lumOff val="15000"/>
                  </a:schemeClr>
                </a:solidFill>
                <a:latin typeface="+mj-lt"/>
                <a:ea typeface="+mj-ea"/>
                <a:cs typeface="+mj-cs"/>
              </a:rPr>
              <a:t>What are </a:t>
            </a:r>
            <a:r>
              <a:rPr lang="en-US" sz="3600" b="1" dirty="0">
                <a:solidFill>
                  <a:schemeClr val="tx1">
                    <a:lumMod val="85000"/>
                    <a:lumOff val="15000"/>
                  </a:schemeClr>
                </a:solidFill>
                <a:latin typeface="+mj-lt"/>
                <a:ea typeface="+mj-ea"/>
                <a:cs typeface="+mj-cs"/>
              </a:rPr>
              <a:t>Primary</a:t>
            </a:r>
            <a:r>
              <a:rPr lang="en-US" sz="3600" dirty="0">
                <a:solidFill>
                  <a:schemeClr val="tx1">
                    <a:lumMod val="85000"/>
                    <a:lumOff val="15000"/>
                  </a:schemeClr>
                </a:solidFill>
                <a:latin typeface="+mj-lt"/>
                <a:ea typeface="+mj-ea"/>
                <a:cs typeface="+mj-cs"/>
              </a:rPr>
              <a:t> and </a:t>
            </a:r>
            <a:r>
              <a:rPr lang="en-US" sz="3600" b="1" dirty="0">
                <a:solidFill>
                  <a:schemeClr val="tx1">
                    <a:lumMod val="85000"/>
                    <a:lumOff val="15000"/>
                  </a:schemeClr>
                </a:solidFill>
                <a:latin typeface="+mj-lt"/>
                <a:ea typeface="+mj-ea"/>
                <a:cs typeface="+mj-cs"/>
              </a:rPr>
              <a:t>Secondary</a:t>
            </a:r>
            <a:r>
              <a:rPr lang="en-US" sz="3600" dirty="0">
                <a:solidFill>
                  <a:schemeClr val="tx1">
                    <a:lumMod val="85000"/>
                    <a:lumOff val="15000"/>
                  </a:schemeClr>
                </a:solidFill>
                <a:latin typeface="+mj-lt"/>
                <a:ea typeface="+mj-ea"/>
                <a:cs typeface="+mj-cs"/>
              </a:rPr>
              <a:t> Sources?</a:t>
            </a:r>
          </a:p>
        </p:txBody>
      </p:sp>
      <p:pic>
        <p:nvPicPr>
          <p:cNvPr id="5" name="Content Placeholder 4">
            <a:extLst>
              <a:ext uri="{FF2B5EF4-FFF2-40B4-BE49-F238E27FC236}">
                <a16:creationId xmlns:a16="http://schemas.microsoft.com/office/drawing/2014/main" id="{A84E12A6-4D5B-D598-6544-F4783EA32E1F}"/>
              </a:ext>
            </a:extLst>
          </p:cNvPr>
          <p:cNvPicPr>
            <a:picLocks noGrp="1" noChangeAspect="1"/>
          </p:cNvPicPr>
          <p:nvPr>
            <p:ph idx="1"/>
          </p:nvPr>
        </p:nvPicPr>
        <p:blipFill>
          <a:blip r:embed="rId3"/>
          <a:srcRect b="14166"/>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49930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6679" y="723898"/>
            <a:ext cx="6002110" cy="1495425"/>
          </a:xfrm>
        </p:spPr>
        <p:txBody>
          <a:bodyPr vert="horz" lIns="91440" tIns="45720" rIns="91440" bIns="45720" rtlCol="0" anchor="ctr" anchorCtr="0">
            <a:normAutofit/>
          </a:bodyPr>
          <a:lstStyle/>
          <a:p>
            <a:r>
              <a:rPr lang="en-US" sz="4000">
                <a:solidFill>
                  <a:schemeClr val="tx1"/>
                </a:solidFill>
                <a:latin typeface="+mj-lt"/>
                <a:ea typeface="+mj-ea"/>
                <a:cs typeface="+mj-cs"/>
              </a:rPr>
              <a:t>Primary Sources</a:t>
            </a:r>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836680" y="2405067"/>
            <a:ext cx="6002110" cy="3729034"/>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indent="-228600" algn="l">
              <a:spcAft>
                <a:spcPts val="1200"/>
              </a:spcAft>
              <a:buFont typeface="Arial" panose="020B0604020202020204" pitchFamily="34" charset="0"/>
              <a:buChar char="•"/>
            </a:pPr>
            <a:r>
              <a:rPr lang="en-US" sz="2000">
                <a:solidFill>
                  <a:schemeClr val="tx1"/>
                </a:solidFill>
                <a:latin typeface="+mn-lt"/>
                <a:ea typeface="+mn-ea"/>
                <a:cs typeface="+mn-cs"/>
              </a:rPr>
              <a:t>The letter from Lewis to Jefferson is a primary source. A primary source is a source of information that comes from someone who was there when an event took place. Letters, journals, photographs, newspapers, interviews, oral histories, and government documents are examples of primary sources.</a:t>
            </a:r>
          </a:p>
        </p:txBody>
      </p:sp>
      <p:pic>
        <p:nvPicPr>
          <p:cNvPr id="7" name="Picture 6" title="&quot;&quot;">
            <a:extLst>
              <a:ext uri="{FF2B5EF4-FFF2-40B4-BE49-F238E27FC236}">
                <a16:creationId xmlns:a16="http://schemas.microsoft.com/office/drawing/2014/main" id="{8D2988EF-36C9-6749-A604-68132E8F9EB9}"/>
              </a:ext>
            </a:extLst>
          </p:cNvPr>
          <p:cNvPicPr>
            <a:picLocks noChangeAspect="1"/>
          </p:cNvPicPr>
          <p:nvPr/>
        </p:nvPicPr>
        <p:blipFill>
          <a:blip r:embed="rId3"/>
          <a:srcRect l="9846"/>
          <a:stretch/>
        </p:blipFill>
        <p:spPr>
          <a:xfrm>
            <a:off x="7199440" y="10"/>
            <a:ext cx="4992560" cy="6857990"/>
          </a:xfrm>
          <a:prstGeom prst="rect">
            <a:avLst/>
          </a:prstGeom>
          <a:effectLst/>
        </p:spPr>
      </p:pic>
    </p:spTree>
    <p:extLst>
      <p:ext uri="{BB962C8B-B14F-4D97-AF65-F5344CB8AC3E}">
        <p14:creationId xmlns:p14="http://schemas.microsoft.com/office/powerpoint/2010/main" val="361649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Secondary Sources</a:t>
            </a:r>
            <a:endParaRPr lang="en-US" sz="4400" dirty="0"/>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1002324" y="1462454"/>
            <a:ext cx="5389178"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This excerpt from an encyclopedia article about the expedition is a </a:t>
            </a:r>
            <a:r>
              <a:rPr lang="en-US" sz="2400" dirty="0">
                <a:solidFill>
                  <a:schemeClr val="tx1">
                    <a:lumMod val="75000"/>
                    <a:lumOff val="25000"/>
                  </a:schemeClr>
                </a:solidFill>
              </a:rPr>
              <a:t>secondary source. </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 secondary source is a source of information that comes from someone who was not present when an event took place. They are created after an event. Textbooks, biographies, general history books, and documentary videos are examples of secondary sources.</a:t>
            </a:r>
          </a:p>
        </p:txBody>
      </p:sp>
      <p:pic>
        <p:nvPicPr>
          <p:cNvPr id="4" name="Picture 3" descr="Quotes&#10;Description automatically generated">
            <a:extLst>
              <a:ext uri="{FF2B5EF4-FFF2-40B4-BE49-F238E27FC236}">
                <a16:creationId xmlns:a16="http://schemas.microsoft.com/office/drawing/2014/main" id="{337E22AD-63EB-9B46-B78D-761713487C52}"/>
              </a:ext>
            </a:extLst>
          </p:cNvPr>
          <p:cNvPicPr>
            <a:picLocks noChangeAspect="1"/>
          </p:cNvPicPr>
          <p:nvPr/>
        </p:nvPicPr>
        <p:blipFill>
          <a:blip r:embed="rId3"/>
          <a:stretch>
            <a:fillRect/>
          </a:stretch>
        </p:blipFill>
        <p:spPr>
          <a:xfrm>
            <a:off x="6986161" y="1308200"/>
            <a:ext cx="1043287" cy="901481"/>
          </a:xfrm>
          <a:prstGeom prst="rect">
            <a:avLst/>
          </a:prstGeom>
        </p:spPr>
      </p:pic>
      <p:sp>
        <p:nvSpPr>
          <p:cNvPr id="8" name="Title 1">
            <a:extLst>
              <a:ext uri="{FF2B5EF4-FFF2-40B4-BE49-F238E27FC236}">
                <a16:creationId xmlns:a16="http://schemas.microsoft.com/office/drawing/2014/main" id="{204D21F8-879E-9247-8AB0-596599A7A433}"/>
              </a:ext>
            </a:extLst>
          </p:cNvPr>
          <p:cNvSpPr txBox="1">
            <a:spLocks/>
          </p:cNvSpPr>
          <p:nvPr/>
        </p:nvSpPr>
        <p:spPr>
          <a:xfrm>
            <a:off x="7127630" y="2505689"/>
            <a:ext cx="4073769" cy="254695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spcAft>
                <a:spcPts val="1200"/>
              </a:spcAft>
            </a:pPr>
            <a:r>
              <a:rPr lang="en-US" sz="2000" i="1" dirty="0">
                <a:solidFill>
                  <a:schemeClr val="tx1">
                    <a:lumMod val="75000"/>
                    <a:lumOff val="25000"/>
                  </a:schemeClr>
                </a:solidFill>
                <a:latin typeface="Helvetica Neue Light" panose="02000403000000020004" pitchFamily="2" charset="0"/>
                <a:ea typeface="Helvetica Neue Light" panose="02000403000000020004" pitchFamily="2" charset="0"/>
              </a:rPr>
              <a:t>The group crossed half the continent of North America, traveling through a largely unknown wilderness on foot, on horseback and by boat.”</a:t>
            </a:r>
          </a:p>
          <a:p>
            <a:pPr algn="r">
              <a:lnSpc>
                <a:spcPct val="120000"/>
              </a:lnSpc>
              <a:spcAft>
                <a:spcPts val="1200"/>
              </a:spcAft>
            </a:pP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 World Book Encyclopedia, 2007, </a:t>
            </a:r>
            <a:b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Vol. 12, p.222</a:t>
            </a:r>
          </a:p>
          <a:p>
            <a:pPr algn="l">
              <a:lnSpc>
                <a:spcPct val="120000"/>
              </a:lnSpc>
              <a:spcAft>
                <a:spcPts val="1200"/>
              </a:spcAft>
            </a:pPr>
            <a:endParaRPr lang="en-US" sz="2000" i="1"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3" name="Picture 2">
            <a:extLst>
              <a:ext uri="{FF2B5EF4-FFF2-40B4-BE49-F238E27FC236}">
                <a16:creationId xmlns:a16="http://schemas.microsoft.com/office/drawing/2014/main" id="{596F0306-06C0-514F-EC44-0DD15370F587}"/>
              </a:ext>
            </a:extLst>
          </p:cNvPr>
          <p:cNvPicPr>
            <a:picLocks noChangeAspect="1"/>
          </p:cNvPicPr>
          <p:nvPr/>
        </p:nvPicPr>
        <p:blipFill>
          <a:blip r:embed="rId4"/>
          <a:stretch>
            <a:fillRect/>
          </a:stretch>
        </p:blipFill>
        <p:spPr>
          <a:xfrm>
            <a:off x="9588637" y="172570"/>
            <a:ext cx="2553169" cy="1437434"/>
          </a:xfrm>
          <a:prstGeom prst="rect">
            <a:avLst/>
          </a:prstGeom>
        </p:spPr>
      </p:pic>
    </p:spTree>
    <p:extLst>
      <p:ext uri="{BB962C8B-B14F-4D97-AF65-F5344CB8AC3E}">
        <p14:creationId xmlns:p14="http://schemas.microsoft.com/office/powerpoint/2010/main" val="7109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99713" y="248038"/>
            <a:ext cx="7063721" cy="1159200"/>
          </a:xfrm>
        </p:spPr>
        <p:txBody>
          <a:bodyPr vert="horz" lIns="91440" tIns="45720" rIns="91440" bIns="45720" rtlCol="0" anchor="ctr" anchorCtr="0">
            <a:normAutofit/>
          </a:bodyPr>
          <a:lstStyle/>
          <a:p>
            <a:r>
              <a:rPr lang="en-US" sz="4000" kern="1200">
                <a:solidFill>
                  <a:srgbClr val="FFFFFF"/>
                </a:solidFill>
                <a:latin typeface="+mj-lt"/>
                <a:ea typeface="+mj-ea"/>
                <a:cs typeface="+mj-cs"/>
              </a:rPr>
              <a:t>Benefits and Challenges</a:t>
            </a:r>
          </a:p>
        </p:txBody>
      </p:sp>
      <p:graphicFrame>
        <p:nvGraphicFramePr>
          <p:cNvPr id="4" name="Table 8" title="The Benefits and challenges of primary and secondary sources">
            <a:extLst>
              <a:ext uri="{FF2B5EF4-FFF2-40B4-BE49-F238E27FC236}">
                <a16:creationId xmlns:a16="http://schemas.microsoft.com/office/drawing/2014/main" id="{EFDCD7B1-8308-5545-9383-6636F20C4754}"/>
              </a:ext>
            </a:extLst>
          </p:cNvPr>
          <p:cNvGraphicFramePr>
            <a:graphicFrameLocks noGrp="1"/>
          </p:cNvGraphicFramePr>
          <p:nvPr>
            <p:extLst>
              <p:ext uri="{D42A27DB-BD31-4B8C-83A1-F6EECF244321}">
                <p14:modId xmlns:p14="http://schemas.microsoft.com/office/powerpoint/2010/main" val="1979074862"/>
              </p:ext>
            </p:extLst>
          </p:nvPr>
        </p:nvGraphicFramePr>
        <p:xfrm>
          <a:off x="432225" y="2250281"/>
          <a:ext cx="11327550" cy="3884185"/>
        </p:xfrm>
        <a:graphic>
          <a:graphicData uri="http://schemas.openxmlformats.org/drawingml/2006/table">
            <a:tbl>
              <a:tblPr firstRow="1" bandRow="1">
                <a:tableStyleId>{5C22544A-7EE6-4342-B048-85BDC9FD1C3A}</a:tableStyleId>
              </a:tblPr>
              <a:tblGrid>
                <a:gridCol w="5477106">
                  <a:extLst>
                    <a:ext uri="{9D8B030D-6E8A-4147-A177-3AD203B41FA5}">
                      <a16:colId xmlns:a16="http://schemas.microsoft.com/office/drawing/2014/main" val="2810949784"/>
                    </a:ext>
                  </a:extLst>
                </a:gridCol>
                <a:gridCol w="5850444">
                  <a:extLst>
                    <a:ext uri="{9D8B030D-6E8A-4147-A177-3AD203B41FA5}">
                      <a16:colId xmlns:a16="http://schemas.microsoft.com/office/drawing/2014/main" val="640814853"/>
                    </a:ext>
                  </a:extLst>
                </a:gridCol>
              </a:tblGrid>
              <a:tr h="516255">
                <a:tc>
                  <a:txBody>
                    <a:bodyPr/>
                    <a:lstStyle/>
                    <a:p>
                      <a:pPr algn="ctr"/>
                      <a:r>
                        <a:rPr lang="en-US" sz="2400" b="0" i="0">
                          <a:latin typeface="Helvetica Neue Medium" panose="02000503000000020004" pitchFamily="2" charset="0"/>
                          <a:ea typeface="Helvetica Neue Medium" panose="02000503000000020004" pitchFamily="2" charset="0"/>
                          <a:cs typeface="Helvetica Neue Medium" panose="02000503000000020004" pitchFamily="2" charset="0"/>
                        </a:rPr>
                        <a:t>Primary Sources</a:t>
                      </a:r>
                    </a:p>
                  </a:txBody>
                  <a:tcPr marL="109068" marR="109068" marT="54534" marB="54534" anchor="ctr">
                    <a:lnL w="12700" cap="flat" cmpd="sng" algn="ctr">
                      <a:solidFill>
                        <a:srgbClr val="1B73B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rgbClr val="1B73B9"/>
                    </a:solidFill>
                  </a:tcPr>
                </a:tc>
                <a:tc>
                  <a:txBody>
                    <a:bodyPr/>
                    <a:lstStyle/>
                    <a:p>
                      <a:pPr algn="ctr"/>
                      <a:r>
                        <a:rPr lang="en-US" sz="2400" b="0" i="0">
                          <a:latin typeface="Helvetica Neue Medium" panose="02000503000000020004" pitchFamily="2" charset="0"/>
                          <a:ea typeface="Helvetica Neue Medium" panose="02000503000000020004" pitchFamily="2" charset="0"/>
                          <a:cs typeface="Helvetica Neue Medium" panose="02000503000000020004" pitchFamily="2" charset="0"/>
                        </a:rPr>
                        <a:t>Secondary Sources</a:t>
                      </a:r>
                    </a:p>
                  </a:txBody>
                  <a:tcPr marL="109068" marR="109068" marT="54534" marB="54534" anchor="ctr">
                    <a:lnL w="12700" cap="flat" cmpd="sng" algn="ctr">
                      <a:solidFill>
                        <a:schemeClr val="bg1"/>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rgbClr val="1B73B9"/>
                    </a:solidFill>
                  </a:tcPr>
                </a:tc>
                <a:extLst>
                  <a:ext uri="{0D108BD9-81ED-4DB2-BD59-A6C34878D82A}">
                    <a16:rowId xmlns:a16="http://schemas.microsoft.com/office/drawing/2014/main" val="422412688"/>
                  </a:ext>
                </a:extLst>
              </a:tr>
              <a:tr h="479899">
                <a:tc gridSpan="2">
                  <a:txBody>
                    <a:bodyPr/>
                    <a:lstStyle/>
                    <a:p>
                      <a:r>
                        <a:rPr lang="en-US" sz="2100" b="0" i="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Benefits</a:t>
                      </a:r>
                    </a:p>
                  </a:txBody>
                  <a:tcPr marL="109068" marR="109068" marT="54534" marB="54534">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hMerge="1">
                  <a:txBody>
                    <a:bodyPr/>
                    <a:lstStyle/>
                    <a:p>
                      <a:endParaRPr lang="en-US"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a:tc>
                <a:extLst>
                  <a:ext uri="{0D108BD9-81ED-4DB2-BD59-A6C34878D82A}">
                    <a16:rowId xmlns:a16="http://schemas.microsoft.com/office/drawing/2014/main" val="3058448897"/>
                  </a:ext>
                </a:extLst>
              </a:tr>
              <a:tr h="1563990">
                <a:tc>
                  <a:txBody>
                    <a:bodyPr/>
                    <a:lstStyle/>
                    <a:p>
                      <a:pPr>
                        <a:lnSpc>
                          <a:spcPct val="110000"/>
                        </a:lnSpc>
                      </a:pPr>
                      <a:r>
                        <a:rPr lang="en-US" alt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rPr>
                        <a:t>Evidence of what happened in the past. Bits of history that reveal how people from the time lived and what they thought about the world.</a:t>
                      </a:r>
                      <a:endParaRPr 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txBody>
                  <a:tcPr marL="109068" marR="109068" marT="54534" marB="54534">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a:txBody>
                    <a:bodyPr/>
                    <a:lstStyle/>
                    <a:p>
                      <a:pPr>
                        <a:lnSpc>
                          <a:spcPct val="110000"/>
                        </a:lnSpc>
                      </a:pPr>
                      <a:r>
                        <a:rPr lang="en-US" alt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rPr>
                        <a:t>Help us interpret or make sense of primary sources. Tell how an event fits into history. Can include related facts about other events that happened at the same time or at other times.</a:t>
                      </a:r>
                    </a:p>
                  </a:txBody>
                  <a:tcPr marL="109068" marR="109068" marT="54534" marB="54534">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extLst>
                  <a:ext uri="{0D108BD9-81ED-4DB2-BD59-A6C34878D82A}">
                    <a16:rowId xmlns:a16="http://schemas.microsoft.com/office/drawing/2014/main" val="2679161228"/>
                  </a:ext>
                </a:extLst>
              </a:tr>
              <a:tr h="479899">
                <a:tc gridSpan="2">
                  <a:txBody>
                    <a:bodyPr/>
                    <a:lstStyle/>
                    <a:p>
                      <a:r>
                        <a:rPr lang="en-US" sz="2100" b="0" i="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Challenges</a:t>
                      </a:r>
                    </a:p>
                  </a:txBody>
                  <a:tcPr marL="109068" marR="109068" marT="54534" marB="54534">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hMerge="1">
                  <a:txBody>
                    <a:bodyPr/>
                    <a:lstStyle/>
                    <a:p>
                      <a:endParaRPr lang="en-US"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a:tc>
                <a:extLst>
                  <a:ext uri="{0D108BD9-81ED-4DB2-BD59-A6C34878D82A}">
                    <a16:rowId xmlns:a16="http://schemas.microsoft.com/office/drawing/2014/main" val="2867318361"/>
                  </a:ext>
                </a:extLst>
              </a:tr>
              <a:tr h="844142">
                <a:tc>
                  <a:txBody>
                    <a:bodyPr/>
                    <a:lstStyle/>
                    <a:p>
                      <a:pPr>
                        <a:lnSpc>
                          <a:spcPct val="110000"/>
                        </a:lnSpc>
                      </a:pPr>
                      <a:r>
                        <a:rPr lang="en-US" alt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rPr>
                        <a:t>May be difficult to read or understand. May only tell one point of view.</a:t>
                      </a:r>
                      <a:endParaRPr 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txBody>
                  <a:tcPr marL="109068" marR="109068" marT="54534" marB="54534">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a:txBody>
                    <a:bodyPr/>
                    <a:lstStyle/>
                    <a:p>
                      <a:pPr>
                        <a:lnSpc>
                          <a:spcPct val="110000"/>
                        </a:lnSpc>
                      </a:pPr>
                      <a:r>
                        <a:rPr lang="en-US" alt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rPr>
                        <a:t>May tell a story from only one point of view. </a:t>
                      </a:r>
                      <a:br>
                        <a:rPr lang="en-US" alt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rPr>
                      </a:br>
                      <a:r>
                        <a:rPr lang="en-US" alt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rPr>
                        <a:t>May be a biased representation of the story.</a:t>
                      </a:r>
                      <a:endParaRPr lang="en-US" sz="2100"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endParaRPr>
                    </a:p>
                  </a:txBody>
                  <a:tcPr marL="109068" marR="109068" marT="54534" marB="54534">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extLst>
                  <a:ext uri="{0D108BD9-81ED-4DB2-BD59-A6C34878D82A}">
                    <a16:rowId xmlns:a16="http://schemas.microsoft.com/office/drawing/2014/main" val="2638256538"/>
                  </a:ext>
                </a:extLst>
              </a:tr>
            </a:tbl>
          </a:graphicData>
        </a:graphic>
      </p:graphicFrame>
    </p:spTree>
    <p:extLst>
      <p:ext uri="{BB962C8B-B14F-4D97-AF65-F5344CB8AC3E}">
        <p14:creationId xmlns:p14="http://schemas.microsoft.com/office/powerpoint/2010/main" val="8634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40080" y="325369"/>
            <a:ext cx="4368602" cy="1956841"/>
          </a:xfrm>
        </p:spPr>
        <p:txBody>
          <a:bodyPr vert="horz" lIns="91440" tIns="45720" rIns="91440" bIns="45720" rtlCol="0" anchor="b" anchorCtr="0">
            <a:normAutofit/>
          </a:bodyPr>
          <a:lstStyle/>
          <a:p>
            <a:r>
              <a:rPr lang="en-US" sz="5400">
                <a:solidFill>
                  <a:schemeClr val="tx1"/>
                </a:solidFill>
                <a:latin typeface="+mj-lt"/>
                <a:ea typeface="+mj-ea"/>
                <a:cs typeface="+mj-cs"/>
              </a:rPr>
              <a:t>Point of View (Perspective)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640080" y="2872899"/>
            <a:ext cx="4243589" cy="3320668"/>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indent="-228600" algn="l">
              <a:spcAft>
                <a:spcPts val="1200"/>
              </a:spcAft>
              <a:buFont typeface="Arial" panose="020B0604020202020204" pitchFamily="34" charset="0"/>
              <a:buChar char="•"/>
            </a:pPr>
            <a:r>
              <a:rPr lang="en-US" sz="2000">
                <a:solidFill>
                  <a:schemeClr val="tx1"/>
                </a:solidFill>
                <a:latin typeface="+mn-lt"/>
                <a:ea typeface="+mn-ea"/>
                <a:cs typeface="+mn-cs"/>
              </a:rPr>
              <a:t>The position or attitude from which something or someone is observed. Everyone has a point of view. Sometimes in history one person’s or one group’s point of view is judged to be more accurate or important than other points of view. Different points of view can be misunderstood, forgotten, or intentionally left out. History can be missing “the other side of the story.”</a:t>
            </a:r>
          </a:p>
        </p:txBody>
      </p:sp>
      <p:pic>
        <p:nvPicPr>
          <p:cNvPr id="6" name="Picture 2" descr="Glasses, Reading Glasses, Spectacles">
            <a:extLst>
              <a:ext uri="{FF2B5EF4-FFF2-40B4-BE49-F238E27FC236}">
                <a16:creationId xmlns:a16="http://schemas.microsoft.com/office/drawing/2014/main" id="{4A1A94E9-0B5F-E949-9712-3D1D39D4B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12" r="1783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3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40080" y="325369"/>
            <a:ext cx="4368602" cy="1956841"/>
          </a:xfrm>
        </p:spPr>
        <p:txBody>
          <a:bodyPr vert="horz" lIns="91440" tIns="45720" rIns="91440" bIns="45720" rtlCol="0" anchor="b" anchorCtr="0">
            <a:normAutofit/>
          </a:bodyPr>
          <a:lstStyle/>
          <a:p>
            <a:r>
              <a:rPr lang="en-US" sz="5400">
                <a:solidFill>
                  <a:schemeClr val="tx1"/>
                </a:solidFill>
                <a:latin typeface="+mj-lt"/>
                <a:ea typeface="+mj-ea"/>
                <a:cs typeface="+mj-cs"/>
              </a:rPr>
              <a:t>Bias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F5D22FE-DD54-E44A-89A6-C02FD23FD41D}"/>
              </a:ext>
            </a:extLst>
          </p:cNvPr>
          <p:cNvSpPr txBox="1">
            <a:spLocks/>
          </p:cNvSpPr>
          <p:nvPr/>
        </p:nvSpPr>
        <p:spPr>
          <a:xfrm>
            <a:off x="640080" y="2872899"/>
            <a:ext cx="4243589" cy="3320668"/>
          </a:xfrm>
          <a:prstGeom prst="rect">
            <a:avLst/>
          </a:prstGeom>
        </p:spPr>
        <p:txBody>
          <a:bodyPr vert="horz" lIns="91440" tIns="45720" rIns="91440" bIns="45720" rtlCol="0"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indent="-228600" algn="l">
              <a:spcAft>
                <a:spcPts val="1200"/>
              </a:spcAft>
              <a:buFont typeface="Arial" panose="020B0604020202020204" pitchFamily="34" charset="0"/>
              <a:buChar char="•"/>
            </a:pPr>
            <a:r>
              <a:rPr lang="en-US" sz="2200">
                <a:solidFill>
                  <a:schemeClr val="tx1"/>
                </a:solidFill>
                <a:latin typeface="+mn-lt"/>
                <a:ea typeface="+mn-ea"/>
                <a:cs typeface="+mn-cs"/>
              </a:rPr>
              <a:t>Prejudice in favor of or against one thing, person, or group compared to another. Sometimes people who observe or interpret an event in history make judgments that are based on their own biases. </a:t>
            </a:r>
          </a:p>
        </p:txBody>
      </p:sp>
      <p:pic>
        <p:nvPicPr>
          <p:cNvPr id="7" name="Picture 2" descr="Horizontal, Pan, Balance, Weigh">
            <a:extLst>
              <a:ext uri="{FF2B5EF4-FFF2-40B4-BE49-F238E27FC236}">
                <a16:creationId xmlns:a16="http://schemas.microsoft.com/office/drawing/2014/main" id="{A52839CA-B496-D54F-8ED4-2172EAA246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A1D2B-0D74-0971-D5EC-23A068F10FFF}"/>
              </a:ext>
            </a:extLst>
          </p:cNvPr>
          <p:cNvSpPr>
            <a:spLocks noGrp="1"/>
          </p:cNvSpPr>
          <p:nvPr>
            <p:ph idx="1"/>
          </p:nvPr>
        </p:nvSpPr>
        <p:spPr>
          <a:xfrm>
            <a:off x="1004046" y="2461531"/>
            <a:ext cx="9861176" cy="648634"/>
          </a:xfrm>
        </p:spPr>
        <p:txBody>
          <a:bodyPr/>
          <a:lstStyle/>
          <a:p>
            <a:r>
              <a:rPr lang="en-US" dirty="0">
                <a:hlinkClick r:id="rId2"/>
              </a:rPr>
              <a:t>Historical Perspective Video</a:t>
            </a:r>
            <a:endParaRPr lang="en-US" dirty="0"/>
          </a:p>
        </p:txBody>
      </p:sp>
      <p:sp>
        <p:nvSpPr>
          <p:cNvPr id="3" name="Title 2">
            <a:extLst>
              <a:ext uri="{FF2B5EF4-FFF2-40B4-BE49-F238E27FC236}">
                <a16:creationId xmlns:a16="http://schemas.microsoft.com/office/drawing/2014/main" id="{DFCA2F1E-6E9F-1FE2-8D77-F0A02D065B3C}"/>
              </a:ext>
            </a:extLst>
          </p:cNvPr>
          <p:cNvSpPr>
            <a:spLocks noGrp="1"/>
          </p:cNvSpPr>
          <p:nvPr>
            <p:ph type="ctrTitle"/>
          </p:nvPr>
        </p:nvSpPr>
        <p:spPr/>
        <p:txBody>
          <a:bodyPr/>
          <a:lstStyle/>
          <a:p>
            <a:r>
              <a:rPr lang="en-US" dirty="0"/>
              <a:t>Historical Perspective</a:t>
            </a:r>
          </a:p>
        </p:txBody>
      </p:sp>
    </p:spTree>
    <p:extLst>
      <p:ext uri="{BB962C8B-B14F-4D97-AF65-F5344CB8AC3E}">
        <p14:creationId xmlns:p14="http://schemas.microsoft.com/office/powerpoint/2010/main" val="2415339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2020-03-26T07:00:00+00:00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8A43B6C5-B125-4E5F-A4C0-A96E50F985DA}">
  <ds:schemaRefs>
    <ds:schemaRef ds:uri="http://schemas.microsoft.com/sharepoint/v3/contenttype/forms"/>
  </ds:schemaRefs>
</ds:datastoreItem>
</file>

<file path=customXml/itemProps2.xml><?xml version="1.0" encoding="utf-8"?>
<ds:datastoreItem xmlns:ds="http://schemas.openxmlformats.org/officeDocument/2006/customXml" ds:itemID="{E047F0B8-394D-4692-88AB-D8C041EBD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83E95E-2D39-4B9A-A551-9DE7AC217BA2}">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otalTime>1888</TotalTime>
  <Words>2875</Words>
  <Application>Microsoft Office PowerPoint</Application>
  <PresentationFormat>Widescreen</PresentationFormat>
  <Paragraphs>85</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 Light</vt:lpstr>
      <vt:lpstr>Helvetica Neue Medium</vt:lpstr>
      <vt:lpstr>Office Theme</vt:lpstr>
      <vt:lpstr>GRADE 8 Lewis and Clark:  A Native American View</vt:lpstr>
      <vt:lpstr>Background</vt:lpstr>
      <vt:lpstr>What are Primary and Secondary Sources?</vt:lpstr>
      <vt:lpstr>Primary Sources</vt:lpstr>
      <vt:lpstr>Secondary Sources</vt:lpstr>
      <vt:lpstr>Benefits and Challenges</vt:lpstr>
      <vt:lpstr>Point of View (Perspective)</vt:lpstr>
      <vt:lpstr>Bias</vt:lpstr>
      <vt:lpstr>Historical Perspective</vt:lpstr>
      <vt:lpstr>Incident at Umatilla (Reading and Reflection Activities)</vt:lpstr>
      <vt:lpstr>Incident at Umatilla Reading 1 Instructions: On October 19, 1805, the Lewis and Clark Expedition encountered a group of Native Americans near the Umatilla River in Oregon. Read the following passages describing their interaction and answer the questions that follow.</vt:lpstr>
      <vt:lpstr>Reflection Questions</vt:lpstr>
      <vt:lpstr>Reading 2 Ronda, J. P. (1984). Lewis &amp; Clark among the Indians. Lincoln, NE: University of Nebraska Press.Pages 167–168. </vt:lpstr>
      <vt:lpstr>Reflection Questions</vt:lpstr>
      <vt:lpstr>Reading 3 Connor, R. (2006). “Our people have always been here.” In A. M. Josephy (ed.), Lewis and Clark through Indian eyes. New York, NY: Alfred A. Knopf. Pages 89–90. </vt:lpstr>
      <vt:lpstr>Reflection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Rachel Murray</cp:lastModifiedBy>
  <cp:revision>102</cp:revision>
  <dcterms:created xsi:type="dcterms:W3CDTF">2019-04-26T16:05:13Z</dcterms:created>
  <dcterms:modified xsi:type="dcterms:W3CDTF">2024-10-02T18:34:46Z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2023-12-27T23:08:40Z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4c8595f2-9ccc-4082-bac3-281854ed1ebc</vt:lpwstr>
  </property>
  <property fmtid="{D5CDD505-2E9C-101B-9397-08002B2CF9AE}" pid="9" name="MSIP_Label_7730ea53-6f5e-4160-81a5-992a9105450a_ContentBits">
    <vt:lpwstr>0</vt:lpwstr>
  </property>
</Properties>
</file>