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7" r:id="rId4"/>
    <p:sldId id="258" r:id="rId5"/>
    <p:sldId id="260" r:id="rId6"/>
    <p:sldId id="261" r:id="rId7"/>
    <p:sldId id="262" r:id="rId8"/>
    <p:sldId id="263" r:id="rId9"/>
    <p:sldId id="264" r:id="rId10"/>
    <p:sldId id="266" r:id="rId11"/>
    <p:sldId id="265"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647128-B4F8-42FD-BD6F-69ADE3CA96F6}" v="31" dt="2024-10-01T15:10:1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urray" userId="bbcd0a00-e941-47ad-998c-05dd4bd34cfd" providerId="ADAL" clId="{87647128-B4F8-42FD-BD6F-69ADE3CA96F6}"/>
    <pc:docChg chg="undo custSel addSld modSld sldOrd">
      <pc:chgData name="Rachel Murray" userId="bbcd0a00-e941-47ad-998c-05dd4bd34cfd" providerId="ADAL" clId="{87647128-B4F8-42FD-BD6F-69ADE3CA96F6}" dt="2024-10-01T15:16:26.415" v="344"/>
      <pc:docMkLst>
        <pc:docMk/>
      </pc:docMkLst>
      <pc:sldChg chg="addSp delSp modSp mod setBg">
        <pc:chgData name="Rachel Murray" userId="bbcd0a00-e941-47ad-998c-05dd4bd34cfd" providerId="ADAL" clId="{87647128-B4F8-42FD-BD6F-69ADE3CA96F6}" dt="2024-09-30T21:14:12.901" v="28" actId="26606"/>
        <pc:sldMkLst>
          <pc:docMk/>
          <pc:sldMk cId="79590751" sldId="256"/>
        </pc:sldMkLst>
        <pc:spChg chg="del mod">
          <ac:chgData name="Rachel Murray" userId="bbcd0a00-e941-47ad-998c-05dd4bd34cfd" providerId="ADAL" clId="{87647128-B4F8-42FD-BD6F-69ADE3CA96F6}" dt="2024-09-30T21:13:00.531" v="16" actId="478"/>
          <ac:spMkLst>
            <pc:docMk/>
            <pc:sldMk cId="79590751" sldId="256"/>
            <ac:spMk id="2" creationId="{AEEE2405-C63C-DCE3-65BA-4FB2723B050E}"/>
          </ac:spMkLst>
        </pc:spChg>
        <pc:spChg chg="mod ord">
          <ac:chgData name="Rachel Murray" userId="bbcd0a00-e941-47ad-998c-05dd4bd34cfd" providerId="ADAL" clId="{87647128-B4F8-42FD-BD6F-69ADE3CA96F6}" dt="2024-09-30T21:14:12.901" v="28" actId="26606"/>
          <ac:spMkLst>
            <pc:docMk/>
            <pc:sldMk cId="79590751" sldId="256"/>
            <ac:spMk id="3" creationId="{FBA0A6D3-6224-4423-7B75-37DAF8DA62B3}"/>
          </ac:spMkLst>
        </pc:spChg>
        <pc:spChg chg="add mod ord">
          <ac:chgData name="Rachel Murray" userId="bbcd0a00-e941-47ad-998c-05dd4bd34cfd" providerId="ADAL" clId="{87647128-B4F8-42FD-BD6F-69ADE3CA96F6}" dt="2024-09-30T21:14:12.901" v="28" actId="26606"/>
          <ac:spMkLst>
            <pc:docMk/>
            <pc:sldMk cId="79590751" sldId="256"/>
            <ac:spMk id="5" creationId="{E6789991-042E-66B1-ECE5-7738DA18D53C}"/>
          </ac:spMkLst>
        </pc:spChg>
        <pc:spChg chg="add">
          <ac:chgData name="Rachel Murray" userId="bbcd0a00-e941-47ad-998c-05dd4bd34cfd" providerId="ADAL" clId="{87647128-B4F8-42FD-BD6F-69ADE3CA96F6}" dt="2024-09-30T21:14:12.901" v="28" actId="26606"/>
          <ac:spMkLst>
            <pc:docMk/>
            <pc:sldMk cId="79590751" sldId="256"/>
            <ac:spMk id="1031" creationId="{5A59F003-E00A-43F9-91DC-CC54E3B87466}"/>
          </ac:spMkLst>
        </pc:spChg>
        <pc:spChg chg="add">
          <ac:chgData name="Rachel Murray" userId="bbcd0a00-e941-47ad-998c-05dd4bd34cfd" providerId="ADAL" clId="{87647128-B4F8-42FD-BD6F-69ADE3CA96F6}" dt="2024-09-30T21:14:12.901" v="28" actId="26606"/>
          <ac:spMkLst>
            <pc:docMk/>
            <pc:sldMk cId="79590751" sldId="256"/>
            <ac:spMk id="1033" creationId="{D74A4382-E3AD-430A-9A1F-DFA3E0E77A7D}"/>
          </ac:spMkLst>
        </pc:spChg>
        <pc:spChg chg="add">
          <ac:chgData name="Rachel Murray" userId="bbcd0a00-e941-47ad-998c-05dd4bd34cfd" providerId="ADAL" clId="{87647128-B4F8-42FD-BD6F-69ADE3CA96F6}" dt="2024-09-30T21:14:12.901" v="28" actId="26606"/>
          <ac:spMkLst>
            <pc:docMk/>
            <pc:sldMk cId="79590751" sldId="256"/>
            <ac:spMk id="1035" creationId="{79F40191-0F44-4FD1-82CC-ACB507C14BE6}"/>
          </ac:spMkLst>
        </pc:spChg>
        <pc:picChg chg="add mod">
          <ac:chgData name="Rachel Murray" userId="bbcd0a00-e941-47ad-998c-05dd4bd34cfd" providerId="ADAL" clId="{87647128-B4F8-42FD-BD6F-69ADE3CA96F6}" dt="2024-09-30T21:14:12.901" v="28" actId="26606"/>
          <ac:picMkLst>
            <pc:docMk/>
            <pc:sldMk cId="79590751" sldId="256"/>
            <ac:picMk id="1026" creationId="{E71BA467-A23B-735C-0E77-0A7B9793DB53}"/>
          </ac:picMkLst>
        </pc:picChg>
      </pc:sldChg>
      <pc:sldChg chg="addSp delSp modSp new mod setBg modNotesTx">
        <pc:chgData name="Rachel Murray" userId="bbcd0a00-e941-47ad-998c-05dd4bd34cfd" providerId="ADAL" clId="{87647128-B4F8-42FD-BD6F-69ADE3CA96F6}" dt="2024-10-01T14:43:01.952" v="93" actId="2711"/>
        <pc:sldMkLst>
          <pc:docMk/>
          <pc:sldMk cId="671533892" sldId="257"/>
        </pc:sldMkLst>
        <pc:spChg chg="mod">
          <ac:chgData name="Rachel Murray" userId="bbcd0a00-e941-47ad-998c-05dd4bd34cfd" providerId="ADAL" clId="{87647128-B4F8-42FD-BD6F-69ADE3CA96F6}" dt="2024-09-30T21:17:25.251" v="48" actId="26606"/>
          <ac:spMkLst>
            <pc:docMk/>
            <pc:sldMk cId="671533892" sldId="257"/>
            <ac:spMk id="2" creationId="{B178DBBA-641A-38AE-164E-67B6E0F582A6}"/>
          </ac:spMkLst>
        </pc:spChg>
        <pc:spChg chg="del">
          <ac:chgData name="Rachel Murray" userId="bbcd0a00-e941-47ad-998c-05dd4bd34cfd" providerId="ADAL" clId="{87647128-B4F8-42FD-BD6F-69ADE3CA96F6}" dt="2024-09-30T21:16:48.955" v="42"/>
          <ac:spMkLst>
            <pc:docMk/>
            <pc:sldMk cId="671533892" sldId="257"/>
            <ac:spMk id="3" creationId="{FAC5CA5F-B9A7-2D8C-3724-55B7C1EE3D3D}"/>
          </ac:spMkLst>
        </pc:spChg>
        <pc:spChg chg="add del mod">
          <ac:chgData name="Rachel Murray" userId="bbcd0a00-e941-47ad-998c-05dd4bd34cfd" providerId="ADAL" clId="{87647128-B4F8-42FD-BD6F-69ADE3CA96F6}" dt="2024-09-30T21:17:25.251" v="48" actId="26606"/>
          <ac:spMkLst>
            <pc:docMk/>
            <pc:sldMk cId="671533892" sldId="257"/>
            <ac:spMk id="6" creationId="{5C01CCD3-C8CF-7620-BB02-2F34092F4501}"/>
          </ac:spMkLst>
        </pc:spChg>
        <pc:spChg chg="add del">
          <ac:chgData name="Rachel Murray" userId="bbcd0a00-e941-47ad-998c-05dd4bd34cfd" providerId="ADAL" clId="{87647128-B4F8-42FD-BD6F-69ADE3CA96F6}" dt="2024-09-30T21:17:25.251" v="48" actId="26606"/>
          <ac:spMkLst>
            <pc:docMk/>
            <pc:sldMk cId="671533892" sldId="257"/>
            <ac:spMk id="9" creationId="{A4AC5506-6312-4701-8D3C-40187889A947}"/>
          </ac:spMkLst>
        </pc:spChg>
        <pc:spChg chg="add del">
          <ac:chgData name="Rachel Murray" userId="bbcd0a00-e941-47ad-998c-05dd4bd34cfd" providerId="ADAL" clId="{87647128-B4F8-42FD-BD6F-69ADE3CA96F6}" dt="2024-09-30T21:17:25.245" v="47" actId="26606"/>
          <ac:spMkLst>
            <pc:docMk/>
            <pc:sldMk cId="671533892" sldId="257"/>
            <ac:spMk id="2055" creationId="{A4AC5506-6312-4701-8D3C-40187889A947}"/>
          </ac:spMkLst>
        </pc:spChg>
        <pc:spChg chg="add">
          <ac:chgData name="Rachel Murray" userId="bbcd0a00-e941-47ad-998c-05dd4bd34cfd" providerId="ADAL" clId="{87647128-B4F8-42FD-BD6F-69ADE3CA96F6}" dt="2024-09-30T21:17:25.251" v="48" actId="26606"/>
          <ac:spMkLst>
            <pc:docMk/>
            <pc:sldMk cId="671533892" sldId="257"/>
            <ac:spMk id="2057" creationId="{1199E1B1-A8C0-4FE8-A5A8-1CB41D69F857}"/>
          </ac:spMkLst>
        </pc:spChg>
        <pc:spChg chg="add">
          <ac:chgData name="Rachel Murray" userId="bbcd0a00-e941-47ad-998c-05dd4bd34cfd" providerId="ADAL" clId="{87647128-B4F8-42FD-BD6F-69ADE3CA96F6}" dt="2024-09-30T21:17:25.251" v="48" actId="26606"/>
          <ac:spMkLst>
            <pc:docMk/>
            <pc:sldMk cId="671533892" sldId="257"/>
            <ac:spMk id="2058" creationId="{A8384FB5-9ADC-4DDC-881B-597D56F5B15D}"/>
          </ac:spMkLst>
        </pc:spChg>
        <pc:spChg chg="add">
          <ac:chgData name="Rachel Murray" userId="bbcd0a00-e941-47ad-998c-05dd4bd34cfd" providerId="ADAL" clId="{87647128-B4F8-42FD-BD6F-69ADE3CA96F6}" dt="2024-09-30T21:17:25.251" v="48" actId="26606"/>
          <ac:spMkLst>
            <pc:docMk/>
            <pc:sldMk cId="671533892" sldId="257"/>
            <ac:spMk id="2059" creationId="{84A8DE83-DE75-4B41-9DB4-A7EC0B0DEC0B}"/>
          </ac:spMkLst>
        </pc:spChg>
        <pc:spChg chg="add">
          <ac:chgData name="Rachel Murray" userId="bbcd0a00-e941-47ad-998c-05dd4bd34cfd" providerId="ADAL" clId="{87647128-B4F8-42FD-BD6F-69ADE3CA96F6}" dt="2024-09-30T21:17:25.251" v="48" actId="26606"/>
          <ac:spMkLst>
            <pc:docMk/>
            <pc:sldMk cId="671533892" sldId="257"/>
            <ac:spMk id="2061" creationId="{A7009A0A-BEF5-4EAC-AF15-E4F9F002E239}"/>
          </ac:spMkLst>
        </pc:spChg>
        <pc:picChg chg="add del mod">
          <ac:chgData name="Rachel Murray" userId="bbcd0a00-e941-47ad-998c-05dd4bd34cfd" providerId="ADAL" clId="{87647128-B4F8-42FD-BD6F-69ADE3CA96F6}" dt="2024-09-30T21:17:12.907" v="44" actId="478"/>
          <ac:picMkLst>
            <pc:docMk/>
            <pc:sldMk cId="671533892" sldId="257"/>
            <ac:picMk id="4" creationId="{13E7F66C-1A88-06F6-1D54-2801B4B43BFA}"/>
          </ac:picMkLst>
        </pc:picChg>
        <pc:picChg chg="add mod">
          <ac:chgData name="Rachel Murray" userId="bbcd0a00-e941-47ad-998c-05dd4bd34cfd" providerId="ADAL" clId="{87647128-B4F8-42FD-BD6F-69ADE3CA96F6}" dt="2024-09-30T21:17:25.251" v="48" actId="26606"/>
          <ac:picMkLst>
            <pc:docMk/>
            <pc:sldMk cId="671533892" sldId="257"/>
            <ac:picMk id="2050" creationId="{9B9DC40E-D023-64B9-11D0-707A5D34B2B0}"/>
          </ac:picMkLst>
        </pc:picChg>
      </pc:sldChg>
      <pc:sldChg chg="addSp delSp modSp new mod setBg modNotesTx">
        <pc:chgData name="Rachel Murray" userId="bbcd0a00-e941-47ad-998c-05dd4bd34cfd" providerId="ADAL" clId="{87647128-B4F8-42FD-BD6F-69ADE3CA96F6}" dt="2024-10-01T14:49:35.940" v="114" actId="26606"/>
        <pc:sldMkLst>
          <pc:docMk/>
          <pc:sldMk cId="1777617270" sldId="258"/>
        </pc:sldMkLst>
        <pc:spChg chg="del mod">
          <ac:chgData name="Rachel Murray" userId="bbcd0a00-e941-47ad-998c-05dd4bd34cfd" providerId="ADAL" clId="{87647128-B4F8-42FD-BD6F-69ADE3CA96F6}" dt="2024-10-01T14:28:53.702" v="63" actId="478"/>
          <ac:spMkLst>
            <pc:docMk/>
            <pc:sldMk cId="1777617270" sldId="258"/>
            <ac:spMk id="2" creationId="{36E27DD8-1DE3-F663-A0D6-956A792D6938}"/>
          </ac:spMkLst>
        </pc:spChg>
        <pc:spChg chg="mod ord">
          <ac:chgData name="Rachel Murray" userId="bbcd0a00-e941-47ad-998c-05dd4bd34cfd" providerId="ADAL" clId="{87647128-B4F8-42FD-BD6F-69ADE3CA96F6}" dt="2024-10-01T14:49:35.940" v="114" actId="26606"/>
          <ac:spMkLst>
            <pc:docMk/>
            <pc:sldMk cId="1777617270" sldId="258"/>
            <ac:spMk id="3" creationId="{A20CAFA8-D64B-9ECB-C100-D3773753D092}"/>
          </ac:spMkLst>
        </pc:spChg>
        <pc:spChg chg="add del">
          <ac:chgData name="Rachel Murray" userId="bbcd0a00-e941-47ad-998c-05dd4bd34cfd" providerId="ADAL" clId="{87647128-B4F8-42FD-BD6F-69ADE3CA96F6}" dt="2024-09-30T21:18:08.004" v="53" actId="22"/>
          <ac:spMkLst>
            <pc:docMk/>
            <pc:sldMk cId="1777617270" sldId="258"/>
            <ac:spMk id="5" creationId="{859A127F-91D3-ECD1-8873-EDD9DA1808EC}"/>
          </ac:spMkLst>
        </pc:spChg>
        <pc:spChg chg="add mod">
          <ac:chgData name="Rachel Murray" userId="bbcd0a00-e941-47ad-998c-05dd4bd34cfd" providerId="ADAL" clId="{87647128-B4F8-42FD-BD6F-69ADE3CA96F6}" dt="2024-10-01T14:49:35.940" v="114" actId="26606"/>
          <ac:spMkLst>
            <pc:docMk/>
            <pc:sldMk cId="1777617270" sldId="258"/>
            <ac:spMk id="7" creationId="{F5114E65-9C86-2D04-4FEF-910DFC0D7155}"/>
          </ac:spMkLst>
        </pc:spChg>
        <pc:spChg chg="add del">
          <ac:chgData name="Rachel Murray" userId="bbcd0a00-e941-47ad-998c-05dd4bd34cfd" providerId="ADAL" clId="{87647128-B4F8-42FD-BD6F-69ADE3CA96F6}" dt="2024-10-01T14:49:33.261" v="111" actId="26606"/>
          <ac:spMkLst>
            <pc:docMk/>
            <pc:sldMk cId="1777617270" sldId="258"/>
            <ac:spMk id="4103" creationId="{45D37F4E-DDB4-456B-97E0-9937730A039F}"/>
          </ac:spMkLst>
        </pc:spChg>
        <pc:spChg chg="add del">
          <ac:chgData name="Rachel Murray" userId="bbcd0a00-e941-47ad-998c-05dd4bd34cfd" providerId="ADAL" clId="{87647128-B4F8-42FD-BD6F-69ADE3CA96F6}" dt="2024-10-01T14:49:33.261" v="111" actId="26606"/>
          <ac:spMkLst>
            <pc:docMk/>
            <pc:sldMk cId="1777617270" sldId="258"/>
            <ac:spMk id="4105" creationId="{B2DD41CD-8F47-4F56-AD12-4E2FF7696987}"/>
          </ac:spMkLst>
        </pc:spChg>
        <pc:spChg chg="add del">
          <ac:chgData name="Rachel Murray" userId="bbcd0a00-e941-47ad-998c-05dd4bd34cfd" providerId="ADAL" clId="{87647128-B4F8-42FD-BD6F-69ADE3CA96F6}" dt="2024-10-01T14:49:35.940" v="113" actId="26606"/>
          <ac:spMkLst>
            <pc:docMk/>
            <pc:sldMk cId="1777617270" sldId="258"/>
            <ac:spMk id="4107" creationId="{60E9A6ED-B880-44EA-8D60-C9D3C82CCBD2}"/>
          </ac:spMkLst>
        </pc:spChg>
        <pc:spChg chg="add">
          <ac:chgData name="Rachel Murray" userId="bbcd0a00-e941-47ad-998c-05dd4bd34cfd" providerId="ADAL" clId="{87647128-B4F8-42FD-BD6F-69ADE3CA96F6}" dt="2024-10-01T14:49:35.940" v="114" actId="26606"/>
          <ac:spMkLst>
            <pc:docMk/>
            <pc:sldMk cId="1777617270" sldId="258"/>
            <ac:spMk id="4109" creationId="{45D37F4E-DDB4-456B-97E0-9937730A039F}"/>
          </ac:spMkLst>
        </pc:spChg>
        <pc:spChg chg="add">
          <ac:chgData name="Rachel Murray" userId="bbcd0a00-e941-47ad-998c-05dd4bd34cfd" providerId="ADAL" clId="{87647128-B4F8-42FD-BD6F-69ADE3CA96F6}" dt="2024-10-01T14:49:35.940" v="114" actId="26606"/>
          <ac:spMkLst>
            <pc:docMk/>
            <pc:sldMk cId="1777617270" sldId="258"/>
            <ac:spMk id="4110" creationId="{B2DD41CD-8F47-4F56-AD12-4E2FF7696987}"/>
          </ac:spMkLst>
        </pc:spChg>
        <pc:picChg chg="add mod">
          <ac:chgData name="Rachel Murray" userId="bbcd0a00-e941-47ad-998c-05dd4bd34cfd" providerId="ADAL" clId="{87647128-B4F8-42FD-BD6F-69ADE3CA96F6}" dt="2024-10-01T14:49:35.940" v="114" actId="26606"/>
          <ac:picMkLst>
            <pc:docMk/>
            <pc:sldMk cId="1777617270" sldId="258"/>
            <ac:picMk id="4098" creationId="{C7B8BF93-94AA-3078-CEAF-88B973510180}"/>
          </ac:picMkLst>
        </pc:picChg>
      </pc:sldChg>
      <pc:sldChg chg="addSp delSp modSp new mod setBg addAnim">
        <pc:chgData name="Rachel Murray" userId="bbcd0a00-e941-47ad-998c-05dd4bd34cfd" providerId="ADAL" clId="{87647128-B4F8-42FD-BD6F-69ADE3CA96F6}" dt="2024-10-01T14:46:44.128" v="103"/>
        <pc:sldMkLst>
          <pc:docMk/>
          <pc:sldMk cId="3229358503" sldId="259"/>
        </pc:sldMkLst>
        <pc:spChg chg="mod">
          <ac:chgData name="Rachel Murray" userId="bbcd0a00-e941-47ad-998c-05dd4bd34cfd" providerId="ADAL" clId="{87647128-B4F8-42FD-BD6F-69ADE3CA96F6}" dt="2024-10-01T14:46:44.128" v="102" actId="26606"/>
          <ac:spMkLst>
            <pc:docMk/>
            <pc:sldMk cId="3229358503" sldId="259"/>
            <ac:spMk id="2" creationId="{D65A157C-4C13-8C62-6820-17D7667CBB3F}"/>
          </ac:spMkLst>
        </pc:spChg>
        <pc:spChg chg="del">
          <ac:chgData name="Rachel Murray" userId="bbcd0a00-e941-47ad-998c-05dd4bd34cfd" providerId="ADAL" clId="{87647128-B4F8-42FD-BD6F-69ADE3CA96F6}" dt="2024-10-01T14:46:38.683" v="101" actId="478"/>
          <ac:spMkLst>
            <pc:docMk/>
            <pc:sldMk cId="3229358503" sldId="259"/>
            <ac:spMk id="3" creationId="{23556070-4B7F-15FA-D989-1BB825D9D8F8}"/>
          </ac:spMkLst>
        </pc:spChg>
        <pc:spChg chg="add">
          <ac:chgData name="Rachel Murray" userId="bbcd0a00-e941-47ad-998c-05dd4bd34cfd" providerId="ADAL" clId="{87647128-B4F8-42FD-BD6F-69ADE3CA96F6}" dt="2024-10-01T14:46:44.128" v="102" actId="26606"/>
          <ac:spMkLst>
            <pc:docMk/>
            <pc:sldMk cId="3229358503" sldId="259"/>
            <ac:spMk id="3079" creationId="{53F29798-D584-4792-9B62-3F5F5C36D619}"/>
          </ac:spMkLst>
        </pc:spChg>
        <pc:picChg chg="add mod">
          <ac:chgData name="Rachel Murray" userId="bbcd0a00-e941-47ad-998c-05dd4bd34cfd" providerId="ADAL" clId="{87647128-B4F8-42FD-BD6F-69ADE3CA96F6}" dt="2024-10-01T14:46:44.128" v="102" actId="26606"/>
          <ac:picMkLst>
            <pc:docMk/>
            <pc:sldMk cId="3229358503" sldId="259"/>
            <ac:picMk id="3074" creationId="{A252AC5C-04AD-7A1B-B146-4E54DE1216EC}"/>
          </ac:picMkLst>
        </pc:picChg>
      </pc:sldChg>
      <pc:sldChg chg="addSp modSp new mod setBg modNotesTx">
        <pc:chgData name="Rachel Murray" userId="bbcd0a00-e941-47ad-998c-05dd4bd34cfd" providerId="ADAL" clId="{87647128-B4F8-42FD-BD6F-69ADE3CA96F6}" dt="2024-10-01T14:51:13.033" v="124" actId="26606"/>
        <pc:sldMkLst>
          <pc:docMk/>
          <pc:sldMk cId="1130420781" sldId="260"/>
        </pc:sldMkLst>
        <pc:spChg chg="mod">
          <ac:chgData name="Rachel Murray" userId="bbcd0a00-e941-47ad-998c-05dd4bd34cfd" providerId="ADAL" clId="{87647128-B4F8-42FD-BD6F-69ADE3CA96F6}" dt="2024-10-01T14:51:13.033" v="124" actId="26606"/>
          <ac:spMkLst>
            <pc:docMk/>
            <pc:sldMk cId="1130420781" sldId="260"/>
            <ac:spMk id="2" creationId="{1169FECA-D35E-2DDD-BCB1-D203649ABBFD}"/>
          </ac:spMkLst>
        </pc:spChg>
        <pc:spChg chg="mod">
          <ac:chgData name="Rachel Murray" userId="bbcd0a00-e941-47ad-998c-05dd4bd34cfd" providerId="ADAL" clId="{87647128-B4F8-42FD-BD6F-69ADE3CA96F6}" dt="2024-10-01T14:51:13.033" v="124" actId="26606"/>
          <ac:spMkLst>
            <pc:docMk/>
            <pc:sldMk cId="1130420781" sldId="260"/>
            <ac:spMk id="3" creationId="{E3CB70E5-6DC8-9070-4E76-862AF8499F02}"/>
          </ac:spMkLst>
        </pc:spChg>
        <pc:spChg chg="add">
          <ac:chgData name="Rachel Murray" userId="bbcd0a00-e941-47ad-998c-05dd4bd34cfd" providerId="ADAL" clId="{87647128-B4F8-42FD-BD6F-69ADE3CA96F6}" dt="2024-10-01T14:51:13.033" v="124" actId="26606"/>
          <ac:spMkLst>
            <pc:docMk/>
            <pc:sldMk cId="1130420781" sldId="260"/>
            <ac:spMk id="5127" creationId="{45D37F4E-DDB4-456B-97E0-9937730A039F}"/>
          </ac:spMkLst>
        </pc:spChg>
        <pc:spChg chg="add">
          <ac:chgData name="Rachel Murray" userId="bbcd0a00-e941-47ad-998c-05dd4bd34cfd" providerId="ADAL" clId="{87647128-B4F8-42FD-BD6F-69ADE3CA96F6}" dt="2024-10-01T14:51:13.033" v="124" actId="26606"/>
          <ac:spMkLst>
            <pc:docMk/>
            <pc:sldMk cId="1130420781" sldId="260"/>
            <ac:spMk id="5129" creationId="{B2DD41CD-8F47-4F56-AD12-4E2FF7696987}"/>
          </ac:spMkLst>
        </pc:spChg>
        <pc:picChg chg="add mod">
          <ac:chgData name="Rachel Murray" userId="bbcd0a00-e941-47ad-998c-05dd4bd34cfd" providerId="ADAL" clId="{87647128-B4F8-42FD-BD6F-69ADE3CA96F6}" dt="2024-10-01T14:51:13.033" v="124" actId="26606"/>
          <ac:picMkLst>
            <pc:docMk/>
            <pc:sldMk cId="1130420781" sldId="260"/>
            <ac:picMk id="5122" creationId="{5331B895-AD2C-0C43-DE61-DAC759A8A645}"/>
          </ac:picMkLst>
        </pc:picChg>
      </pc:sldChg>
      <pc:sldChg chg="modSp add ord">
        <pc:chgData name="Rachel Murray" userId="bbcd0a00-e941-47ad-998c-05dd4bd34cfd" providerId="ADAL" clId="{87647128-B4F8-42FD-BD6F-69ADE3CA96F6}" dt="2024-10-01T14:52:17.327" v="143" actId="20577"/>
        <pc:sldMkLst>
          <pc:docMk/>
          <pc:sldMk cId="1775585567" sldId="261"/>
        </pc:sldMkLst>
        <pc:spChg chg="mod">
          <ac:chgData name="Rachel Murray" userId="bbcd0a00-e941-47ad-998c-05dd4bd34cfd" providerId="ADAL" clId="{87647128-B4F8-42FD-BD6F-69ADE3CA96F6}" dt="2024-10-01T14:52:17.327" v="143" actId="20577"/>
          <ac:spMkLst>
            <pc:docMk/>
            <pc:sldMk cId="1775585567" sldId="261"/>
            <ac:spMk id="2" creationId="{D65A157C-4C13-8C62-6820-17D7667CBB3F}"/>
          </ac:spMkLst>
        </pc:spChg>
      </pc:sldChg>
      <pc:sldChg chg="addSp delSp modSp new mod setBg">
        <pc:chgData name="Rachel Murray" userId="bbcd0a00-e941-47ad-998c-05dd4bd34cfd" providerId="ADAL" clId="{87647128-B4F8-42FD-BD6F-69ADE3CA96F6}" dt="2024-10-01T14:54:56.721" v="161" actId="26606"/>
        <pc:sldMkLst>
          <pc:docMk/>
          <pc:sldMk cId="3186251565" sldId="262"/>
        </pc:sldMkLst>
        <pc:spChg chg="mod">
          <ac:chgData name="Rachel Murray" userId="bbcd0a00-e941-47ad-998c-05dd4bd34cfd" providerId="ADAL" clId="{87647128-B4F8-42FD-BD6F-69ADE3CA96F6}" dt="2024-10-01T14:54:56.721" v="161" actId="26606"/>
          <ac:spMkLst>
            <pc:docMk/>
            <pc:sldMk cId="3186251565" sldId="262"/>
            <ac:spMk id="2" creationId="{2C619580-36E6-F207-71E5-5B9819F6007E}"/>
          </ac:spMkLst>
        </pc:spChg>
        <pc:spChg chg="mod">
          <ac:chgData name="Rachel Murray" userId="bbcd0a00-e941-47ad-998c-05dd4bd34cfd" providerId="ADAL" clId="{87647128-B4F8-42FD-BD6F-69ADE3CA96F6}" dt="2024-10-01T14:54:56.721" v="161" actId="26606"/>
          <ac:spMkLst>
            <pc:docMk/>
            <pc:sldMk cId="3186251565" sldId="262"/>
            <ac:spMk id="3" creationId="{C9D81F2C-D3FF-EBF6-F562-03CA8F88A8D1}"/>
          </ac:spMkLst>
        </pc:spChg>
        <pc:spChg chg="add del">
          <ac:chgData name="Rachel Murray" userId="bbcd0a00-e941-47ad-998c-05dd4bd34cfd" providerId="ADAL" clId="{87647128-B4F8-42FD-BD6F-69ADE3CA96F6}" dt="2024-10-01T14:54:53.289" v="154" actId="26606"/>
          <ac:spMkLst>
            <pc:docMk/>
            <pc:sldMk cId="3186251565" sldId="262"/>
            <ac:spMk id="9" creationId="{743AA782-23D1-4521-8CAD-47662984AA08}"/>
          </ac:spMkLst>
        </pc:spChg>
        <pc:spChg chg="add del">
          <ac:chgData name="Rachel Murray" userId="bbcd0a00-e941-47ad-998c-05dd4bd34cfd" providerId="ADAL" clId="{87647128-B4F8-42FD-BD6F-69ADE3CA96F6}" dt="2024-10-01T14:54:53.289" v="154" actId="26606"/>
          <ac:spMkLst>
            <pc:docMk/>
            <pc:sldMk cId="3186251565" sldId="262"/>
            <ac:spMk id="11" creationId="{71877DBC-BB60-40F0-AC93-2ACDBAAE60CE}"/>
          </ac:spMkLst>
        </pc:spChg>
        <pc:spChg chg="add del">
          <ac:chgData name="Rachel Murray" userId="bbcd0a00-e941-47ad-998c-05dd4bd34cfd" providerId="ADAL" clId="{87647128-B4F8-42FD-BD6F-69ADE3CA96F6}" dt="2024-10-01T14:54:54.513" v="156" actId="26606"/>
          <ac:spMkLst>
            <pc:docMk/>
            <pc:sldMk cId="3186251565" sldId="262"/>
            <ac:spMk id="13" creationId="{45D37F4E-DDB4-456B-97E0-9937730A039F}"/>
          </ac:spMkLst>
        </pc:spChg>
        <pc:spChg chg="add del">
          <ac:chgData name="Rachel Murray" userId="bbcd0a00-e941-47ad-998c-05dd4bd34cfd" providerId="ADAL" clId="{87647128-B4F8-42FD-BD6F-69ADE3CA96F6}" dt="2024-10-01T14:54:54.513" v="156" actId="26606"/>
          <ac:spMkLst>
            <pc:docMk/>
            <pc:sldMk cId="3186251565" sldId="262"/>
            <ac:spMk id="14" creationId="{B2DD41CD-8F47-4F56-AD12-4E2FF7696987}"/>
          </ac:spMkLst>
        </pc:spChg>
        <pc:spChg chg="add del">
          <ac:chgData name="Rachel Murray" userId="bbcd0a00-e941-47ad-998c-05dd4bd34cfd" providerId="ADAL" clId="{87647128-B4F8-42FD-BD6F-69ADE3CA96F6}" dt="2024-10-01T14:54:56.721" v="160" actId="26606"/>
          <ac:spMkLst>
            <pc:docMk/>
            <pc:sldMk cId="3186251565" sldId="262"/>
            <ac:spMk id="15" creationId="{3873B707-463F-40B0-8227-E8CC6C67EB25}"/>
          </ac:spMkLst>
        </pc:spChg>
        <pc:spChg chg="add del">
          <ac:chgData name="Rachel Murray" userId="bbcd0a00-e941-47ad-998c-05dd4bd34cfd" providerId="ADAL" clId="{87647128-B4F8-42FD-BD6F-69ADE3CA96F6}" dt="2024-10-01T14:54:55.307" v="158" actId="26606"/>
          <ac:spMkLst>
            <pc:docMk/>
            <pc:sldMk cId="3186251565" sldId="262"/>
            <ac:spMk id="16" creationId="{743AA782-23D1-4521-8CAD-47662984AA08}"/>
          </ac:spMkLst>
        </pc:spChg>
        <pc:spChg chg="add del">
          <ac:chgData name="Rachel Murray" userId="bbcd0a00-e941-47ad-998c-05dd4bd34cfd" providerId="ADAL" clId="{87647128-B4F8-42FD-BD6F-69ADE3CA96F6}" dt="2024-10-01T14:54:55.307" v="158" actId="26606"/>
          <ac:spMkLst>
            <pc:docMk/>
            <pc:sldMk cId="3186251565" sldId="262"/>
            <ac:spMk id="17" creationId="{71877DBC-BB60-40F0-AC93-2ACDBAAE60CE}"/>
          </ac:spMkLst>
        </pc:spChg>
        <pc:spChg chg="add del">
          <ac:chgData name="Rachel Murray" userId="bbcd0a00-e941-47ad-998c-05dd4bd34cfd" providerId="ADAL" clId="{87647128-B4F8-42FD-BD6F-69ADE3CA96F6}" dt="2024-10-01T14:54:56.721" v="160" actId="26606"/>
          <ac:spMkLst>
            <pc:docMk/>
            <pc:sldMk cId="3186251565" sldId="262"/>
            <ac:spMk id="19" creationId="{19C9EAEA-39D0-4B0E-A0EB-51E7B26740B1}"/>
          </ac:spMkLst>
        </pc:spChg>
        <pc:spChg chg="add del">
          <ac:chgData name="Rachel Murray" userId="bbcd0a00-e941-47ad-998c-05dd4bd34cfd" providerId="ADAL" clId="{87647128-B4F8-42FD-BD6F-69ADE3CA96F6}" dt="2024-10-01T14:54:56.721" v="160" actId="26606"/>
          <ac:spMkLst>
            <pc:docMk/>
            <pc:sldMk cId="3186251565" sldId="262"/>
            <ac:spMk id="20" creationId="{201CC55D-ED54-4C5C-95E6-10947BD1103B}"/>
          </ac:spMkLst>
        </pc:spChg>
        <pc:spChg chg="add del">
          <ac:chgData name="Rachel Murray" userId="bbcd0a00-e941-47ad-998c-05dd4bd34cfd" providerId="ADAL" clId="{87647128-B4F8-42FD-BD6F-69ADE3CA96F6}" dt="2024-10-01T14:54:56.721" v="160" actId="26606"/>
          <ac:spMkLst>
            <pc:docMk/>
            <pc:sldMk cId="3186251565" sldId="262"/>
            <ac:spMk id="23" creationId="{C13237C8-E62C-4F0D-A318-BD6FB6C2D138}"/>
          </ac:spMkLst>
        </pc:spChg>
        <pc:spChg chg="add">
          <ac:chgData name="Rachel Murray" userId="bbcd0a00-e941-47ad-998c-05dd4bd34cfd" providerId="ADAL" clId="{87647128-B4F8-42FD-BD6F-69ADE3CA96F6}" dt="2024-10-01T14:54:56.721" v="161" actId="26606"/>
          <ac:spMkLst>
            <pc:docMk/>
            <pc:sldMk cId="3186251565" sldId="262"/>
            <ac:spMk id="25" creationId="{743AA782-23D1-4521-8CAD-47662984AA08}"/>
          </ac:spMkLst>
        </pc:spChg>
        <pc:spChg chg="add">
          <ac:chgData name="Rachel Murray" userId="bbcd0a00-e941-47ad-998c-05dd4bd34cfd" providerId="ADAL" clId="{87647128-B4F8-42FD-BD6F-69ADE3CA96F6}" dt="2024-10-01T14:54:56.721" v="161" actId="26606"/>
          <ac:spMkLst>
            <pc:docMk/>
            <pc:sldMk cId="3186251565" sldId="262"/>
            <ac:spMk id="26" creationId="{71877DBC-BB60-40F0-AC93-2ACDBAAE60CE}"/>
          </ac:spMkLst>
        </pc:spChg>
        <pc:grpChg chg="add del">
          <ac:chgData name="Rachel Murray" userId="bbcd0a00-e941-47ad-998c-05dd4bd34cfd" providerId="ADAL" clId="{87647128-B4F8-42FD-BD6F-69ADE3CA96F6}" dt="2024-10-01T14:54:56.721" v="160" actId="26606"/>
          <ac:grpSpMkLst>
            <pc:docMk/>
            <pc:sldMk cId="3186251565" sldId="262"/>
            <ac:grpSpMk id="21" creationId="{1DE889C7-FAD6-4397-98E2-05D503484459}"/>
          </ac:grpSpMkLst>
        </pc:grpChg>
        <pc:picChg chg="add mod">
          <ac:chgData name="Rachel Murray" userId="bbcd0a00-e941-47ad-998c-05dd4bd34cfd" providerId="ADAL" clId="{87647128-B4F8-42FD-BD6F-69ADE3CA96F6}" dt="2024-10-01T14:54:56.721" v="161" actId="26606"/>
          <ac:picMkLst>
            <pc:docMk/>
            <pc:sldMk cId="3186251565" sldId="262"/>
            <ac:picMk id="4" creationId="{329739F3-8C67-8C5D-DD9A-E65CBF5E112D}"/>
          </ac:picMkLst>
        </pc:picChg>
      </pc:sldChg>
      <pc:sldChg chg="addSp modSp new mod setBg modNotesTx">
        <pc:chgData name="Rachel Murray" userId="bbcd0a00-e941-47ad-998c-05dd4bd34cfd" providerId="ADAL" clId="{87647128-B4F8-42FD-BD6F-69ADE3CA96F6}" dt="2024-10-01T14:58:05.161" v="222" actId="27614"/>
        <pc:sldMkLst>
          <pc:docMk/>
          <pc:sldMk cId="1595011751" sldId="263"/>
        </pc:sldMkLst>
        <pc:spChg chg="mod">
          <ac:chgData name="Rachel Murray" userId="bbcd0a00-e941-47ad-998c-05dd4bd34cfd" providerId="ADAL" clId="{87647128-B4F8-42FD-BD6F-69ADE3CA96F6}" dt="2024-10-01T14:57:58.925" v="221" actId="26606"/>
          <ac:spMkLst>
            <pc:docMk/>
            <pc:sldMk cId="1595011751" sldId="263"/>
            <ac:spMk id="2" creationId="{1CBF176B-2804-2C9F-855C-C00C6A3C47A6}"/>
          </ac:spMkLst>
        </pc:spChg>
        <pc:spChg chg="mod">
          <ac:chgData name="Rachel Murray" userId="bbcd0a00-e941-47ad-998c-05dd4bd34cfd" providerId="ADAL" clId="{87647128-B4F8-42FD-BD6F-69ADE3CA96F6}" dt="2024-10-01T14:57:58.925" v="221" actId="26606"/>
          <ac:spMkLst>
            <pc:docMk/>
            <pc:sldMk cId="1595011751" sldId="263"/>
            <ac:spMk id="3" creationId="{789BC063-B788-363C-7652-F77E4DCA6A19}"/>
          </ac:spMkLst>
        </pc:spChg>
        <pc:spChg chg="add">
          <ac:chgData name="Rachel Murray" userId="bbcd0a00-e941-47ad-998c-05dd4bd34cfd" providerId="ADAL" clId="{87647128-B4F8-42FD-BD6F-69ADE3CA96F6}" dt="2024-10-01T14:57:58.925" v="221" actId="26606"/>
          <ac:spMkLst>
            <pc:docMk/>
            <pc:sldMk cId="1595011751" sldId="263"/>
            <ac:spMk id="9" creationId="{743AA782-23D1-4521-8CAD-47662984AA08}"/>
          </ac:spMkLst>
        </pc:spChg>
        <pc:spChg chg="add">
          <ac:chgData name="Rachel Murray" userId="bbcd0a00-e941-47ad-998c-05dd4bd34cfd" providerId="ADAL" clId="{87647128-B4F8-42FD-BD6F-69ADE3CA96F6}" dt="2024-10-01T14:57:58.925" v="221" actId="26606"/>
          <ac:spMkLst>
            <pc:docMk/>
            <pc:sldMk cId="1595011751" sldId="263"/>
            <ac:spMk id="11" creationId="{71877DBC-BB60-40F0-AC93-2ACDBAAE60CE}"/>
          </ac:spMkLst>
        </pc:spChg>
        <pc:picChg chg="add mod">
          <ac:chgData name="Rachel Murray" userId="bbcd0a00-e941-47ad-998c-05dd4bd34cfd" providerId="ADAL" clId="{87647128-B4F8-42FD-BD6F-69ADE3CA96F6}" dt="2024-10-01T14:58:05.161" v="222" actId="27614"/>
          <ac:picMkLst>
            <pc:docMk/>
            <pc:sldMk cId="1595011751" sldId="263"/>
            <ac:picMk id="4" creationId="{DD4EA77A-E9C9-B519-997B-F72CB28303FD}"/>
          </ac:picMkLst>
        </pc:picChg>
      </pc:sldChg>
      <pc:sldChg chg="addSp modSp new mod setBg modNotesTx">
        <pc:chgData name="Rachel Murray" userId="bbcd0a00-e941-47ad-998c-05dd4bd34cfd" providerId="ADAL" clId="{87647128-B4F8-42FD-BD6F-69ADE3CA96F6}" dt="2024-10-01T15:04:35.778" v="268" actId="27614"/>
        <pc:sldMkLst>
          <pc:docMk/>
          <pc:sldMk cId="2078778758" sldId="264"/>
        </pc:sldMkLst>
        <pc:spChg chg="mod">
          <ac:chgData name="Rachel Murray" userId="bbcd0a00-e941-47ad-998c-05dd4bd34cfd" providerId="ADAL" clId="{87647128-B4F8-42FD-BD6F-69ADE3CA96F6}" dt="2024-10-01T15:04:30.099" v="267" actId="26606"/>
          <ac:spMkLst>
            <pc:docMk/>
            <pc:sldMk cId="2078778758" sldId="264"/>
            <ac:spMk id="2" creationId="{C6ADDA09-D480-7DCD-19FB-A3992A05BAB4}"/>
          </ac:spMkLst>
        </pc:spChg>
        <pc:spChg chg="mod">
          <ac:chgData name="Rachel Murray" userId="bbcd0a00-e941-47ad-998c-05dd4bd34cfd" providerId="ADAL" clId="{87647128-B4F8-42FD-BD6F-69ADE3CA96F6}" dt="2024-10-01T15:04:30.099" v="267" actId="26606"/>
          <ac:spMkLst>
            <pc:docMk/>
            <pc:sldMk cId="2078778758" sldId="264"/>
            <ac:spMk id="3" creationId="{EF9C4182-6DA0-C760-F05F-CDA8A044F405}"/>
          </ac:spMkLst>
        </pc:spChg>
        <pc:spChg chg="add">
          <ac:chgData name="Rachel Murray" userId="bbcd0a00-e941-47ad-998c-05dd4bd34cfd" providerId="ADAL" clId="{87647128-B4F8-42FD-BD6F-69ADE3CA96F6}" dt="2024-10-01T15:04:30.099" v="267" actId="26606"/>
          <ac:spMkLst>
            <pc:docMk/>
            <pc:sldMk cId="2078778758" sldId="264"/>
            <ac:spMk id="9" creationId="{45D37F4E-DDB4-456B-97E0-9937730A039F}"/>
          </ac:spMkLst>
        </pc:spChg>
        <pc:spChg chg="add">
          <ac:chgData name="Rachel Murray" userId="bbcd0a00-e941-47ad-998c-05dd4bd34cfd" providerId="ADAL" clId="{87647128-B4F8-42FD-BD6F-69ADE3CA96F6}" dt="2024-10-01T15:04:30.099" v="267" actId="26606"/>
          <ac:spMkLst>
            <pc:docMk/>
            <pc:sldMk cId="2078778758" sldId="264"/>
            <ac:spMk id="11" creationId="{B2DD41CD-8F47-4F56-AD12-4E2FF7696987}"/>
          </ac:spMkLst>
        </pc:spChg>
        <pc:picChg chg="add mod">
          <ac:chgData name="Rachel Murray" userId="bbcd0a00-e941-47ad-998c-05dd4bd34cfd" providerId="ADAL" clId="{87647128-B4F8-42FD-BD6F-69ADE3CA96F6}" dt="2024-10-01T15:04:35.778" v="268" actId="27614"/>
          <ac:picMkLst>
            <pc:docMk/>
            <pc:sldMk cId="2078778758" sldId="264"/>
            <ac:picMk id="4" creationId="{036765C4-61C3-28B0-50D1-B9A9362D8061}"/>
          </ac:picMkLst>
        </pc:picChg>
      </pc:sldChg>
      <pc:sldChg chg="addSp modSp new mod setBg modNotesTx">
        <pc:chgData name="Rachel Murray" userId="bbcd0a00-e941-47ad-998c-05dd4bd34cfd" providerId="ADAL" clId="{87647128-B4F8-42FD-BD6F-69ADE3CA96F6}" dt="2024-10-01T15:12:37.831" v="291"/>
        <pc:sldMkLst>
          <pc:docMk/>
          <pc:sldMk cId="2770742375" sldId="265"/>
        </pc:sldMkLst>
        <pc:spChg chg="mod">
          <ac:chgData name="Rachel Murray" userId="bbcd0a00-e941-47ad-998c-05dd4bd34cfd" providerId="ADAL" clId="{87647128-B4F8-42FD-BD6F-69ADE3CA96F6}" dt="2024-10-01T15:12:06.004" v="283" actId="26606"/>
          <ac:spMkLst>
            <pc:docMk/>
            <pc:sldMk cId="2770742375" sldId="265"/>
            <ac:spMk id="2" creationId="{30864728-4CCB-F03B-5703-A253A158B9C3}"/>
          </ac:spMkLst>
        </pc:spChg>
        <pc:spChg chg="mod">
          <ac:chgData name="Rachel Murray" userId="bbcd0a00-e941-47ad-998c-05dd4bd34cfd" providerId="ADAL" clId="{87647128-B4F8-42FD-BD6F-69ADE3CA96F6}" dt="2024-10-01T15:12:06.004" v="283" actId="26606"/>
          <ac:spMkLst>
            <pc:docMk/>
            <pc:sldMk cId="2770742375" sldId="265"/>
            <ac:spMk id="3" creationId="{B77AE798-8BF8-9FA0-89B7-4D277F67B87A}"/>
          </ac:spMkLst>
        </pc:spChg>
        <pc:spChg chg="add mod">
          <ac:chgData name="Rachel Murray" userId="bbcd0a00-e941-47ad-998c-05dd4bd34cfd" providerId="ADAL" clId="{87647128-B4F8-42FD-BD6F-69ADE3CA96F6}" dt="2024-10-01T15:12:36.307" v="290"/>
          <ac:spMkLst>
            <pc:docMk/>
            <pc:sldMk cId="2770742375" sldId="265"/>
            <ac:spMk id="7" creationId="{01A19665-1A1E-DC37-B8A9-10A9F3F2648A}"/>
          </ac:spMkLst>
        </pc:spChg>
        <pc:spChg chg="add">
          <ac:chgData name="Rachel Murray" userId="bbcd0a00-e941-47ad-998c-05dd4bd34cfd" providerId="ADAL" clId="{87647128-B4F8-42FD-BD6F-69ADE3CA96F6}" dt="2024-10-01T15:12:06.004" v="283" actId="26606"/>
          <ac:spMkLst>
            <pc:docMk/>
            <pc:sldMk cId="2770742375" sldId="265"/>
            <ac:spMk id="10" creationId="{743AA782-23D1-4521-8CAD-47662984AA08}"/>
          </ac:spMkLst>
        </pc:spChg>
        <pc:spChg chg="add">
          <ac:chgData name="Rachel Murray" userId="bbcd0a00-e941-47ad-998c-05dd4bd34cfd" providerId="ADAL" clId="{87647128-B4F8-42FD-BD6F-69ADE3CA96F6}" dt="2024-10-01T15:12:06.004" v="283" actId="26606"/>
          <ac:spMkLst>
            <pc:docMk/>
            <pc:sldMk cId="2770742375" sldId="265"/>
            <ac:spMk id="12" creationId="{71877DBC-BB60-40F0-AC93-2ACDBAAE60CE}"/>
          </ac:spMkLst>
        </pc:spChg>
        <pc:picChg chg="add mod">
          <ac:chgData name="Rachel Murray" userId="bbcd0a00-e941-47ad-998c-05dd4bd34cfd" providerId="ADAL" clId="{87647128-B4F8-42FD-BD6F-69ADE3CA96F6}" dt="2024-10-01T15:12:06.004" v="283" actId="26606"/>
          <ac:picMkLst>
            <pc:docMk/>
            <pc:sldMk cId="2770742375" sldId="265"/>
            <ac:picMk id="5" creationId="{E98750B1-2991-1940-2171-014E8C9AAE1F}"/>
          </ac:picMkLst>
        </pc:picChg>
      </pc:sldChg>
      <pc:sldChg chg="modSp add ord">
        <pc:chgData name="Rachel Murray" userId="bbcd0a00-e941-47ad-998c-05dd4bd34cfd" providerId="ADAL" clId="{87647128-B4F8-42FD-BD6F-69ADE3CA96F6}" dt="2024-10-01T15:10:13.822" v="278" actId="20577"/>
        <pc:sldMkLst>
          <pc:docMk/>
          <pc:sldMk cId="1832008727" sldId="266"/>
        </pc:sldMkLst>
        <pc:spChg chg="mod">
          <ac:chgData name="Rachel Murray" userId="bbcd0a00-e941-47ad-998c-05dd4bd34cfd" providerId="ADAL" clId="{87647128-B4F8-42FD-BD6F-69ADE3CA96F6}" dt="2024-10-01T15:10:13.822" v="278" actId="20577"/>
          <ac:spMkLst>
            <pc:docMk/>
            <pc:sldMk cId="1832008727" sldId="266"/>
            <ac:spMk id="2" creationId="{D65A157C-4C13-8C62-6820-17D7667CBB3F}"/>
          </ac:spMkLst>
        </pc:spChg>
      </pc:sldChg>
      <pc:sldChg chg="addSp modSp new mod setBg modNotesTx">
        <pc:chgData name="Rachel Murray" userId="bbcd0a00-e941-47ad-998c-05dd4bd34cfd" providerId="ADAL" clId="{87647128-B4F8-42FD-BD6F-69ADE3CA96F6}" dt="2024-10-01T15:14:01.272" v="307"/>
        <pc:sldMkLst>
          <pc:docMk/>
          <pc:sldMk cId="680574863" sldId="267"/>
        </pc:sldMkLst>
        <pc:spChg chg="mod">
          <ac:chgData name="Rachel Murray" userId="bbcd0a00-e941-47ad-998c-05dd4bd34cfd" providerId="ADAL" clId="{87647128-B4F8-42FD-BD6F-69ADE3CA96F6}" dt="2024-10-01T15:13:29.134" v="296" actId="26606"/>
          <ac:spMkLst>
            <pc:docMk/>
            <pc:sldMk cId="680574863" sldId="267"/>
            <ac:spMk id="2" creationId="{03A8F109-7D8A-7566-54A9-B34E4FF53DF1}"/>
          </ac:spMkLst>
        </pc:spChg>
        <pc:spChg chg="mod">
          <ac:chgData name="Rachel Murray" userId="bbcd0a00-e941-47ad-998c-05dd4bd34cfd" providerId="ADAL" clId="{87647128-B4F8-42FD-BD6F-69ADE3CA96F6}" dt="2024-10-01T15:13:29.134" v="296" actId="26606"/>
          <ac:spMkLst>
            <pc:docMk/>
            <pc:sldMk cId="680574863" sldId="267"/>
            <ac:spMk id="3" creationId="{F8E461E2-F112-053D-5DCD-43E286231D48}"/>
          </ac:spMkLst>
        </pc:spChg>
        <pc:spChg chg="add mod">
          <ac:chgData name="Rachel Murray" userId="bbcd0a00-e941-47ad-998c-05dd4bd34cfd" providerId="ADAL" clId="{87647128-B4F8-42FD-BD6F-69ADE3CA96F6}" dt="2024-10-01T15:13:52.088" v="306" actId="14100"/>
          <ac:spMkLst>
            <pc:docMk/>
            <pc:sldMk cId="680574863" sldId="267"/>
            <ac:spMk id="7" creationId="{C1B4996A-69F7-D9B1-74D1-2FD7DE34D400}"/>
          </ac:spMkLst>
        </pc:spChg>
        <pc:spChg chg="add">
          <ac:chgData name="Rachel Murray" userId="bbcd0a00-e941-47ad-998c-05dd4bd34cfd" providerId="ADAL" clId="{87647128-B4F8-42FD-BD6F-69ADE3CA96F6}" dt="2024-10-01T15:13:29.134" v="296" actId="26606"/>
          <ac:spMkLst>
            <pc:docMk/>
            <pc:sldMk cId="680574863" sldId="267"/>
            <ac:spMk id="10" creationId="{743AA782-23D1-4521-8CAD-47662984AA08}"/>
          </ac:spMkLst>
        </pc:spChg>
        <pc:spChg chg="add">
          <ac:chgData name="Rachel Murray" userId="bbcd0a00-e941-47ad-998c-05dd4bd34cfd" providerId="ADAL" clId="{87647128-B4F8-42FD-BD6F-69ADE3CA96F6}" dt="2024-10-01T15:13:29.134" v="296" actId="26606"/>
          <ac:spMkLst>
            <pc:docMk/>
            <pc:sldMk cId="680574863" sldId="267"/>
            <ac:spMk id="12" creationId="{71877DBC-BB60-40F0-AC93-2ACDBAAE60CE}"/>
          </ac:spMkLst>
        </pc:spChg>
        <pc:picChg chg="add mod">
          <ac:chgData name="Rachel Murray" userId="bbcd0a00-e941-47ad-998c-05dd4bd34cfd" providerId="ADAL" clId="{87647128-B4F8-42FD-BD6F-69ADE3CA96F6}" dt="2024-10-01T15:13:29.134" v="296" actId="26606"/>
          <ac:picMkLst>
            <pc:docMk/>
            <pc:sldMk cId="680574863" sldId="267"/>
            <ac:picMk id="5" creationId="{A18053BA-E721-B654-B8BC-8B2331160973}"/>
          </ac:picMkLst>
        </pc:picChg>
      </pc:sldChg>
      <pc:sldChg chg="addSp modSp new mod setBg modNotesTx">
        <pc:chgData name="Rachel Murray" userId="bbcd0a00-e941-47ad-998c-05dd4bd34cfd" providerId="ADAL" clId="{87647128-B4F8-42FD-BD6F-69ADE3CA96F6}" dt="2024-10-01T15:16:26.415" v="344"/>
        <pc:sldMkLst>
          <pc:docMk/>
          <pc:sldMk cId="3828257241" sldId="268"/>
        </pc:sldMkLst>
        <pc:spChg chg="mod">
          <ac:chgData name="Rachel Murray" userId="bbcd0a00-e941-47ad-998c-05dd4bd34cfd" providerId="ADAL" clId="{87647128-B4F8-42FD-BD6F-69ADE3CA96F6}" dt="2024-10-01T15:15:49.839" v="333" actId="26606"/>
          <ac:spMkLst>
            <pc:docMk/>
            <pc:sldMk cId="3828257241" sldId="268"/>
            <ac:spMk id="2" creationId="{883941E0-C8FC-9794-C372-BCE51537D0C9}"/>
          </ac:spMkLst>
        </pc:spChg>
        <pc:spChg chg="mod">
          <ac:chgData name="Rachel Murray" userId="bbcd0a00-e941-47ad-998c-05dd4bd34cfd" providerId="ADAL" clId="{87647128-B4F8-42FD-BD6F-69ADE3CA96F6}" dt="2024-10-01T15:15:49.839" v="333" actId="26606"/>
          <ac:spMkLst>
            <pc:docMk/>
            <pc:sldMk cId="3828257241" sldId="268"/>
            <ac:spMk id="3" creationId="{121794B7-0C03-091E-3741-5D92AC7E0704}"/>
          </ac:spMkLst>
        </pc:spChg>
        <pc:spChg chg="add mod">
          <ac:chgData name="Rachel Murray" userId="bbcd0a00-e941-47ad-998c-05dd4bd34cfd" providerId="ADAL" clId="{87647128-B4F8-42FD-BD6F-69ADE3CA96F6}" dt="2024-10-01T15:16:07.100" v="342" actId="1076"/>
          <ac:spMkLst>
            <pc:docMk/>
            <pc:sldMk cId="3828257241" sldId="268"/>
            <ac:spMk id="7" creationId="{617703E1-AECC-394E-0EBC-B1CAE1D5E5F8}"/>
          </ac:spMkLst>
        </pc:spChg>
        <pc:spChg chg="add">
          <ac:chgData name="Rachel Murray" userId="bbcd0a00-e941-47ad-998c-05dd4bd34cfd" providerId="ADAL" clId="{87647128-B4F8-42FD-BD6F-69ADE3CA96F6}" dt="2024-10-01T15:15:49.839" v="333" actId="26606"/>
          <ac:spMkLst>
            <pc:docMk/>
            <pc:sldMk cId="3828257241" sldId="268"/>
            <ac:spMk id="10" creationId="{743AA782-23D1-4521-8CAD-47662984AA08}"/>
          </ac:spMkLst>
        </pc:spChg>
        <pc:spChg chg="add">
          <ac:chgData name="Rachel Murray" userId="bbcd0a00-e941-47ad-998c-05dd4bd34cfd" providerId="ADAL" clId="{87647128-B4F8-42FD-BD6F-69ADE3CA96F6}" dt="2024-10-01T15:15:49.839" v="333" actId="26606"/>
          <ac:spMkLst>
            <pc:docMk/>
            <pc:sldMk cId="3828257241" sldId="268"/>
            <ac:spMk id="12" creationId="{71877DBC-BB60-40F0-AC93-2ACDBAAE60CE}"/>
          </ac:spMkLst>
        </pc:spChg>
        <pc:picChg chg="add mod">
          <ac:chgData name="Rachel Murray" userId="bbcd0a00-e941-47ad-998c-05dd4bd34cfd" providerId="ADAL" clId="{87647128-B4F8-42FD-BD6F-69ADE3CA96F6}" dt="2024-10-01T15:15:49.839" v="333" actId="26606"/>
          <ac:picMkLst>
            <pc:docMk/>
            <pc:sldMk cId="3828257241" sldId="268"/>
            <ac:picMk id="5" creationId="{A8C16064-0803-644F-271D-781A0C520E85}"/>
          </ac:picMkLst>
        </pc:picChg>
      </pc:sldChg>
      <pc:sldChg chg="addSp modSp new mod ord setBg">
        <pc:chgData name="Rachel Murray" userId="bbcd0a00-e941-47ad-998c-05dd4bd34cfd" providerId="ADAL" clId="{87647128-B4F8-42FD-BD6F-69ADE3CA96F6}" dt="2024-10-01T15:15:06.079" v="329"/>
        <pc:sldMkLst>
          <pc:docMk/>
          <pc:sldMk cId="3872340614" sldId="269"/>
        </pc:sldMkLst>
        <pc:spChg chg="mod">
          <ac:chgData name="Rachel Murray" userId="bbcd0a00-e941-47ad-998c-05dd4bd34cfd" providerId="ADAL" clId="{87647128-B4F8-42FD-BD6F-69ADE3CA96F6}" dt="2024-10-01T15:14:38.530" v="313" actId="26606"/>
          <ac:spMkLst>
            <pc:docMk/>
            <pc:sldMk cId="3872340614" sldId="269"/>
            <ac:spMk id="2" creationId="{F5E3EBE0-BD28-2678-8BFD-3260F102C393}"/>
          </ac:spMkLst>
        </pc:spChg>
        <pc:spChg chg="mod">
          <ac:chgData name="Rachel Murray" userId="bbcd0a00-e941-47ad-998c-05dd4bd34cfd" providerId="ADAL" clId="{87647128-B4F8-42FD-BD6F-69ADE3CA96F6}" dt="2024-10-01T15:14:38.530" v="313" actId="26606"/>
          <ac:spMkLst>
            <pc:docMk/>
            <pc:sldMk cId="3872340614" sldId="269"/>
            <ac:spMk id="3" creationId="{BB441CC6-0601-63DE-88E8-2E82D02DFD2A}"/>
          </ac:spMkLst>
        </pc:spChg>
        <pc:spChg chg="add mod">
          <ac:chgData name="Rachel Murray" userId="bbcd0a00-e941-47ad-998c-05dd4bd34cfd" providerId="ADAL" clId="{87647128-B4F8-42FD-BD6F-69ADE3CA96F6}" dt="2024-10-01T15:15:01.971" v="327" actId="1076"/>
          <ac:spMkLst>
            <pc:docMk/>
            <pc:sldMk cId="3872340614" sldId="269"/>
            <ac:spMk id="7" creationId="{1D8F612E-7EC1-581E-7EC1-630C27308A07}"/>
          </ac:spMkLst>
        </pc:spChg>
        <pc:spChg chg="add">
          <ac:chgData name="Rachel Murray" userId="bbcd0a00-e941-47ad-998c-05dd4bd34cfd" providerId="ADAL" clId="{87647128-B4F8-42FD-BD6F-69ADE3CA96F6}" dt="2024-10-01T15:14:38.530" v="313" actId="26606"/>
          <ac:spMkLst>
            <pc:docMk/>
            <pc:sldMk cId="3872340614" sldId="269"/>
            <ac:spMk id="10" creationId="{743AA782-23D1-4521-8CAD-47662984AA08}"/>
          </ac:spMkLst>
        </pc:spChg>
        <pc:spChg chg="add">
          <ac:chgData name="Rachel Murray" userId="bbcd0a00-e941-47ad-998c-05dd4bd34cfd" providerId="ADAL" clId="{87647128-B4F8-42FD-BD6F-69ADE3CA96F6}" dt="2024-10-01T15:14:38.530" v="313" actId="26606"/>
          <ac:spMkLst>
            <pc:docMk/>
            <pc:sldMk cId="3872340614" sldId="269"/>
            <ac:spMk id="12" creationId="{71877DBC-BB60-40F0-AC93-2ACDBAAE60CE}"/>
          </ac:spMkLst>
        </pc:spChg>
        <pc:picChg chg="add mod">
          <ac:chgData name="Rachel Murray" userId="bbcd0a00-e941-47ad-998c-05dd4bd34cfd" providerId="ADAL" clId="{87647128-B4F8-42FD-BD6F-69ADE3CA96F6}" dt="2024-10-01T15:14:38.530" v="313" actId="26606"/>
          <ac:picMkLst>
            <pc:docMk/>
            <pc:sldMk cId="3872340614" sldId="269"/>
            <ac:picMk id="5" creationId="{BBFFC6AC-46F9-7FA6-8919-B21458A715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97733-CCE4-4781-9A46-87ABEC442C73}"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EDCEB-CFEC-4A9D-BE61-ABDCB77E5090}" type="slidenum">
              <a:rPr lang="en-US" smtClean="0"/>
              <a:t>‹#›</a:t>
            </a:fld>
            <a:endParaRPr lang="en-US"/>
          </a:p>
        </p:txBody>
      </p:sp>
    </p:spTree>
    <p:extLst>
      <p:ext uri="{BB962C8B-B14F-4D97-AF65-F5344CB8AC3E}">
        <p14:creationId xmlns:p14="http://schemas.microsoft.com/office/powerpoint/2010/main" val="314638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cap="small" dirty="0">
                <a:solidFill>
                  <a:srgbClr val="000000"/>
                </a:solidFill>
                <a:effectLst/>
                <a:latin typeface="+mn-lt"/>
              </a:rPr>
              <a:t>Introduce the topic of energy and give the definition of energy as: “the strength needed for physical or mental activity”. Using a scale of 1-5 (1 being the least and 5 being the most), ask students to pick a number that represents their level of energy right now. </a:t>
            </a:r>
            <a:r>
              <a:rPr lang="en-US" sz="2800" dirty="0">
                <a:latin typeface="+mn-lt"/>
              </a:rPr>
              <a:t>Ask students where we (human beings) get energy from. Allow a couple minutes for answers and discussion. Allow for answers that are not related to food. Next, ask students for examples of when they feel a lot of energy. Allow a couple minutes for answers and discussion.</a:t>
            </a:r>
            <a:endParaRPr lang="en-US" dirty="0">
              <a:latin typeface="+mn-lt"/>
            </a:endParaRPr>
          </a:p>
        </p:txBody>
      </p:sp>
      <p:sp>
        <p:nvSpPr>
          <p:cNvPr id="4" name="Slide Number Placeholder 3"/>
          <p:cNvSpPr>
            <a:spLocks noGrp="1"/>
          </p:cNvSpPr>
          <p:nvPr>
            <p:ph type="sldNum" sz="quarter" idx="5"/>
          </p:nvPr>
        </p:nvSpPr>
        <p:spPr/>
        <p:txBody>
          <a:bodyPr/>
          <a:lstStyle/>
          <a:p>
            <a:fld id="{AF2EDCEB-CFEC-4A9D-BE61-ABDCB77E5090}" type="slidenum">
              <a:rPr lang="en-US" smtClean="0"/>
              <a:t>3</a:t>
            </a:fld>
            <a:endParaRPr lang="en-US"/>
          </a:p>
        </p:txBody>
      </p:sp>
    </p:spTree>
    <p:extLst>
      <p:ext uri="{BB962C8B-B14F-4D97-AF65-F5344CB8AC3E}">
        <p14:creationId xmlns:p14="http://schemas.microsoft.com/office/powerpoint/2010/main" val="170495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probably noticed that there are times in your life when you feel a lot of energy. This might be after you eat sugar or when you’re playing with friends or when you’re outside. You’ve probably also noticed that there are times in your life when you feel energy is missing. This might be when you first wake up, or after a stressful event, or after a big meal, or after physical activity. It’s normal for your energy levels to go up and down during the day depending on how active you are, what is happening around you, how much sleep you’re getting, and what types of foods you’re eating. Today we’re going to talk about the energy we get from food. Food is one of the main ways humans get energy. Some foods are really good at giving us energy, and other foods do not give us much energy at all.</a:t>
            </a:r>
          </a:p>
        </p:txBody>
      </p:sp>
      <p:sp>
        <p:nvSpPr>
          <p:cNvPr id="4" name="Slide Number Placeholder 3"/>
          <p:cNvSpPr>
            <a:spLocks noGrp="1"/>
          </p:cNvSpPr>
          <p:nvPr>
            <p:ph type="sldNum" sz="quarter" idx="5"/>
          </p:nvPr>
        </p:nvSpPr>
        <p:spPr/>
        <p:txBody>
          <a:bodyPr/>
          <a:lstStyle/>
          <a:p>
            <a:fld id="{AF2EDCEB-CFEC-4A9D-BE61-ABDCB77E5090}" type="slidenum">
              <a:rPr lang="en-US" smtClean="0"/>
              <a:t>4</a:t>
            </a:fld>
            <a:endParaRPr lang="en-US"/>
          </a:p>
        </p:txBody>
      </p:sp>
    </p:spTree>
    <p:extLst>
      <p:ext uri="{BB962C8B-B14F-4D97-AF65-F5344CB8AC3E}">
        <p14:creationId xmlns:p14="http://schemas.microsoft.com/office/powerpoint/2010/main" val="162956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the following questions and allow time for answers and discussion: • What foods make you feel energetic and active? • What foods make you feel slow or tired?</a:t>
            </a:r>
          </a:p>
        </p:txBody>
      </p:sp>
      <p:sp>
        <p:nvSpPr>
          <p:cNvPr id="4" name="Slide Number Placeholder 3"/>
          <p:cNvSpPr>
            <a:spLocks noGrp="1"/>
          </p:cNvSpPr>
          <p:nvPr>
            <p:ph type="sldNum" sz="quarter" idx="5"/>
          </p:nvPr>
        </p:nvSpPr>
        <p:spPr/>
        <p:txBody>
          <a:bodyPr/>
          <a:lstStyle/>
          <a:p>
            <a:fld id="{AF2EDCEB-CFEC-4A9D-BE61-ABDCB77E5090}" type="slidenum">
              <a:rPr lang="en-US" smtClean="0"/>
              <a:t>5</a:t>
            </a:fld>
            <a:endParaRPr lang="en-US"/>
          </a:p>
        </p:txBody>
      </p:sp>
    </p:spTree>
    <p:extLst>
      <p:ext uri="{BB962C8B-B14F-4D97-AF65-F5344CB8AC3E}">
        <p14:creationId xmlns:p14="http://schemas.microsoft.com/office/powerpoint/2010/main" val="253050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EDCEB-CFEC-4A9D-BE61-ABDCB77E5090}" type="slidenum">
              <a:rPr lang="en-US" smtClean="0"/>
              <a:t>7</a:t>
            </a:fld>
            <a:endParaRPr lang="en-US"/>
          </a:p>
        </p:txBody>
      </p:sp>
    </p:spTree>
    <p:extLst>
      <p:ext uri="{BB962C8B-B14F-4D97-AF65-F5344CB8AC3E}">
        <p14:creationId xmlns:p14="http://schemas.microsoft.com/office/powerpoint/2010/main" val="429495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If students are not already in small groups, move them into groups of two to four (Can use breakout rooms). Use a method of grouping that works best for your students and classroom. </a:t>
            </a:r>
            <a:r>
              <a:rPr lang="en-US" dirty="0"/>
              <a:t>Say: I’m going to give a Seasonal Foods Worksheet to each group. I want you to work together to think of foods that are best to eat during each season. It’s OK if some foods are listed in more than one season. It’s also OK if your entire group doesn’t agree with every answer. Don’t focus on being “right” or “wrong;” focus on coming up with ideas. Distribute the Seasonal Food Worksheet and allow time for groups to work. As students are working, monitor group activity and refocus students who are off task.</a:t>
            </a:r>
            <a:endParaRPr lang="en-US" b="1" i="1" dirty="0"/>
          </a:p>
        </p:txBody>
      </p:sp>
      <p:sp>
        <p:nvSpPr>
          <p:cNvPr id="4" name="Slide Number Placeholder 3"/>
          <p:cNvSpPr>
            <a:spLocks noGrp="1"/>
          </p:cNvSpPr>
          <p:nvPr>
            <p:ph type="sldNum" sz="quarter" idx="5"/>
          </p:nvPr>
        </p:nvSpPr>
        <p:spPr/>
        <p:txBody>
          <a:bodyPr/>
          <a:lstStyle/>
          <a:p>
            <a:fld id="{AF2EDCEB-CFEC-4A9D-BE61-ABDCB77E5090}" type="slidenum">
              <a:rPr lang="en-US" smtClean="0"/>
              <a:t>8</a:t>
            </a:fld>
            <a:endParaRPr lang="en-US"/>
          </a:p>
        </p:txBody>
      </p:sp>
    </p:spTree>
    <p:extLst>
      <p:ext uri="{BB962C8B-B14F-4D97-AF65-F5344CB8AC3E}">
        <p14:creationId xmlns:p14="http://schemas.microsoft.com/office/powerpoint/2010/main" val="14912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wrap up their small-group work and bring their attention back to the whole class. Process the activity by asking a representative from each group to share their group’s entries on the worksheet. </a:t>
            </a:r>
          </a:p>
        </p:txBody>
      </p:sp>
      <p:sp>
        <p:nvSpPr>
          <p:cNvPr id="4" name="Slide Number Placeholder 3"/>
          <p:cNvSpPr>
            <a:spLocks noGrp="1"/>
          </p:cNvSpPr>
          <p:nvPr>
            <p:ph type="sldNum" sz="quarter" idx="5"/>
          </p:nvPr>
        </p:nvSpPr>
        <p:spPr/>
        <p:txBody>
          <a:bodyPr/>
          <a:lstStyle/>
          <a:p>
            <a:fld id="{AF2EDCEB-CFEC-4A9D-BE61-ABDCB77E5090}" type="slidenum">
              <a:rPr lang="en-US" smtClean="0"/>
              <a:t>9</a:t>
            </a:fld>
            <a:endParaRPr lang="en-US"/>
          </a:p>
        </p:txBody>
      </p:sp>
    </p:spTree>
    <p:extLst>
      <p:ext uri="{BB962C8B-B14F-4D97-AF65-F5344CB8AC3E}">
        <p14:creationId xmlns:p14="http://schemas.microsoft.com/office/powerpoint/2010/main" val="149483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Winter: How did Native Americans in Oregon traditionally use this season to prepare for the rest of the year?</a:t>
            </a:r>
          </a:p>
        </p:txBody>
      </p:sp>
      <p:sp>
        <p:nvSpPr>
          <p:cNvPr id="4" name="Slide Number Placeholder 3"/>
          <p:cNvSpPr>
            <a:spLocks noGrp="1"/>
          </p:cNvSpPr>
          <p:nvPr>
            <p:ph type="sldNum" sz="quarter" idx="5"/>
          </p:nvPr>
        </p:nvSpPr>
        <p:spPr/>
        <p:txBody>
          <a:bodyPr/>
          <a:lstStyle/>
          <a:p>
            <a:fld id="{AF2EDCEB-CFEC-4A9D-BE61-ABDCB77E5090}" type="slidenum">
              <a:rPr lang="en-US" smtClean="0"/>
              <a:t>11</a:t>
            </a:fld>
            <a:endParaRPr lang="en-US"/>
          </a:p>
        </p:txBody>
      </p:sp>
    </p:spTree>
    <p:extLst>
      <p:ext uri="{BB962C8B-B14F-4D97-AF65-F5344CB8AC3E}">
        <p14:creationId xmlns:p14="http://schemas.microsoft.com/office/powerpoint/2010/main" val="419781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 How does nature tell us that spring is near? What signs are there?</a:t>
            </a:r>
          </a:p>
        </p:txBody>
      </p:sp>
      <p:sp>
        <p:nvSpPr>
          <p:cNvPr id="4" name="Slide Number Placeholder 3"/>
          <p:cNvSpPr>
            <a:spLocks noGrp="1"/>
          </p:cNvSpPr>
          <p:nvPr>
            <p:ph type="sldNum" sz="quarter" idx="5"/>
          </p:nvPr>
        </p:nvSpPr>
        <p:spPr/>
        <p:txBody>
          <a:bodyPr/>
          <a:lstStyle/>
          <a:p>
            <a:fld id="{AF2EDCEB-CFEC-4A9D-BE61-ABDCB77E5090}" type="slidenum">
              <a:rPr lang="en-US" smtClean="0"/>
              <a:t>12</a:t>
            </a:fld>
            <a:endParaRPr lang="en-US"/>
          </a:p>
        </p:txBody>
      </p:sp>
    </p:spTree>
    <p:extLst>
      <p:ext uri="{BB962C8B-B14F-4D97-AF65-F5344CB8AC3E}">
        <p14:creationId xmlns:p14="http://schemas.microsoft.com/office/powerpoint/2010/main" val="3531751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Fall: How did Native Americans in Oregon traditionally use this season to get ready for the winter?</a:t>
            </a:r>
          </a:p>
        </p:txBody>
      </p:sp>
      <p:sp>
        <p:nvSpPr>
          <p:cNvPr id="4" name="Slide Number Placeholder 3"/>
          <p:cNvSpPr>
            <a:spLocks noGrp="1"/>
          </p:cNvSpPr>
          <p:nvPr>
            <p:ph type="sldNum" sz="quarter" idx="5"/>
          </p:nvPr>
        </p:nvSpPr>
        <p:spPr/>
        <p:txBody>
          <a:bodyPr/>
          <a:lstStyle/>
          <a:p>
            <a:fld id="{AF2EDCEB-CFEC-4A9D-BE61-ABDCB77E5090}" type="slidenum">
              <a:rPr lang="en-US" smtClean="0"/>
              <a:t>14</a:t>
            </a:fld>
            <a:endParaRPr lang="en-US"/>
          </a:p>
        </p:txBody>
      </p:sp>
    </p:spTree>
    <p:extLst>
      <p:ext uri="{BB962C8B-B14F-4D97-AF65-F5344CB8AC3E}">
        <p14:creationId xmlns:p14="http://schemas.microsoft.com/office/powerpoint/2010/main" val="38135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E5BC-6315-75CC-BDB6-3B27BE83F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C1BAB-03F5-EABB-5463-BEFC7A83D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4C529E-42F8-9D5B-66F3-594636E7C155}"/>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5" name="Footer Placeholder 4">
            <a:extLst>
              <a:ext uri="{FF2B5EF4-FFF2-40B4-BE49-F238E27FC236}">
                <a16:creationId xmlns:a16="http://schemas.microsoft.com/office/drawing/2014/main" id="{403CE2CD-CD8A-6FB5-FCA0-CDFFB0BE4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AECB7-6697-D0DC-4EA6-5CF40D98AA3A}"/>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331815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11DC-3FE6-D5A2-5390-D203F39A4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F7B67-D3E5-F0A1-A67B-775CB6FCF2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D2F02-EA64-765C-907D-8B9585174C0D}"/>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5" name="Footer Placeholder 4">
            <a:extLst>
              <a:ext uri="{FF2B5EF4-FFF2-40B4-BE49-F238E27FC236}">
                <a16:creationId xmlns:a16="http://schemas.microsoft.com/office/drawing/2014/main" id="{9E226AF5-4317-043A-410B-EE3D04C8C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59FC-EE72-116B-B2AE-BFCAD12A82F5}"/>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164961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11029-FD81-9415-7BF8-59F098E2A8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33C951-A213-3645-CDEF-EA2206DBF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EC826-BF4B-62C6-3E88-72D4447B0BE5}"/>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5" name="Footer Placeholder 4">
            <a:extLst>
              <a:ext uri="{FF2B5EF4-FFF2-40B4-BE49-F238E27FC236}">
                <a16:creationId xmlns:a16="http://schemas.microsoft.com/office/drawing/2014/main" id="{DC208B49-EEEF-A8BB-DB28-FC3C9A24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810D3-0484-3F6E-2B9B-84607B223A79}"/>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138103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32DA-56FE-7213-FC98-5DEC67A40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EA1DB-B383-AB7B-2848-3A4337438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60CA7-13C3-D132-C7C4-8179171A0B88}"/>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5" name="Footer Placeholder 4">
            <a:extLst>
              <a:ext uri="{FF2B5EF4-FFF2-40B4-BE49-F238E27FC236}">
                <a16:creationId xmlns:a16="http://schemas.microsoft.com/office/drawing/2014/main" id="{E5AF74A6-8BCE-BEAD-B5E6-0212538CA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BD3C1-5A5E-5107-9DA3-65501801F129}"/>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407227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9378-04FE-8472-448C-F93F6BCA7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6CFA8-B58B-CDBD-C8F0-04604527F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3DB16-8FE0-70D5-4759-2E4A23FDF2E5}"/>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5" name="Footer Placeholder 4">
            <a:extLst>
              <a:ext uri="{FF2B5EF4-FFF2-40B4-BE49-F238E27FC236}">
                <a16:creationId xmlns:a16="http://schemas.microsoft.com/office/drawing/2014/main" id="{14A7AE54-1791-62CD-F100-549856D74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F3B36-60D7-2998-9E50-49C5284B41F2}"/>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100924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ACFC-7DBC-72CE-A1F2-1FF434CF3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29437-8CB9-8350-EA6F-BA24044C8A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E4E410-805D-382E-E3AB-99F1FC173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B074B2-95B9-0720-23FD-38A6FE07DAD5}"/>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6" name="Footer Placeholder 5">
            <a:extLst>
              <a:ext uri="{FF2B5EF4-FFF2-40B4-BE49-F238E27FC236}">
                <a16:creationId xmlns:a16="http://schemas.microsoft.com/office/drawing/2014/main" id="{C5C20911-27DA-02AF-18BE-818BFE3CD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1B432-4BFC-4DFF-A0BC-6245E7C9CAB3}"/>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191615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2E25-03CA-ACCC-A5B3-ED6D735DD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CA723-17B1-9A03-D5F0-3F53509EC9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E825E-39D5-8CD2-0C02-5891D646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20F197-2A44-A70C-221A-68A41DA59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F0B2C-E660-7345-A584-A256A29D9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D694B3-EF83-C6ED-5510-3F364DAF6AED}"/>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8" name="Footer Placeholder 7">
            <a:extLst>
              <a:ext uri="{FF2B5EF4-FFF2-40B4-BE49-F238E27FC236}">
                <a16:creationId xmlns:a16="http://schemas.microsoft.com/office/drawing/2014/main" id="{2D45B972-21B4-BEE5-06AA-DB97329DB7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8E410A-A064-FC7A-8739-170D99B73D22}"/>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174773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1E8E-EECF-7958-7053-D579E8ABA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EC135-9AE4-BE66-C082-A00E2B687CCA}"/>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4" name="Footer Placeholder 3">
            <a:extLst>
              <a:ext uri="{FF2B5EF4-FFF2-40B4-BE49-F238E27FC236}">
                <a16:creationId xmlns:a16="http://schemas.microsoft.com/office/drawing/2014/main" id="{F512BD59-9EE9-457E-B53F-B059F2AAB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B00399-B4DD-4B25-089D-EAFD0334F512}"/>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31299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6066D-B286-7CA4-F535-287BF62C545E}"/>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3" name="Footer Placeholder 2">
            <a:extLst>
              <a:ext uri="{FF2B5EF4-FFF2-40B4-BE49-F238E27FC236}">
                <a16:creationId xmlns:a16="http://schemas.microsoft.com/office/drawing/2014/main" id="{EE2ADBD2-DE2E-1EDA-B46B-71C0EC3BD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C2F3B0-CDE3-7B95-0AFC-B29D2691A08F}"/>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102851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F6B-905D-4BDB-9735-A3AE39331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BCCE3-2153-9EAA-E731-53006471E3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34634-23EA-FA0F-06DF-A10323C5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D5B567-89C5-6C6A-CF64-08DEF1B7FB77}"/>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6" name="Footer Placeholder 5">
            <a:extLst>
              <a:ext uri="{FF2B5EF4-FFF2-40B4-BE49-F238E27FC236}">
                <a16:creationId xmlns:a16="http://schemas.microsoft.com/office/drawing/2014/main" id="{D2E6302E-A07E-5252-F402-D17D4E9C7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B539D-4784-3F00-3FBE-E764CCA939D7}"/>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43746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D339-751F-B392-7050-6E389518F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024418-6994-B4E4-9E67-FE078796A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952291-37F3-64E1-DEBE-3982A1427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95B28-8B45-ED30-8753-9678993C70B4}"/>
              </a:ext>
            </a:extLst>
          </p:cNvPr>
          <p:cNvSpPr>
            <a:spLocks noGrp="1"/>
          </p:cNvSpPr>
          <p:nvPr>
            <p:ph type="dt" sz="half" idx="10"/>
          </p:nvPr>
        </p:nvSpPr>
        <p:spPr/>
        <p:txBody>
          <a:bodyPr/>
          <a:lstStyle/>
          <a:p>
            <a:fld id="{D3ADCB38-0DD7-4B65-AB45-E72C3C1CC713}" type="datetimeFigureOut">
              <a:rPr lang="en-US" smtClean="0"/>
              <a:t>9/30/2024</a:t>
            </a:fld>
            <a:endParaRPr lang="en-US"/>
          </a:p>
        </p:txBody>
      </p:sp>
      <p:sp>
        <p:nvSpPr>
          <p:cNvPr id="6" name="Footer Placeholder 5">
            <a:extLst>
              <a:ext uri="{FF2B5EF4-FFF2-40B4-BE49-F238E27FC236}">
                <a16:creationId xmlns:a16="http://schemas.microsoft.com/office/drawing/2014/main" id="{8A0CD256-080B-C005-EC2E-3185EB6F4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A1257-9BCF-B4D9-88E7-5B982B9A68E6}"/>
              </a:ext>
            </a:extLst>
          </p:cNvPr>
          <p:cNvSpPr>
            <a:spLocks noGrp="1"/>
          </p:cNvSpPr>
          <p:nvPr>
            <p:ph type="sldNum" sz="quarter" idx="12"/>
          </p:nvPr>
        </p:nvSpPr>
        <p:spPr/>
        <p:txBody>
          <a:bodyPr/>
          <a:lstStyle/>
          <a:p>
            <a:fld id="{F7B48907-8447-465D-B677-11ED8D58131E}" type="slidenum">
              <a:rPr lang="en-US" smtClean="0"/>
              <a:t>‹#›</a:t>
            </a:fld>
            <a:endParaRPr lang="en-US"/>
          </a:p>
        </p:txBody>
      </p:sp>
    </p:spTree>
    <p:extLst>
      <p:ext uri="{BB962C8B-B14F-4D97-AF65-F5344CB8AC3E}">
        <p14:creationId xmlns:p14="http://schemas.microsoft.com/office/powerpoint/2010/main" val="250093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58B43-FE7E-555F-5FA2-24385F7A0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7F7071-A9D4-C7A2-6238-4ACD5C23E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267C6-A5F0-FD4E-D217-E971CA09D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DCB38-0DD7-4B65-AB45-E72C3C1CC713}" type="datetimeFigureOut">
              <a:rPr lang="en-US" smtClean="0"/>
              <a:t>9/30/2024</a:t>
            </a:fld>
            <a:endParaRPr lang="en-US"/>
          </a:p>
        </p:txBody>
      </p:sp>
      <p:sp>
        <p:nvSpPr>
          <p:cNvPr id="5" name="Footer Placeholder 4">
            <a:extLst>
              <a:ext uri="{FF2B5EF4-FFF2-40B4-BE49-F238E27FC236}">
                <a16:creationId xmlns:a16="http://schemas.microsoft.com/office/drawing/2014/main" id="{A362FC01-FD0D-C180-99D5-E52AFB277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867CB-3FBD-F6DF-D443-C823DDF33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48907-8447-465D-B677-11ED8D58131E}" type="slidenum">
              <a:rPr lang="en-US" smtClean="0"/>
              <a:t>‹#›</a:t>
            </a:fld>
            <a:endParaRPr lang="en-US"/>
          </a:p>
        </p:txBody>
      </p:sp>
    </p:spTree>
    <p:extLst>
      <p:ext uri="{BB962C8B-B14F-4D97-AF65-F5344CB8AC3E}">
        <p14:creationId xmlns:p14="http://schemas.microsoft.com/office/powerpoint/2010/main" val="291272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sit the USA: Native American Cuisine and Rich Traditions">
            <a:extLst>
              <a:ext uri="{FF2B5EF4-FFF2-40B4-BE49-F238E27FC236}">
                <a16:creationId xmlns:a16="http://schemas.microsoft.com/office/drawing/2014/main" id="{E71BA467-A23B-735C-0E77-0A7B9793D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6" t="9091" r="8761" b="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789991-042E-66B1-ECE5-7738DA18D53C}"/>
              </a:ext>
            </a:extLst>
          </p:cNvPr>
          <p:cNvSpPr>
            <a:spLocks noGrp="1"/>
          </p:cNvSpPr>
          <p:nvPr>
            <p:ph type="ctrTitle"/>
          </p:nvPr>
        </p:nvSpPr>
        <p:spPr>
          <a:xfrm>
            <a:off x="404553" y="3091928"/>
            <a:ext cx="9078562" cy="2387600"/>
          </a:xfrm>
        </p:spPr>
        <p:txBody>
          <a:bodyPr>
            <a:normAutofit/>
          </a:bodyPr>
          <a:lstStyle/>
          <a:p>
            <a:pPr algn="l"/>
            <a:r>
              <a:rPr lang="en-US" sz="5100" b="1" i="0" u="none" strike="noStrike">
                <a:solidFill>
                  <a:schemeClr val="bg1"/>
                </a:solidFill>
                <a:effectLst/>
                <a:latin typeface="Helvetica Neue" panose="02000503000000020004"/>
              </a:rPr>
              <a:t>Seasonal Rounds and the Relationship between Food and Energy</a:t>
            </a:r>
            <a:endParaRPr lang="en-US" sz="5100" b="1">
              <a:solidFill>
                <a:schemeClr val="bg1"/>
              </a:solidFill>
            </a:endParaRPr>
          </a:p>
        </p:txBody>
      </p:sp>
      <p:sp>
        <p:nvSpPr>
          <p:cNvPr id="1035" name="Rectangle: Rounded Corners 103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BA0A6D3-6224-4423-7B75-37DAF8DA62B3}"/>
              </a:ext>
            </a:extLst>
          </p:cNvPr>
          <p:cNvSpPr>
            <a:spLocks noGrp="1"/>
          </p:cNvSpPr>
          <p:nvPr>
            <p:ph type="subTitle" idx="1"/>
          </p:nvPr>
        </p:nvSpPr>
        <p:spPr>
          <a:xfrm>
            <a:off x="404553" y="5624945"/>
            <a:ext cx="9078562" cy="592975"/>
          </a:xfrm>
        </p:spPr>
        <p:txBody>
          <a:bodyPr anchor="ctr">
            <a:normAutofit/>
          </a:bodyPr>
          <a:lstStyle/>
          <a:p>
            <a:pPr algn="l"/>
            <a:r>
              <a:rPr lang="en-US" b="1" i="0" u="none" strike="noStrike">
                <a:solidFill>
                  <a:schemeClr val="bg1"/>
                </a:solidFill>
                <a:effectLst/>
                <a:latin typeface="Helvetica Neue" panose="02000503000000020004"/>
              </a:rPr>
              <a:t>OREGON DEPARTMENT OF EDUCATION | GRADE 5</a:t>
            </a:r>
            <a:endParaRPr lang="en-US">
              <a:solidFill>
                <a:schemeClr val="bg1"/>
              </a:solidFill>
            </a:endParaRPr>
          </a:p>
        </p:txBody>
      </p:sp>
    </p:spTree>
    <p:extLst>
      <p:ext uri="{BB962C8B-B14F-4D97-AF65-F5344CB8AC3E}">
        <p14:creationId xmlns:p14="http://schemas.microsoft.com/office/powerpoint/2010/main" val="7959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A157C-4C13-8C62-6820-17D7667CBB3F}"/>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dirty="0"/>
              <a:t>Seasonal Rounds</a:t>
            </a:r>
          </a:p>
        </p:txBody>
      </p:sp>
      <p:pic>
        <p:nvPicPr>
          <p:cNvPr id="3074" name="Picture 2" descr="Health and Nutrition - CH02 Introduction to Nutrition">
            <a:extLst>
              <a:ext uri="{FF2B5EF4-FFF2-40B4-BE49-F238E27FC236}">
                <a16:creationId xmlns:a16="http://schemas.microsoft.com/office/drawing/2014/main" id="{A252AC5C-04AD-7A1B-B146-4E54DE121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223"/>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64728-4CCB-F03B-5703-A253A158B9C3}"/>
              </a:ext>
            </a:extLst>
          </p:cNvPr>
          <p:cNvSpPr>
            <a:spLocks noGrp="1"/>
          </p:cNvSpPr>
          <p:nvPr>
            <p:ph type="title"/>
          </p:nvPr>
        </p:nvSpPr>
        <p:spPr>
          <a:xfrm>
            <a:off x="630936" y="640080"/>
            <a:ext cx="4818888" cy="1481328"/>
          </a:xfrm>
        </p:spPr>
        <p:txBody>
          <a:bodyPr anchor="b">
            <a:normAutofit/>
          </a:bodyPr>
          <a:lstStyle/>
          <a:p>
            <a:br>
              <a:rPr lang="en-US" sz="5000" b="0" i="0" u="none" strike="noStrike" baseline="0">
                <a:latin typeface="Barlow ExtraBold" panose="020F0502020204030204" pitchFamily="2" charset="0"/>
              </a:rPr>
            </a:br>
            <a:r>
              <a:rPr lang="en-US" sz="5000" b="0" i="0" u="none" strike="noStrike" baseline="0">
                <a:latin typeface="Barlow ExtraBold" panose="020F0502020204030204" pitchFamily="2" charset="0"/>
              </a:rPr>
              <a:t> </a:t>
            </a:r>
            <a:r>
              <a:rPr lang="en-US" sz="5000" b="1" i="0" u="none" strike="noStrike" baseline="0">
                <a:latin typeface="Barlow ExtraBold" panose="020F0502020204030204" pitchFamily="2" charset="0"/>
              </a:rPr>
              <a:t>Winter </a:t>
            </a:r>
            <a:endParaRPr lang="en-US"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7AE798-8BF8-9FA0-89B7-4D277F67B87A}"/>
              </a:ext>
            </a:extLst>
          </p:cNvPr>
          <p:cNvSpPr>
            <a:spLocks noGrp="1"/>
          </p:cNvSpPr>
          <p:nvPr>
            <p:ph idx="1"/>
          </p:nvPr>
        </p:nvSpPr>
        <p:spPr>
          <a:xfrm>
            <a:off x="630936" y="2660904"/>
            <a:ext cx="4818888" cy="3547872"/>
          </a:xfrm>
        </p:spPr>
        <p:txBody>
          <a:bodyPr anchor="t">
            <a:normAutofit/>
          </a:bodyPr>
          <a:lstStyle/>
          <a:p>
            <a:endParaRPr lang="en-US" sz="1000" b="0" i="0" u="none" strike="noStrike" baseline="0">
              <a:latin typeface="Myriad Pro"/>
            </a:endParaRPr>
          </a:p>
          <a:p>
            <a:r>
              <a:rPr lang="en-US" sz="1000" b="0" i="0" u="none" strike="noStrike" baseline="0">
                <a:latin typeface="Myriad Pro"/>
              </a:rPr>
              <a:t>In traditional Native American culture, winter was a time for families to gather together in villages. The largest villages could have several hundred people. Winter was a time to celebrate, dance, and sing and to tell stories about family and tribal history and beliefs. </a:t>
            </a:r>
          </a:p>
          <a:p>
            <a:r>
              <a:rPr lang="en-US" sz="1000" b="0" i="0" u="none" strike="noStrike" baseline="0">
                <a:latin typeface="Myriad Pro"/>
              </a:rPr>
              <a:t>Winter was a time to enjoy fish, berries, meat, and other foods that had been gathered in spring, summer, and fall. </a:t>
            </a:r>
          </a:p>
          <a:p>
            <a:r>
              <a:rPr lang="en-US" sz="1000" b="0" i="0" u="none" strike="noStrike" baseline="0">
                <a:latin typeface="Myriad Pro"/>
              </a:rPr>
              <a:t>If the weather was nice enough, winter could also be a time to fish in rivers and to hunt for deer, elk, and antelope. Hunting provided meat for food, hides for clothing, and bones and antlers for tools. </a:t>
            </a:r>
          </a:p>
          <a:p>
            <a:r>
              <a:rPr lang="en-US" sz="1000" b="0" i="0" u="none" strike="noStrike" baseline="0">
                <a:latin typeface="Myriad Pro"/>
              </a:rPr>
              <a:t>Winter was also a time to make traditional crafts and supplies, such as baskets and nets, to help with food gathering during the rest of the year. </a:t>
            </a:r>
          </a:p>
          <a:p>
            <a:r>
              <a:rPr lang="en-US" sz="1000" b="0" i="0" u="none" strike="noStrike" baseline="0">
                <a:latin typeface="Myriad Pro"/>
              </a:rPr>
              <a:t>At the end of winter, Native people looked forward to new life and new foods. In traditional culture, wild celery was one of the first foods to be harvested in spring. The end of winter and beginning of new life were—and are—a time for celebration. </a:t>
            </a:r>
            <a:endParaRPr lang="en-US" sz="1000"/>
          </a:p>
        </p:txBody>
      </p:sp>
      <p:pic>
        <p:nvPicPr>
          <p:cNvPr id="5" name="Picture 4">
            <a:extLst>
              <a:ext uri="{FF2B5EF4-FFF2-40B4-BE49-F238E27FC236}">
                <a16:creationId xmlns:a16="http://schemas.microsoft.com/office/drawing/2014/main" id="{E98750B1-2991-1940-2171-014E8C9AAE1F}"/>
              </a:ext>
            </a:extLst>
          </p:cNvPr>
          <p:cNvPicPr>
            <a:picLocks noChangeAspect="1"/>
          </p:cNvPicPr>
          <p:nvPr/>
        </p:nvPicPr>
        <p:blipFill>
          <a:blip r:embed="rId3"/>
          <a:stretch>
            <a:fillRect/>
          </a:stretch>
        </p:blipFill>
        <p:spPr>
          <a:xfrm>
            <a:off x="6560619" y="640080"/>
            <a:ext cx="4535826" cy="5577840"/>
          </a:xfrm>
          <a:prstGeom prst="rect">
            <a:avLst/>
          </a:prstGeom>
        </p:spPr>
      </p:pic>
      <p:sp>
        <p:nvSpPr>
          <p:cNvPr id="7" name="TextBox 6">
            <a:extLst>
              <a:ext uri="{FF2B5EF4-FFF2-40B4-BE49-F238E27FC236}">
                <a16:creationId xmlns:a16="http://schemas.microsoft.com/office/drawing/2014/main" id="{01A19665-1A1E-DC37-B8A9-10A9F3F2648A}"/>
              </a:ext>
            </a:extLst>
          </p:cNvPr>
          <p:cNvSpPr txBox="1"/>
          <p:nvPr/>
        </p:nvSpPr>
        <p:spPr>
          <a:xfrm>
            <a:off x="6992471" y="6399460"/>
            <a:ext cx="6096000" cy="276999"/>
          </a:xfrm>
          <a:prstGeom prst="rect">
            <a:avLst/>
          </a:prstGeom>
          <a:noFill/>
        </p:spPr>
        <p:txBody>
          <a:bodyPr wrap="square">
            <a:spAutoFit/>
          </a:bodyPr>
          <a:lstStyle/>
          <a:p>
            <a:r>
              <a:rPr lang="it-IT" sz="1200" b="0" i="0" u="none" strike="noStrike" baseline="0">
                <a:solidFill>
                  <a:srgbClr val="000000"/>
                </a:solidFill>
                <a:latin typeface="Myriad Pro"/>
              </a:rPr>
              <a:t> </a:t>
            </a:r>
            <a:r>
              <a:rPr lang="it-IT" sz="1200" b="0" i="1" u="none" strike="noStrike" baseline="0">
                <a:solidFill>
                  <a:srgbClr val="000000"/>
                </a:solidFill>
                <a:latin typeface="Myriad Pro"/>
              </a:rPr>
              <a:t>U-in-mi, Cayuse basket weaver, Umatilla reservation.</a:t>
            </a:r>
            <a:endParaRPr lang="it-IT" sz="1200" b="0" i="0" u="none" strike="noStrike" baseline="0" dirty="0">
              <a:solidFill>
                <a:srgbClr val="000000"/>
              </a:solidFill>
              <a:latin typeface="Myriad Pro"/>
            </a:endParaRPr>
          </a:p>
        </p:txBody>
      </p:sp>
    </p:spTree>
    <p:extLst>
      <p:ext uri="{BB962C8B-B14F-4D97-AF65-F5344CB8AC3E}">
        <p14:creationId xmlns:p14="http://schemas.microsoft.com/office/powerpoint/2010/main" val="277074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8F109-7D8A-7566-54A9-B34E4FF53DF1}"/>
              </a:ext>
            </a:extLst>
          </p:cNvPr>
          <p:cNvSpPr>
            <a:spLocks noGrp="1"/>
          </p:cNvSpPr>
          <p:nvPr>
            <p:ph type="title"/>
          </p:nvPr>
        </p:nvSpPr>
        <p:spPr>
          <a:xfrm>
            <a:off x="630936" y="640080"/>
            <a:ext cx="4818888" cy="1481328"/>
          </a:xfrm>
        </p:spPr>
        <p:txBody>
          <a:bodyPr anchor="b">
            <a:normAutofit/>
          </a:bodyPr>
          <a:lstStyle/>
          <a:p>
            <a:br>
              <a:rPr lang="en-US" sz="5000" b="0" i="0" u="none" strike="noStrike" baseline="0">
                <a:latin typeface="Barlow ExtraBold" panose="00000900000000000000" pitchFamily="2" charset="0"/>
              </a:rPr>
            </a:br>
            <a:r>
              <a:rPr lang="en-US" sz="5000" b="0" i="0" u="none" strike="noStrike" baseline="0">
                <a:latin typeface="Barlow ExtraBold" panose="00000900000000000000" pitchFamily="2" charset="0"/>
              </a:rPr>
              <a:t> </a:t>
            </a:r>
            <a:r>
              <a:rPr lang="en-US" sz="5000" b="1" i="0" u="none" strike="noStrike" baseline="0">
                <a:latin typeface="Barlow ExtraBold" panose="00000900000000000000" pitchFamily="2" charset="0"/>
              </a:rPr>
              <a:t>Spring </a:t>
            </a:r>
            <a:endParaRPr lang="en-US"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E461E2-F112-053D-5DCD-43E286231D48}"/>
              </a:ext>
            </a:extLst>
          </p:cNvPr>
          <p:cNvSpPr>
            <a:spLocks noGrp="1"/>
          </p:cNvSpPr>
          <p:nvPr>
            <p:ph idx="1"/>
          </p:nvPr>
        </p:nvSpPr>
        <p:spPr>
          <a:xfrm>
            <a:off x="630936" y="2660904"/>
            <a:ext cx="4818888" cy="3547872"/>
          </a:xfrm>
        </p:spPr>
        <p:txBody>
          <a:bodyPr anchor="t">
            <a:normAutofit/>
          </a:bodyPr>
          <a:lstStyle/>
          <a:p>
            <a:endParaRPr lang="en-US" sz="1500" b="0" i="0" u="none" strike="noStrike" baseline="0">
              <a:latin typeface="Myriad Pro"/>
            </a:endParaRPr>
          </a:p>
          <a:p>
            <a:r>
              <a:rPr lang="en-US" sz="1500" b="0" i="0" u="none" strike="noStrike" baseline="0">
                <a:latin typeface="Myriad Pro"/>
              </a:rPr>
              <a:t> In traditional culture, spring is a time to celebrate the return of food. Women would gather roots and men would trap and hunt animals for fur (clothing) and food. </a:t>
            </a:r>
          </a:p>
          <a:p>
            <a:r>
              <a:rPr lang="en-US" sz="1500" b="0" i="0" u="none" strike="noStrike" baseline="0">
                <a:latin typeface="Myriad Pro"/>
              </a:rPr>
              <a:t>Salmon and other fish were available in the spring. Native Americans in Oregon set up villages near the Columbia River to be closer to the fish. Men would fish using traps, nets, and harpoons. On a good day they could catch 100 fish! Women worked hard to clean and prepare the fish to be eaten. </a:t>
            </a:r>
          </a:p>
          <a:p>
            <a:r>
              <a:rPr lang="en-US" sz="1500" b="0" i="0" u="none" strike="noStrike" baseline="0">
                <a:latin typeface="Myriad Pro"/>
              </a:rPr>
              <a:t>Native people in Oregon hold a feast in April to celebrate the return of food. </a:t>
            </a:r>
            <a:endParaRPr lang="en-US" sz="1500"/>
          </a:p>
        </p:txBody>
      </p:sp>
      <p:pic>
        <p:nvPicPr>
          <p:cNvPr id="5" name="Picture 4">
            <a:extLst>
              <a:ext uri="{FF2B5EF4-FFF2-40B4-BE49-F238E27FC236}">
                <a16:creationId xmlns:a16="http://schemas.microsoft.com/office/drawing/2014/main" id="{A18053BA-E721-B654-B8BC-8B2331160973}"/>
              </a:ext>
            </a:extLst>
          </p:cNvPr>
          <p:cNvPicPr>
            <a:picLocks noChangeAspect="1"/>
          </p:cNvPicPr>
          <p:nvPr/>
        </p:nvPicPr>
        <p:blipFill>
          <a:blip r:embed="rId3"/>
          <a:stretch>
            <a:fillRect/>
          </a:stretch>
        </p:blipFill>
        <p:spPr>
          <a:xfrm>
            <a:off x="6099048" y="1432558"/>
            <a:ext cx="5458968" cy="3992883"/>
          </a:xfrm>
          <a:prstGeom prst="rect">
            <a:avLst/>
          </a:prstGeom>
        </p:spPr>
      </p:pic>
      <p:sp>
        <p:nvSpPr>
          <p:cNvPr id="7" name="TextBox 6">
            <a:extLst>
              <a:ext uri="{FF2B5EF4-FFF2-40B4-BE49-F238E27FC236}">
                <a16:creationId xmlns:a16="http://schemas.microsoft.com/office/drawing/2014/main" id="{C1B4996A-69F7-D9B1-74D1-2FD7DE34D400}"/>
              </a:ext>
            </a:extLst>
          </p:cNvPr>
          <p:cNvSpPr txBox="1"/>
          <p:nvPr/>
        </p:nvSpPr>
        <p:spPr>
          <a:xfrm>
            <a:off x="6092953" y="5373027"/>
            <a:ext cx="5455919" cy="754053"/>
          </a:xfrm>
          <a:prstGeom prst="rect">
            <a:avLst/>
          </a:prstGeom>
          <a:noFill/>
        </p:spPr>
        <p:txBody>
          <a:bodyPr wrap="square">
            <a:spAutoFit/>
          </a:bodyPr>
          <a:lstStyle/>
          <a:p>
            <a:pPr algn="l"/>
            <a:endParaRPr lang="en-US" sz="1600" b="0" i="0" u="none" strike="noStrike" baseline="0" dirty="0">
              <a:solidFill>
                <a:srgbClr val="000000"/>
              </a:solidFill>
              <a:latin typeface="Myriad Pro"/>
            </a:endParaRPr>
          </a:p>
          <a:p>
            <a:r>
              <a:rPr lang="en-US" sz="1600" b="0" i="0" u="none" strike="noStrike" baseline="0" dirty="0">
                <a:solidFill>
                  <a:srgbClr val="000000"/>
                </a:solidFill>
                <a:latin typeface="Myriad Pro"/>
              </a:rPr>
              <a:t> </a:t>
            </a:r>
            <a:r>
              <a:rPr lang="en-US" sz="1050" b="0" i="1" u="none" strike="noStrike" baseline="0" dirty="0">
                <a:solidFill>
                  <a:srgbClr val="000000"/>
                </a:solidFill>
                <a:latin typeface="Myriad Pro"/>
              </a:rPr>
              <a:t>Nancy Jim (left) and Hannah </a:t>
            </a:r>
            <a:r>
              <a:rPr lang="en-US" sz="1050" b="0" i="1" u="none" strike="noStrike" baseline="0" dirty="0" err="1">
                <a:solidFill>
                  <a:srgbClr val="000000"/>
                </a:solidFill>
                <a:latin typeface="Myriad Pro"/>
              </a:rPr>
              <a:t>Sohappy</a:t>
            </a:r>
            <a:r>
              <a:rPr lang="en-US" sz="1050" b="0" i="1" u="none" strike="noStrike" baseline="0" dirty="0">
                <a:solidFill>
                  <a:srgbClr val="000000"/>
                </a:solidFill>
                <a:latin typeface="Myriad Pro"/>
              </a:rPr>
              <a:t> </a:t>
            </a:r>
            <a:r>
              <a:rPr lang="en-US" sz="1050" b="0" i="1" u="none" strike="noStrike" baseline="0" dirty="0" err="1">
                <a:solidFill>
                  <a:srgbClr val="000000"/>
                </a:solidFill>
                <a:latin typeface="Myriad Pro"/>
              </a:rPr>
              <a:t>Yallup</a:t>
            </a:r>
            <a:r>
              <a:rPr lang="en-US" sz="1050" b="0" i="1" u="none" strike="noStrike" baseline="0" dirty="0">
                <a:solidFill>
                  <a:srgbClr val="000000"/>
                </a:solidFill>
                <a:latin typeface="Myriad Pro"/>
              </a:rPr>
              <a:t> are cleaning the first salmon caught for the traditional Feast of the First Salmon at Celilo village, April 7, 1940</a:t>
            </a:r>
            <a:endParaRPr lang="en-US" sz="1050" dirty="0"/>
          </a:p>
        </p:txBody>
      </p:sp>
    </p:spTree>
    <p:extLst>
      <p:ext uri="{BB962C8B-B14F-4D97-AF65-F5344CB8AC3E}">
        <p14:creationId xmlns:p14="http://schemas.microsoft.com/office/powerpoint/2010/main" val="68057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E3EBE0-BD28-2678-8BFD-3260F102C393}"/>
              </a:ext>
            </a:extLst>
          </p:cNvPr>
          <p:cNvSpPr>
            <a:spLocks noGrp="1"/>
          </p:cNvSpPr>
          <p:nvPr>
            <p:ph type="title"/>
          </p:nvPr>
        </p:nvSpPr>
        <p:spPr>
          <a:xfrm>
            <a:off x="630936" y="640080"/>
            <a:ext cx="4818888" cy="1481328"/>
          </a:xfrm>
        </p:spPr>
        <p:txBody>
          <a:bodyPr anchor="b">
            <a:normAutofit/>
          </a:bodyPr>
          <a:lstStyle/>
          <a:p>
            <a:br>
              <a:rPr lang="en-US" sz="5000" b="0" i="0" u="none" strike="noStrike" baseline="0">
                <a:latin typeface="Barlow ExtraBold" panose="00000900000000000000" pitchFamily="2" charset="0"/>
              </a:rPr>
            </a:br>
            <a:r>
              <a:rPr lang="en-US" sz="5000" b="0" i="0" u="none" strike="noStrike" baseline="0">
                <a:latin typeface="Barlow ExtraBold" panose="00000900000000000000" pitchFamily="2" charset="0"/>
              </a:rPr>
              <a:t> </a:t>
            </a:r>
            <a:r>
              <a:rPr lang="en-US" sz="5000" b="1" i="0" u="none" strike="noStrike" baseline="0">
                <a:latin typeface="Barlow ExtraBold" panose="00000900000000000000" pitchFamily="2" charset="0"/>
              </a:rPr>
              <a:t>Summer </a:t>
            </a:r>
            <a:endParaRPr lang="en-US"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441CC6-0601-63DE-88E8-2E82D02DFD2A}"/>
              </a:ext>
            </a:extLst>
          </p:cNvPr>
          <p:cNvSpPr>
            <a:spLocks noGrp="1"/>
          </p:cNvSpPr>
          <p:nvPr>
            <p:ph idx="1"/>
          </p:nvPr>
        </p:nvSpPr>
        <p:spPr>
          <a:xfrm>
            <a:off x="630936" y="2660904"/>
            <a:ext cx="4818888" cy="3547872"/>
          </a:xfrm>
        </p:spPr>
        <p:txBody>
          <a:bodyPr anchor="t">
            <a:normAutofit/>
          </a:bodyPr>
          <a:lstStyle/>
          <a:p>
            <a:endParaRPr lang="en-US" sz="1200" b="0" i="0" u="none" strike="noStrike" baseline="0">
              <a:latin typeface="Myriad Pro"/>
            </a:endParaRPr>
          </a:p>
          <a:p>
            <a:r>
              <a:rPr lang="en-US" sz="1200" b="0" i="0" u="none" strike="noStrike" baseline="0">
                <a:latin typeface="Myriad Pro"/>
              </a:rPr>
              <a:t> In traditional culture, summer was a time of hard work. Men would continue to fish for salmon, sturgeon, and lamprey eel, and to hunt for sage hens, prairie chickens, and rabbits. Women would continue to dig and gather roots. </a:t>
            </a:r>
          </a:p>
          <a:p>
            <a:r>
              <a:rPr lang="en-US" sz="1200" b="0" i="0" u="none" strike="noStrike" baseline="0">
                <a:latin typeface="Myriad Pro"/>
              </a:rPr>
              <a:t>Many tribes gathered blue camas in the summer. To get the edible part of the plant, women would dig up the entire plant, take the bulb, and then re-plant the rest so it could continue to grow more food. Women could gather up to 90 pounds of camas every day. Camas was baked into bread or biscuits. Many Native people still follow this tradition. </a:t>
            </a:r>
          </a:p>
          <a:p>
            <a:r>
              <a:rPr lang="en-US" sz="1200" b="0" i="0" u="none" strike="noStrike" baseline="0">
                <a:latin typeface="Myriad Pro"/>
              </a:rPr>
              <a:t>Summer also meant fruits and berries, including strawberries, raspberries, blackberries, blueberries, huckleberries, chokecherries, and more. Berries were eaten raw or dried. </a:t>
            </a:r>
          </a:p>
          <a:p>
            <a:r>
              <a:rPr lang="en-US" sz="1200" b="0" i="0" u="none" strike="noStrike" baseline="0">
                <a:latin typeface="Myriad Pro"/>
              </a:rPr>
              <a:t>Summer also brought an edible black lichen on pine and fir trees, which Native people used to make a cheese-like substance. </a:t>
            </a:r>
            <a:endParaRPr lang="en-US" sz="1200"/>
          </a:p>
        </p:txBody>
      </p:sp>
      <p:pic>
        <p:nvPicPr>
          <p:cNvPr id="5" name="Picture 4">
            <a:extLst>
              <a:ext uri="{FF2B5EF4-FFF2-40B4-BE49-F238E27FC236}">
                <a16:creationId xmlns:a16="http://schemas.microsoft.com/office/drawing/2014/main" id="{BBFFC6AC-46F9-7FA6-8919-B21458A715D0}"/>
              </a:ext>
            </a:extLst>
          </p:cNvPr>
          <p:cNvPicPr>
            <a:picLocks noChangeAspect="1"/>
          </p:cNvPicPr>
          <p:nvPr/>
        </p:nvPicPr>
        <p:blipFill>
          <a:blip r:embed="rId2"/>
          <a:stretch>
            <a:fillRect/>
          </a:stretch>
        </p:blipFill>
        <p:spPr>
          <a:xfrm>
            <a:off x="6099048" y="1424758"/>
            <a:ext cx="5458968" cy="4008483"/>
          </a:xfrm>
          <a:prstGeom prst="rect">
            <a:avLst/>
          </a:prstGeom>
        </p:spPr>
      </p:pic>
      <p:sp>
        <p:nvSpPr>
          <p:cNvPr id="7" name="TextBox 6">
            <a:extLst>
              <a:ext uri="{FF2B5EF4-FFF2-40B4-BE49-F238E27FC236}">
                <a16:creationId xmlns:a16="http://schemas.microsoft.com/office/drawing/2014/main" id="{1D8F612E-7EC1-581E-7EC1-630C27308A07}"/>
              </a:ext>
            </a:extLst>
          </p:cNvPr>
          <p:cNvSpPr txBox="1"/>
          <p:nvPr/>
        </p:nvSpPr>
        <p:spPr>
          <a:xfrm>
            <a:off x="5979459" y="5340972"/>
            <a:ext cx="6096000" cy="646331"/>
          </a:xfrm>
          <a:prstGeom prst="rect">
            <a:avLst/>
          </a:prstGeom>
          <a:noFill/>
        </p:spPr>
        <p:txBody>
          <a:bodyPr wrap="square">
            <a:spAutoFit/>
          </a:bodyPr>
          <a:lstStyle/>
          <a:p>
            <a:pPr algn="l"/>
            <a:endParaRPr lang="en-US" sz="1200" b="0" i="0" u="none" strike="noStrike" baseline="0" dirty="0">
              <a:solidFill>
                <a:srgbClr val="000000"/>
              </a:solidFill>
              <a:latin typeface="Myriad Pro"/>
            </a:endParaRPr>
          </a:p>
          <a:p>
            <a:r>
              <a:rPr lang="en-US" sz="1200" b="0" i="0" u="none" strike="noStrike" baseline="0" dirty="0">
                <a:solidFill>
                  <a:srgbClr val="000000"/>
                </a:solidFill>
                <a:latin typeface="Myriad Pro"/>
              </a:rPr>
              <a:t> </a:t>
            </a:r>
            <a:r>
              <a:rPr lang="en-US" sz="1200" b="0" i="1" u="none" strike="noStrike" baseline="0" dirty="0">
                <a:solidFill>
                  <a:srgbClr val="000000"/>
                </a:solidFill>
                <a:latin typeface="Myriad Pro"/>
              </a:rPr>
              <a:t>Indians picking cherries on the J. W. Collins orchard, near Three Mile Creek, south of The Dalles, 1925. Photo by R. A. </a:t>
            </a:r>
            <a:r>
              <a:rPr lang="en-US" sz="1200" b="0" i="1" u="none" strike="noStrike" baseline="0" dirty="0" err="1">
                <a:solidFill>
                  <a:srgbClr val="000000"/>
                </a:solidFill>
                <a:latin typeface="Myriad Pro"/>
              </a:rPr>
              <a:t>Brouhard</a:t>
            </a:r>
            <a:r>
              <a:rPr lang="en-US" sz="1200" b="0" i="1" u="none" strike="noStrike" baseline="0" dirty="0">
                <a:solidFill>
                  <a:srgbClr val="000000"/>
                </a:solidFill>
                <a:latin typeface="Myriad Pro"/>
              </a:rPr>
              <a:t>.</a:t>
            </a:r>
            <a:endParaRPr lang="en-US" sz="1200" dirty="0"/>
          </a:p>
        </p:txBody>
      </p:sp>
    </p:spTree>
    <p:extLst>
      <p:ext uri="{BB962C8B-B14F-4D97-AF65-F5344CB8AC3E}">
        <p14:creationId xmlns:p14="http://schemas.microsoft.com/office/powerpoint/2010/main" val="387234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941E0-C8FC-9794-C372-BCE51537D0C9}"/>
              </a:ext>
            </a:extLst>
          </p:cNvPr>
          <p:cNvSpPr>
            <a:spLocks noGrp="1"/>
          </p:cNvSpPr>
          <p:nvPr>
            <p:ph type="title"/>
          </p:nvPr>
        </p:nvSpPr>
        <p:spPr>
          <a:xfrm>
            <a:off x="630936" y="640080"/>
            <a:ext cx="4818888" cy="1481328"/>
          </a:xfrm>
        </p:spPr>
        <p:txBody>
          <a:bodyPr anchor="b">
            <a:normAutofit/>
          </a:bodyPr>
          <a:lstStyle/>
          <a:p>
            <a:br>
              <a:rPr lang="en-US" sz="5000" b="0" i="0" u="none" strike="noStrike" baseline="0">
                <a:latin typeface="Barlow ExtraBold" panose="00000900000000000000" pitchFamily="2" charset="0"/>
              </a:rPr>
            </a:br>
            <a:r>
              <a:rPr lang="en-US" sz="5000" b="0" i="0" u="none" strike="noStrike" baseline="0">
                <a:latin typeface="Barlow ExtraBold" panose="00000900000000000000" pitchFamily="2" charset="0"/>
              </a:rPr>
              <a:t> </a:t>
            </a:r>
            <a:r>
              <a:rPr lang="en-US" sz="5000" b="1" i="0" u="none" strike="noStrike" baseline="0">
                <a:latin typeface="Barlow ExtraBold" panose="00000900000000000000" pitchFamily="2" charset="0"/>
              </a:rPr>
              <a:t>Fall </a:t>
            </a:r>
            <a:endParaRPr lang="en-US" sz="50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1794B7-0C03-091E-3741-5D92AC7E0704}"/>
              </a:ext>
            </a:extLst>
          </p:cNvPr>
          <p:cNvSpPr>
            <a:spLocks noGrp="1"/>
          </p:cNvSpPr>
          <p:nvPr>
            <p:ph idx="1"/>
          </p:nvPr>
        </p:nvSpPr>
        <p:spPr>
          <a:xfrm>
            <a:off x="630936" y="2660904"/>
            <a:ext cx="4818888" cy="3547872"/>
          </a:xfrm>
        </p:spPr>
        <p:txBody>
          <a:bodyPr anchor="t">
            <a:normAutofit/>
          </a:bodyPr>
          <a:lstStyle/>
          <a:p>
            <a:endParaRPr lang="en-US" sz="1200" b="0" i="0" u="none" strike="noStrike" baseline="0">
              <a:latin typeface="Myriad Pro"/>
            </a:endParaRPr>
          </a:p>
          <a:p>
            <a:r>
              <a:rPr lang="en-US" sz="1200" b="0" i="0" u="none" strike="noStrike" baseline="0">
                <a:latin typeface="Myriad Pro"/>
              </a:rPr>
              <a:t> In traditional culture, fall could be more restful and fun than summer. </a:t>
            </a:r>
          </a:p>
          <a:p>
            <a:r>
              <a:rPr lang="en-US" sz="1200" b="0" i="0" u="none" strike="noStrike" baseline="0">
                <a:latin typeface="Myriad Pro"/>
              </a:rPr>
              <a:t>Intertribal groups gathered for trade, fishing, and games. Friends and family were reunited and shared stories of what happened during the summer months. </a:t>
            </a:r>
          </a:p>
          <a:p>
            <a:r>
              <a:rPr lang="en-US" sz="1200" b="0" i="0" u="none" strike="noStrike" baseline="0">
                <a:latin typeface="Myriad Pro"/>
              </a:rPr>
              <a:t>In high elevations, huckleberries continued to ripen and were ready for eating. Women and children gathered berries and roots in the mountains while men continued to hunt deer, elk, and other large animals. </a:t>
            </a:r>
          </a:p>
          <a:p>
            <a:r>
              <a:rPr lang="en-US" sz="1200" b="0" i="0" u="none" strike="noStrike" baseline="0">
                <a:latin typeface="Myriad Pro"/>
              </a:rPr>
              <a:t>Each family would need 20 to 30 large animals to provide food for the winter. Women worked hard to prepare the meat for storage and to turn the hides into clothing, shoes, and shelter. </a:t>
            </a:r>
          </a:p>
          <a:p>
            <a:r>
              <a:rPr lang="en-US" sz="1200" b="0" i="0" u="none" strike="noStrike" baseline="0">
                <a:latin typeface="Myriad Pro"/>
              </a:rPr>
              <a:t>As the early signs of winter arrived and the snow began to fall in the mountains, families would return to their winter villages and prepare for the cold months ahead. </a:t>
            </a:r>
            <a:endParaRPr lang="en-US" sz="1200"/>
          </a:p>
        </p:txBody>
      </p:sp>
      <p:pic>
        <p:nvPicPr>
          <p:cNvPr id="5" name="Picture 4">
            <a:extLst>
              <a:ext uri="{FF2B5EF4-FFF2-40B4-BE49-F238E27FC236}">
                <a16:creationId xmlns:a16="http://schemas.microsoft.com/office/drawing/2014/main" id="{A8C16064-0803-644F-271D-781A0C520E85}"/>
              </a:ext>
            </a:extLst>
          </p:cNvPr>
          <p:cNvPicPr>
            <a:picLocks noChangeAspect="1"/>
          </p:cNvPicPr>
          <p:nvPr/>
        </p:nvPicPr>
        <p:blipFill>
          <a:blip r:embed="rId3"/>
          <a:stretch>
            <a:fillRect/>
          </a:stretch>
        </p:blipFill>
        <p:spPr>
          <a:xfrm>
            <a:off x="6099048" y="1443043"/>
            <a:ext cx="5458968" cy="3971913"/>
          </a:xfrm>
          <a:prstGeom prst="rect">
            <a:avLst/>
          </a:prstGeom>
        </p:spPr>
      </p:pic>
      <p:sp>
        <p:nvSpPr>
          <p:cNvPr id="7" name="TextBox 6">
            <a:extLst>
              <a:ext uri="{FF2B5EF4-FFF2-40B4-BE49-F238E27FC236}">
                <a16:creationId xmlns:a16="http://schemas.microsoft.com/office/drawing/2014/main" id="{617703E1-AECC-394E-0EBC-B1CAE1D5E5F8}"/>
              </a:ext>
            </a:extLst>
          </p:cNvPr>
          <p:cNvSpPr txBox="1"/>
          <p:nvPr/>
        </p:nvSpPr>
        <p:spPr>
          <a:xfrm>
            <a:off x="6745224" y="5264319"/>
            <a:ext cx="6096000" cy="461665"/>
          </a:xfrm>
          <a:prstGeom prst="rect">
            <a:avLst/>
          </a:prstGeom>
          <a:noFill/>
        </p:spPr>
        <p:txBody>
          <a:bodyPr wrap="square">
            <a:spAutoFit/>
          </a:bodyPr>
          <a:lstStyle/>
          <a:p>
            <a:pPr algn="l"/>
            <a:endParaRPr lang="en-US" sz="1200" b="0" i="0" u="none" strike="noStrike" baseline="0" dirty="0">
              <a:solidFill>
                <a:srgbClr val="000000"/>
              </a:solidFill>
              <a:latin typeface="Myriad Pro"/>
            </a:endParaRPr>
          </a:p>
          <a:p>
            <a:r>
              <a:rPr lang="en-US" sz="1200" b="0" i="0" u="none" strike="noStrike" baseline="0" dirty="0">
                <a:solidFill>
                  <a:srgbClr val="000000"/>
                </a:solidFill>
                <a:latin typeface="Myriad Pro"/>
              </a:rPr>
              <a:t> </a:t>
            </a:r>
            <a:r>
              <a:rPr lang="en-US" sz="900" b="0" i="1" u="none" strike="noStrike" baseline="0" dirty="0">
                <a:solidFill>
                  <a:srgbClr val="000000"/>
                </a:solidFill>
                <a:latin typeface="Myriad Pro"/>
              </a:rPr>
              <a:t>“Indian Settlement near The Dalles, Ore.” Indian girls near “Tenino”, undated about 1900.</a:t>
            </a:r>
            <a:endParaRPr lang="en-US" sz="900" dirty="0"/>
          </a:p>
        </p:txBody>
      </p:sp>
    </p:spTree>
    <p:extLst>
      <p:ext uri="{BB962C8B-B14F-4D97-AF65-F5344CB8AC3E}">
        <p14:creationId xmlns:p14="http://schemas.microsoft.com/office/powerpoint/2010/main" val="382825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A157C-4C13-8C62-6820-17D7667CBB3F}"/>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dirty="0"/>
              <a:t>Introduction to Nutrition, Energy, and Food</a:t>
            </a:r>
            <a:endParaRPr lang="en-US"/>
          </a:p>
        </p:txBody>
      </p:sp>
      <p:pic>
        <p:nvPicPr>
          <p:cNvPr id="3074" name="Picture 2" descr="Health and Nutrition - CH02 Introduction to Nutrition">
            <a:extLst>
              <a:ext uri="{FF2B5EF4-FFF2-40B4-BE49-F238E27FC236}">
                <a16:creationId xmlns:a16="http://schemas.microsoft.com/office/drawing/2014/main" id="{A252AC5C-04AD-7A1B-B146-4E54DE121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223"/>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8DBBA-641A-38AE-164E-67B6E0F582A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0" i="0" u="none" strike="noStrike" kern="1200">
                <a:solidFill>
                  <a:srgbClr val="FFFFFF"/>
                </a:solidFill>
                <a:effectLst/>
                <a:latin typeface="+mj-lt"/>
                <a:ea typeface="+mj-ea"/>
                <a:cs typeface="+mj-cs"/>
              </a:rPr>
              <a:t>What is energy?</a:t>
            </a:r>
            <a:endParaRPr lang="en-US" sz="4000" kern="1200">
              <a:solidFill>
                <a:srgbClr val="FFFFFF"/>
              </a:solidFill>
              <a:latin typeface="+mj-lt"/>
              <a:ea typeface="+mj-ea"/>
              <a:cs typeface="+mj-cs"/>
            </a:endParaRPr>
          </a:p>
        </p:txBody>
      </p:sp>
      <p:pic>
        <p:nvPicPr>
          <p:cNvPr id="2050" name="Picture 2" descr="How to Measure Customer Happiness (+ Keep 'Em Smiling)">
            <a:extLst>
              <a:ext uri="{FF2B5EF4-FFF2-40B4-BE49-F238E27FC236}">
                <a16:creationId xmlns:a16="http://schemas.microsoft.com/office/drawing/2014/main" id="{9B9DC40E-D023-64B9-11D0-707A5D34B2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31952" y="1966293"/>
            <a:ext cx="10728094" cy="44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3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5114E65-9C86-2D04-4FEF-910DFC0D7155}"/>
              </a:ext>
            </a:extLst>
          </p:cNvPr>
          <p:cNvSpPr>
            <a:spLocks noGrp="1"/>
          </p:cNvSpPr>
          <p:nvPr>
            <p:ph type="title"/>
          </p:nvPr>
        </p:nvSpPr>
        <p:spPr>
          <a:xfrm>
            <a:off x="572493" y="238539"/>
            <a:ext cx="11018520" cy="1434415"/>
          </a:xfrm>
        </p:spPr>
        <p:txBody>
          <a:bodyPr anchor="b">
            <a:normAutofit/>
          </a:bodyPr>
          <a:lstStyle/>
          <a:p>
            <a:r>
              <a:rPr lang="en-US" sz="5400" b="1" dirty="0"/>
              <a:t>What is Nutrition</a:t>
            </a:r>
          </a:p>
        </p:txBody>
      </p:sp>
      <p:sp>
        <p:nvSpPr>
          <p:cNvPr id="411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0CAFA8-D64B-9ECB-C100-D3773753D092}"/>
              </a:ext>
            </a:extLst>
          </p:cNvPr>
          <p:cNvSpPr>
            <a:spLocks noGrp="1"/>
          </p:cNvSpPr>
          <p:nvPr>
            <p:ph idx="1"/>
          </p:nvPr>
        </p:nvSpPr>
        <p:spPr>
          <a:xfrm>
            <a:off x="572493" y="2071316"/>
            <a:ext cx="6713552" cy="4119172"/>
          </a:xfrm>
        </p:spPr>
        <p:txBody>
          <a:bodyPr anchor="t">
            <a:normAutofit/>
          </a:bodyPr>
          <a:lstStyle/>
          <a:p>
            <a:pPr rtl="0" fontAlgn="base">
              <a:spcBef>
                <a:spcPts val="0"/>
              </a:spcBef>
              <a:spcAft>
                <a:spcPts val="0"/>
              </a:spcAft>
              <a:buFont typeface="Arial" panose="020B0604020202020204" pitchFamily="34" charset="0"/>
              <a:buChar char="•"/>
            </a:pPr>
            <a:r>
              <a:rPr lang="en-US" sz="2200" b="0" i="0" u="none" strike="noStrike">
                <a:effectLst/>
                <a:latin typeface="Helvetica Neue" panose="02000503000000020004"/>
              </a:rPr>
              <a:t>Scientists believe the huge effort to get food is programmed into us (and all animals) at the most basic level. We need food to grow, to move, and to think; without food we die. They actually believe that our natural state is to be hungry. By eating, we only “turn off” hunger for a limited period of time—it always comes back.</a:t>
            </a:r>
            <a:endParaRPr lang="en-US" sz="2200" b="0" i="0" u="none" strike="noStrike">
              <a:effectLst/>
              <a:latin typeface="Arial" panose="020B0604020202020204" pitchFamily="34" charset="0"/>
            </a:endParaRPr>
          </a:p>
          <a:p>
            <a:pPr rtl="0" fontAlgn="base">
              <a:spcBef>
                <a:spcPts val="1200"/>
              </a:spcBef>
              <a:spcAft>
                <a:spcPts val="0"/>
              </a:spcAft>
              <a:buFont typeface="Arial" panose="020B0604020202020204" pitchFamily="34" charset="0"/>
              <a:buChar char="•"/>
            </a:pPr>
            <a:r>
              <a:rPr lang="en-US" sz="2200" b="0" i="0" u="none" strike="noStrike">
                <a:effectLst/>
                <a:latin typeface="Helvetica Neue" panose="02000503000000020004"/>
              </a:rPr>
              <a:t>For scientists, nutrition is the study of how food and eating habits impact health. </a:t>
            </a:r>
            <a:endParaRPr lang="en-US" sz="2200" b="0" i="0" u="none" strike="noStrike">
              <a:effectLst/>
              <a:latin typeface="Arial" panose="020B0604020202020204" pitchFamily="34" charset="0"/>
            </a:endParaRPr>
          </a:p>
          <a:p>
            <a:pPr marL="0" indent="0">
              <a:buNone/>
            </a:pPr>
            <a:br>
              <a:rPr lang="en-US" sz="2200" b="0">
                <a:effectLst/>
              </a:rPr>
            </a:br>
            <a:endParaRPr lang="en-US" sz="2200"/>
          </a:p>
        </p:txBody>
      </p:sp>
      <p:pic>
        <p:nvPicPr>
          <p:cNvPr id="4098" name="Picture 2" descr="Nutritional psychiatry: Your brain on ...">
            <a:extLst>
              <a:ext uri="{FF2B5EF4-FFF2-40B4-BE49-F238E27FC236}">
                <a16:creationId xmlns:a16="http://schemas.microsoft.com/office/drawing/2014/main" id="{C7B8BF93-94AA-3078-CEAF-88B973510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51"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61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9FECA-D35E-2DDD-BCB1-D203649ABBFD}"/>
              </a:ext>
            </a:extLst>
          </p:cNvPr>
          <p:cNvSpPr>
            <a:spLocks noGrp="1"/>
          </p:cNvSpPr>
          <p:nvPr>
            <p:ph type="title"/>
          </p:nvPr>
        </p:nvSpPr>
        <p:spPr>
          <a:xfrm>
            <a:off x="572493" y="238539"/>
            <a:ext cx="11018520" cy="1434415"/>
          </a:xfrm>
        </p:spPr>
        <p:txBody>
          <a:bodyPr anchor="b">
            <a:normAutofit/>
          </a:bodyPr>
          <a:lstStyle/>
          <a:p>
            <a:r>
              <a:rPr lang="en-US" sz="5400" b="1"/>
              <a:t>What is Nutrition</a:t>
            </a:r>
            <a:endParaRPr lang="en-US" sz="5400"/>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CB70E5-6DC8-9070-4E76-862AF8499F02}"/>
              </a:ext>
            </a:extLst>
          </p:cNvPr>
          <p:cNvSpPr>
            <a:spLocks noGrp="1"/>
          </p:cNvSpPr>
          <p:nvPr>
            <p:ph idx="1"/>
          </p:nvPr>
        </p:nvSpPr>
        <p:spPr>
          <a:xfrm>
            <a:off x="572493" y="2071316"/>
            <a:ext cx="6713552" cy="4119172"/>
          </a:xfrm>
        </p:spPr>
        <p:txBody>
          <a:bodyPr anchor="t">
            <a:normAutofit/>
          </a:bodyPr>
          <a:lstStyle/>
          <a:p>
            <a:pPr marL="0" indent="0">
              <a:buNone/>
            </a:pPr>
            <a:r>
              <a:rPr lang="en-US" sz="2200"/>
              <a:t>• What foods make you feel energetic and active? </a:t>
            </a:r>
          </a:p>
          <a:p>
            <a:pPr marL="0" indent="0">
              <a:buNone/>
            </a:pPr>
            <a:endParaRPr lang="en-US" sz="2200"/>
          </a:p>
          <a:p>
            <a:pPr marL="0" indent="0">
              <a:buNone/>
            </a:pPr>
            <a:endParaRPr lang="en-US" sz="2200"/>
          </a:p>
          <a:p>
            <a:pPr marL="0" indent="0">
              <a:buNone/>
            </a:pPr>
            <a:r>
              <a:rPr lang="en-US" sz="2200"/>
              <a:t>• What foods make you feel slow or tired?</a:t>
            </a:r>
          </a:p>
        </p:txBody>
      </p:sp>
      <p:pic>
        <p:nvPicPr>
          <p:cNvPr id="5122" name="Picture 2" descr="4 tips to help parents avoid obstacles ...">
            <a:extLst>
              <a:ext uri="{FF2B5EF4-FFF2-40B4-BE49-F238E27FC236}">
                <a16:creationId xmlns:a16="http://schemas.microsoft.com/office/drawing/2014/main" id="{5331B895-AD2C-0C43-DE61-DAC759A8A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79" r="29599"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2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A157C-4C13-8C62-6820-17D7667CBB3F}"/>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dirty="0"/>
              <a:t>Seasonal Foods</a:t>
            </a:r>
          </a:p>
        </p:txBody>
      </p:sp>
      <p:pic>
        <p:nvPicPr>
          <p:cNvPr id="3074" name="Picture 2" descr="Health and Nutrition - CH02 Introduction to Nutrition">
            <a:extLst>
              <a:ext uri="{FF2B5EF4-FFF2-40B4-BE49-F238E27FC236}">
                <a16:creationId xmlns:a16="http://schemas.microsoft.com/office/drawing/2014/main" id="{A252AC5C-04AD-7A1B-B146-4E54DE121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223"/>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19580-36E6-F207-71E5-5B9819F6007E}"/>
              </a:ext>
            </a:extLst>
          </p:cNvPr>
          <p:cNvSpPr>
            <a:spLocks noGrp="1"/>
          </p:cNvSpPr>
          <p:nvPr>
            <p:ph type="title"/>
          </p:nvPr>
        </p:nvSpPr>
        <p:spPr>
          <a:xfrm>
            <a:off x="630936" y="640080"/>
            <a:ext cx="4818888" cy="1481328"/>
          </a:xfrm>
        </p:spPr>
        <p:txBody>
          <a:bodyPr anchor="b">
            <a:normAutofit/>
          </a:bodyPr>
          <a:lstStyle/>
          <a:p>
            <a:r>
              <a:rPr lang="en-US" sz="5400" dirty="0"/>
              <a:t>Seasonal Foods</a:t>
            </a:r>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D81F2C-D3FF-EBF6-F562-03CA8F88A8D1}"/>
              </a:ext>
            </a:extLst>
          </p:cNvPr>
          <p:cNvSpPr>
            <a:spLocks noGrp="1"/>
          </p:cNvSpPr>
          <p:nvPr>
            <p:ph idx="1"/>
          </p:nvPr>
        </p:nvSpPr>
        <p:spPr>
          <a:xfrm>
            <a:off x="630936" y="2660904"/>
            <a:ext cx="4818888" cy="3547872"/>
          </a:xfrm>
        </p:spPr>
        <p:txBody>
          <a:bodyPr anchor="t">
            <a:normAutofit/>
          </a:bodyPr>
          <a:lstStyle/>
          <a:p>
            <a:r>
              <a:rPr lang="en-US" sz="1900"/>
              <a:t>Even though humans need food every day of the year, the types of foods that are available can change depending on the season. Some foods are best to eat in winter, and other foods are best to eat in spring or summer. I know many of you may eat the same kinds of food throughout the entire year, but long ago there were no supermarkets where you could get food and no refrigerators and freezers that could keep that food fresh. People had to eat what was available in nature, right where they lived.</a:t>
            </a:r>
          </a:p>
        </p:txBody>
      </p:sp>
      <p:pic>
        <p:nvPicPr>
          <p:cNvPr id="4" name="Picture 3">
            <a:extLst>
              <a:ext uri="{FF2B5EF4-FFF2-40B4-BE49-F238E27FC236}">
                <a16:creationId xmlns:a16="http://schemas.microsoft.com/office/drawing/2014/main" id="{329739F3-8C67-8C5D-DD9A-E65CBF5E112D}"/>
              </a:ext>
            </a:extLst>
          </p:cNvPr>
          <p:cNvPicPr>
            <a:picLocks noChangeAspect="1"/>
          </p:cNvPicPr>
          <p:nvPr/>
        </p:nvPicPr>
        <p:blipFill>
          <a:blip r:embed="rId3"/>
          <a:stretch>
            <a:fillRect/>
          </a:stretch>
        </p:blipFill>
        <p:spPr>
          <a:xfrm>
            <a:off x="6099048" y="671945"/>
            <a:ext cx="5458968" cy="5514110"/>
          </a:xfrm>
          <a:prstGeom prst="rect">
            <a:avLst/>
          </a:prstGeom>
        </p:spPr>
      </p:pic>
    </p:spTree>
    <p:extLst>
      <p:ext uri="{BB962C8B-B14F-4D97-AF65-F5344CB8AC3E}">
        <p14:creationId xmlns:p14="http://schemas.microsoft.com/office/powerpoint/2010/main" val="318625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F176B-2804-2C9F-855C-C00C6A3C47A6}"/>
              </a:ext>
            </a:extLst>
          </p:cNvPr>
          <p:cNvSpPr>
            <a:spLocks noGrp="1"/>
          </p:cNvSpPr>
          <p:nvPr>
            <p:ph type="title"/>
          </p:nvPr>
        </p:nvSpPr>
        <p:spPr>
          <a:xfrm>
            <a:off x="630936" y="640080"/>
            <a:ext cx="4818888" cy="1481328"/>
          </a:xfrm>
        </p:spPr>
        <p:txBody>
          <a:bodyPr anchor="b">
            <a:normAutofit/>
          </a:bodyPr>
          <a:lstStyle/>
          <a:p>
            <a:r>
              <a:rPr lang="en-US" sz="5400" dirty="0"/>
              <a:t>Seasonal Foods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9BC063-B788-363C-7652-F77E4DCA6A19}"/>
              </a:ext>
            </a:extLst>
          </p:cNvPr>
          <p:cNvSpPr>
            <a:spLocks noGrp="1"/>
          </p:cNvSpPr>
          <p:nvPr>
            <p:ph idx="1"/>
          </p:nvPr>
        </p:nvSpPr>
        <p:spPr>
          <a:xfrm>
            <a:off x="630936" y="2660904"/>
            <a:ext cx="4818888" cy="3547872"/>
          </a:xfrm>
        </p:spPr>
        <p:txBody>
          <a:bodyPr anchor="t">
            <a:normAutofit/>
          </a:bodyPr>
          <a:lstStyle/>
          <a:p>
            <a:r>
              <a:rPr lang="en-US" sz="2200"/>
              <a:t> Name any foods that are only grown during certain times of the year.</a:t>
            </a:r>
          </a:p>
          <a:p>
            <a:endParaRPr lang="en-US" sz="2200"/>
          </a:p>
          <a:p>
            <a:endParaRPr lang="en-US" sz="2200"/>
          </a:p>
          <a:p>
            <a:r>
              <a:rPr lang="en-US" sz="2200"/>
              <a:t>How have refrigeration and supermarkets changed the seasonal relationship with food?</a:t>
            </a:r>
          </a:p>
        </p:txBody>
      </p:sp>
      <p:pic>
        <p:nvPicPr>
          <p:cNvPr id="4" name="Picture 3" descr="A calendar with different vegetables&#10;&#10;Description automatically generated">
            <a:extLst>
              <a:ext uri="{FF2B5EF4-FFF2-40B4-BE49-F238E27FC236}">
                <a16:creationId xmlns:a16="http://schemas.microsoft.com/office/drawing/2014/main" id="{DD4EA77A-E9C9-B519-997B-F72CB28303FD}"/>
              </a:ext>
            </a:extLst>
          </p:cNvPr>
          <p:cNvPicPr>
            <a:picLocks noChangeAspect="1"/>
          </p:cNvPicPr>
          <p:nvPr/>
        </p:nvPicPr>
        <p:blipFill>
          <a:blip r:embed="rId3"/>
          <a:stretch>
            <a:fillRect/>
          </a:stretch>
        </p:blipFill>
        <p:spPr>
          <a:xfrm>
            <a:off x="6099048" y="754106"/>
            <a:ext cx="5458968" cy="5349788"/>
          </a:xfrm>
          <a:prstGeom prst="rect">
            <a:avLst/>
          </a:prstGeom>
        </p:spPr>
      </p:pic>
    </p:spTree>
    <p:extLst>
      <p:ext uri="{BB962C8B-B14F-4D97-AF65-F5344CB8AC3E}">
        <p14:creationId xmlns:p14="http://schemas.microsoft.com/office/powerpoint/2010/main" val="159501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DDA09-D480-7DCD-19FB-A3992A05BAB4}"/>
              </a:ext>
            </a:extLst>
          </p:cNvPr>
          <p:cNvSpPr>
            <a:spLocks noGrp="1"/>
          </p:cNvSpPr>
          <p:nvPr>
            <p:ph type="title"/>
          </p:nvPr>
        </p:nvSpPr>
        <p:spPr>
          <a:xfrm>
            <a:off x="572493" y="238539"/>
            <a:ext cx="11018520" cy="1434415"/>
          </a:xfrm>
        </p:spPr>
        <p:txBody>
          <a:bodyPr anchor="b">
            <a:normAutofit/>
          </a:bodyPr>
          <a:lstStyle/>
          <a:p>
            <a:r>
              <a:rPr lang="en-US" sz="5400"/>
              <a:t>Seasonal Foods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9C4182-6DA0-C760-F05F-CDA8A044F405}"/>
              </a:ext>
            </a:extLst>
          </p:cNvPr>
          <p:cNvSpPr>
            <a:spLocks noGrp="1"/>
          </p:cNvSpPr>
          <p:nvPr>
            <p:ph idx="1"/>
          </p:nvPr>
        </p:nvSpPr>
        <p:spPr>
          <a:xfrm>
            <a:off x="572493" y="2071316"/>
            <a:ext cx="6713552" cy="4119172"/>
          </a:xfrm>
        </p:spPr>
        <p:txBody>
          <a:bodyPr anchor="t">
            <a:normAutofit/>
          </a:bodyPr>
          <a:lstStyle/>
          <a:p>
            <a:r>
              <a:rPr lang="en-US" sz="2200"/>
              <a:t>Winter</a:t>
            </a:r>
          </a:p>
          <a:p>
            <a:endParaRPr lang="en-US" sz="2200"/>
          </a:p>
          <a:p>
            <a:r>
              <a:rPr lang="en-US" sz="2200"/>
              <a:t>Spring</a:t>
            </a:r>
          </a:p>
          <a:p>
            <a:endParaRPr lang="en-US" sz="2200"/>
          </a:p>
          <a:p>
            <a:r>
              <a:rPr lang="en-US" sz="2200"/>
              <a:t>Summer</a:t>
            </a:r>
          </a:p>
          <a:p>
            <a:endParaRPr lang="en-US" sz="2200"/>
          </a:p>
          <a:p>
            <a:r>
              <a:rPr lang="en-US" sz="2200"/>
              <a:t>Fall (Autumn)</a:t>
            </a:r>
          </a:p>
        </p:txBody>
      </p:sp>
      <p:pic>
        <p:nvPicPr>
          <p:cNvPr id="4" name="Picture 3" descr="A group of fruits and vegetables&#10;&#10;Description automatically generated">
            <a:extLst>
              <a:ext uri="{FF2B5EF4-FFF2-40B4-BE49-F238E27FC236}">
                <a16:creationId xmlns:a16="http://schemas.microsoft.com/office/drawing/2014/main" id="{036765C4-61C3-28B0-50D1-B9A9362D8061}"/>
              </a:ext>
            </a:extLst>
          </p:cNvPr>
          <p:cNvPicPr>
            <a:picLocks noChangeAspect="1"/>
          </p:cNvPicPr>
          <p:nvPr/>
        </p:nvPicPr>
        <p:blipFill>
          <a:blip r:embed="rId3"/>
          <a:srcRect l="6526" r="29258" b="2"/>
          <a:stretch/>
        </p:blipFill>
        <p:spPr>
          <a:xfrm>
            <a:off x="7675658" y="2093976"/>
            <a:ext cx="3941064" cy="4096512"/>
          </a:xfrm>
          <a:prstGeom prst="rect">
            <a:avLst/>
          </a:prstGeom>
        </p:spPr>
      </p:pic>
    </p:spTree>
    <p:extLst>
      <p:ext uri="{BB962C8B-B14F-4D97-AF65-F5344CB8AC3E}">
        <p14:creationId xmlns:p14="http://schemas.microsoft.com/office/powerpoint/2010/main" val="2078778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otalTime>1102</TotalTime>
  <Words>1598</Words>
  <Application>Microsoft Office PowerPoint</Application>
  <PresentationFormat>Widescreen</PresentationFormat>
  <Paragraphs>79</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Barlow ExtraBold</vt:lpstr>
      <vt:lpstr>Calibri</vt:lpstr>
      <vt:lpstr>Calibri Light</vt:lpstr>
      <vt:lpstr>Helvetica Neue</vt:lpstr>
      <vt:lpstr>Myriad Pro</vt:lpstr>
      <vt:lpstr>Office Theme</vt:lpstr>
      <vt:lpstr>Seasonal Rounds and the Relationship between Food and Energy</vt:lpstr>
      <vt:lpstr>Introduction to Nutrition, Energy, and Food</vt:lpstr>
      <vt:lpstr>What is energy?</vt:lpstr>
      <vt:lpstr>What is Nutrition</vt:lpstr>
      <vt:lpstr>What is Nutrition</vt:lpstr>
      <vt:lpstr>Seasonal Foods</vt:lpstr>
      <vt:lpstr>Seasonal Foods</vt:lpstr>
      <vt:lpstr>Seasonal Foods</vt:lpstr>
      <vt:lpstr>Seasonal Foods</vt:lpstr>
      <vt:lpstr>Seasonal Rounds</vt:lpstr>
      <vt:lpstr>  Winter </vt:lpstr>
      <vt:lpstr>  Spring </vt:lpstr>
      <vt:lpstr>  Summer </vt:lpstr>
      <vt:lpstr>  Fall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Murray</dc:creator>
  <cp:lastModifiedBy>Rachel Murray</cp:lastModifiedBy>
  <cp:revision>1</cp:revision>
  <dcterms:created xsi:type="dcterms:W3CDTF">2024-09-30T20:54:11Z</dcterms:created>
  <dcterms:modified xsi:type="dcterms:W3CDTF">2024-10-01T15:16:34Z</dcterms:modified>
</cp:coreProperties>
</file>