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B73760-8C92-4812-8504-7F7EA34E3155}">
          <p14:sldIdLst>
            <p14:sldId id="256"/>
            <p14:sldId id="257"/>
            <p14:sldId id="258"/>
            <p14:sldId id="259"/>
            <p14:sldId id="260"/>
            <p14:sldId id="261"/>
            <p14:sldId id="262"/>
            <p14:sldId id="264"/>
            <p14:sldId id="263"/>
            <p14:sldId id="265"/>
            <p14:sldId id="266"/>
            <p14:sldId id="267"/>
            <p14:sldId id="268"/>
            <p14:sldId id="269"/>
            <p14:sldId id="270"/>
            <p14:sldId id="271"/>
            <p14:sldId id="27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12799-6359-4264-9AB8-48E813AC4C80}" v="36" dt="2024-09-30T20:37:47.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urray" userId="bbcd0a00-e941-47ad-998c-05dd4bd34cfd" providerId="ADAL" clId="{8E212799-6359-4264-9AB8-48E813AC4C80}"/>
    <pc:docChg chg="undo custSel addSld modSld sldOrd addSection delSection modSection">
      <pc:chgData name="Rachel Murray" userId="bbcd0a00-e941-47ad-998c-05dd4bd34cfd" providerId="ADAL" clId="{8E212799-6359-4264-9AB8-48E813AC4C80}" dt="2024-09-30T20:38:39.843" v="489"/>
      <pc:docMkLst>
        <pc:docMk/>
      </pc:docMkLst>
      <pc:sldChg chg="modNotesTx">
        <pc:chgData name="Rachel Murray" userId="bbcd0a00-e941-47ad-998c-05dd4bd34cfd" providerId="ADAL" clId="{8E212799-6359-4264-9AB8-48E813AC4C80}" dt="2024-09-30T18:26:48.534" v="3"/>
        <pc:sldMkLst>
          <pc:docMk/>
          <pc:sldMk cId="2795156804" sldId="257"/>
        </pc:sldMkLst>
      </pc:sldChg>
      <pc:sldChg chg="addSp modSp mod setBg modNotesTx">
        <pc:chgData name="Rachel Murray" userId="bbcd0a00-e941-47ad-998c-05dd4bd34cfd" providerId="ADAL" clId="{8E212799-6359-4264-9AB8-48E813AC4C80}" dt="2024-09-30T18:33:32.021" v="22"/>
        <pc:sldMkLst>
          <pc:docMk/>
          <pc:sldMk cId="2610830972" sldId="258"/>
        </pc:sldMkLst>
        <pc:spChg chg="mod">
          <ac:chgData name="Rachel Murray" userId="bbcd0a00-e941-47ad-998c-05dd4bd34cfd" providerId="ADAL" clId="{8E212799-6359-4264-9AB8-48E813AC4C80}" dt="2024-09-30T18:31:13.839" v="9" actId="26606"/>
          <ac:spMkLst>
            <pc:docMk/>
            <pc:sldMk cId="2610830972" sldId="258"/>
            <ac:spMk id="2" creationId="{4E6D928A-A908-91EB-B697-B16CAA1F47C2}"/>
          </ac:spMkLst>
        </pc:spChg>
        <pc:spChg chg="mod">
          <ac:chgData name="Rachel Murray" userId="bbcd0a00-e941-47ad-998c-05dd4bd34cfd" providerId="ADAL" clId="{8E212799-6359-4264-9AB8-48E813AC4C80}" dt="2024-09-30T18:31:13.839" v="9" actId="26606"/>
          <ac:spMkLst>
            <pc:docMk/>
            <pc:sldMk cId="2610830972" sldId="258"/>
            <ac:spMk id="3" creationId="{C6AEE32F-4402-3A76-FDCF-45D6A213E049}"/>
          </ac:spMkLst>
        </pc:spChg>
        <pc:spChg chg="add">
          <ac:chgData name="Rachel Murray" userId="bbcd0a00-e941-47ad-998c-05dd4bd34cfd" providerId="ADAL" clId="{8E212799-6359-4264-9AB8-48E813AC4C80}" dt="2024-09-30T18:31:13.839" v="9" actId="26606"/>
          <ac:spMkLst>
            <pc:docMk/>
            <pc:sldMk cId="2610830972" sldId="258"/>
            <ac:spMk id="9" creationId="{9B7AD9F6-8CE7-4299-8FC6-328F4DCD3FF9}"/>
          </ac:spMkLst>
        </pc:spChg>
        <pc:spChg chg="add">
          <ac:chgData name="Rachel Murray" userId="bbcd0a00-e941-47ad-998c-05dd4bd34cfd" providerId="ADAL" clId="{8E212799-6359-4264-9AB8-48E813AC4C80}" dt="2024-09-30T18:31:13.839" v="9" actId="26606"/>
          <ac:spMkLst>
            <pc:docMk/>
            <pc:sldMk cId="2610830972" sldId="258"/>
            <ac:spMk id="11" creationId="{F49775AF-8896-43EE-92C6-83497D6DC56F}"/>
          </ac:spMkLst>
        </pc:spChg>
        <pc:picChg chg="add mod">
          <ac:chgData name="Rachel Murray" userId="bbcd0a00-e941-47ad-998c-05dd4bd34cfd" providerId="ADAL" clId="{8E212799-6359-4264-9AB8-48E813AC4C80}" dt="2024-09-30T18:31:52.234" v="11" actId="27614"/>
          <ac:picMkLst>
            <pc:docMk/>
            <pc:sldMk cId="2610830972" sldId="258"/>
            <ac:picMk id="4" creationId="{AD020EAE-7928-7B1C-3489-ED49F2783B08}"/>
          </ac:picMkLst>
        </pc:picChg>
      </pc:sldChg>
      <pc:sldChg chg="addSp delSp modSp new mod setBg modNotesTx">
        <pc:chgData name="Rachel Murray" userId="bbcd0a00-e941-47ad-998c-05dd4bd34cfd" providerId="ADAL" clId="{8E212799-6359-4264-9AB8-48E813AC4C80}" dt="2024-09-30T18:45:46.050" v="148" actId="20577"/>
        <pc:sldMkLst>
          <pc:docMk/>
          <pc:sldMk cId="1498096908" sldId="259"/>
        </pc:sldMkLst>
        <pc:spChg chg="del">
          <ac:chgData name="Rachel Murray" userId="bbcd0a00-e941-47ad-998c-05dd4bd34cfd" providerId="ADAL" clId="{8E212799-6359-4264-9AB8-48E813AC4C80}" dt="2024-09-30T18:35:30.058" v="30" actId="478"/>
          <ac:spMkLst>
            <pc:docMk/>
            <pc:sldMk cId="1498096908" sldId="259"/>
            <ac:spMk id="2" creationId="{39D1C0AA-2E4E-77F8-DE1E-CA8E4656E116}"/>
          </ac:spMkLst>
        </pc:spChg>
        <pc:spChg chg="del">
          <ac:chgData name="Rachel Murray" userId="bbcd0a00-e941-47ad-998c-05dd4bd34cfd" providerId="ADAL" clId="{8E212799-6359-4264-9AB8-48E813AC4C80}" dt="2024-09-30T18:35:34.584" v="31" actId="478"/>
          <ac:spMkLst>
            <pc:docMk/>
            <pc:sldMk cId="1498096908" sldId="259"/>
            <ac:spMk id="3" creationId="{9F1ADCD8-19B4-221B-E903-57259572B2F8}"/>
          </ac:spMkLst>
        </pc:spChg>
        <pc:spChg chg="add mod">
          <ac:chgData name="Rachel Murray" userId="bbcd0a00-e941-47ad-998c-05dd4bd34cfd" providerId="ADAL" clId="{8E212799-6359-4264-9AB8-48E813AC4C80}" dt="2024-09-30T18:35:44.557" v="34" actId="26606"/>
          <ac:spMkLst>
            <pc:docMk/>
            <pc:sldMk cId="1498096908" sldId="259"/>
            <ac:spMk id="4" creationId="{ABC77D2F-D782-10DA-C73D-0D9ACC5E2C6F}"/>
          </ac:spMkLst>
        </pc:spChg>
        <pc:spChg chg="add mod">
          <ac:chgData name="Rachel Murray" userId="bbcd0a00-e941-47ad-998c-05dd4bd34cfd" providerId="ADAL" clId="{8E212799-6359-4264-9AB8-48E813AC4C80}" dt="2024-09-30T18:35:44.557" v="34" actId="26606"/>
          <ac:spMkLst>
            <pc:docMk/>
            <pc:sldMk cId="1498096908" sldId="259"/>
            <ac:spMk id="5" creationId="{A44B54B1-6C3F-7204-FC86-72B89883BD1E}"/>
          </ac:spMkLst>
        </pc:spChg>
        <pc:spChg chg="add del">
          <ac:chgData name="Rachel Murray" userId="bbcd0a00-e941-47ad-998c-05dd4bd34cfd" providerId="ADAL" clId="{8E212799-6359-4264-9AB8-48E813AC4C80}" dt="2024-09-30T18:35:44.548" v="33" actId="26606"/>
          <ac:spMkLst>
            <pc:docMk/>
            <pc:sldMk cId="1498096908" sldId="259"/>
            <ac:spMk id="11" creationId="{F13C74B1-5B17-4795-BED0-7140497B445A}"/>
          </ac:spMkLst>
        </pc:spChg>
        <pc:spChg chg="add del">
          <ac:chgData name="Rachel Murray" userId="bbcd0a00-e941-47ad-998c-05dd4bd34cfd" providerId="ADAL" clId="{8E212799-6359-4264-9AB8-48E813AC4C80}" dt="2024-09-30T18:35:44.548" v="33" actId="26606"/>
          <ac:spMkLst>
            <pc:docMk/>
            <pc:sldMk cId="1498096908" sldId="259"/>
            <ac:spMk id="13" creationId="{D4974D33-8DC5-464E-8C6D-BE58F0669C17}"/>
          </ac:spMkLst>
        </pc:spChg>
        <pc:spChg chg="add">
          <ac:chgData name="Rachel Murray" userId="bbcd0a00-e941-47ad-998c-05dd4bd34cfd" providerId="ADAL" clId="{8E212799-6359-4264-9AB8-48E813AC4C80}" dt="2024-09-30T18:35:44.557" v="34" actId="26606"/>
          <ac:spMkLst>
            <pc:docMk/>
            <pc:sldMk cId="1498096908" sldId="259"/>
            <ac:spMk id="15" creationId="{2B97F24A-32CE-4C1C-A50D-3016B394DCFB}"/>
          </ac:spMkLst>
        </pc:spChg>
        <pc:spChg chg="add">
          <ac:chgData name="Rachel Murray" userId="bbcd0a00-e941-47ad-998c-05dd4bd34cfd" providerId="ADAL" clId="{8E212799-6359-4264-9AB8-48E813AC4C80}" dt="2024-09-30T18:35:44.557" v="34" actId="26606"/>
          <ac:spMkLst>
            <pc:docMk/>
            <pc:sldMk cId="1498096908" sldId="259"/>
            <ac:spMk id="16" creationId="{CD8B4F24-440B-49E9-B85D-733523DC064B}"/>
          </ac:spMkLst>
        </pc:spChg>
        <pc:picChg chg="add mod">
          <ac:chgData name="Rachel Murray" userId="bbcd0a00-e941-47ad-998c-05dd4bd34cfd" providerId="ADAL" clId="{8E212799-6359-4264-9AB8-48E813AC4C80}" dt="2024-09-30T18:35:44.557" v="34" actId="26606"/>
          <ac:picMkLst>
            <pc:docMk/>
            <pc:sldMk cId="1498096908" sldId="259"/>
            <ac:picMk id="6" creationId="{C892E3E2-B28E-D85F-D0F6-1547666A4296}"/>
          </ac:picMkLst>
        </pc:picChg>
      </pc:sldChg>
      <pc:sldChg chg="addSp delSp modSp new mod setBg modNotesTx">
        <pc:chgData name="Rachel Murray" userId="bbcd0a00-e941-47ad-998c-05dd4bd34cfd" providerId="ADAL" clId="{8E212799-6359-4264-9AB8-48E813AC4C80}" dt="2024-09-30T18:44:26.616" v="142"/>
        <pc:sldMkLst>
          <pc:docMk/>
          <pc:sldMk cId="3234484634" sldId="260"/>
        </pc:sldMkLst>
        <pc:spChg chg="del">
          <ac:chgData name="Rachel Murray" userId="bbcd0a00-e941-47ad-998c-05dd4bd34cfd" providerId="ADAL" clId="{8E212799-6359-4264-9AB8-48E813AC4C80}" dt="2024-09-30T18:36:00.904" v="36" actId="478"/>
          <ac:spMkLst>
            <pc:docMk/>
            <pc:sldMk cId="3234484634" sldId="260"/>
            <ac:spMk id="2" creationId="{381A3F0C-84C4-6EF3-497D-0999B6D22EE5}"/>
          </ac:spMkLst>
        </pc:spChg>
        <pc:spChg chg="del">
          <ac:chgData name="Rachel Murray" userId="bbcd0a00-e941-47ad-998c-05dd4bd34cfd" providerId="ADAL" clId="{8E212799-6359-4264-9AB8-48E813AC4C80}" dt="2024-09-30T18:36:02.328" v="37" actId="478"/>
          <ac:spMkLst>
            <pc:docMk/>
            <pc:sldMk cId="3234484634" sldId="260"/>
            <ac:spMk id="3" creationId="{EC0791A1-F1DB-AAF7-D0AB-108761289902}"/>
          </ac:spMkLst>
        </pc:spChg>
        <pc:spChg chg="add mod">
          <ac:chgData name="Rachel Murray" userId="bbcd0a00-e941-47ad-998c-05dd4bd34cfd" providerId="ADAL" clId="{8E212799-6359-4264-9AB8-48E813AC4C80}" dt="2024-09-30T18:36:30.791" v="41" actId="1076"/>
          <ac:spMkLst>
            <pc:docMk/>
            <pc:sldMk cId="3234484634" sldId="260"/>
            <ac:spMk id="4" creationId="{0E92EE60-664F-D1AF-C202-3626CD63E76F}"/>
          </ac:spMkLst>
        </pc:spChg>
        <pc:spChg chg="add mod ord">
          <ac:chgData name="Rachel Murray" userId="bbcd0a00-e941-47ad-998c-05dd4bd34cfd" providerId="ADAL" clId="{8E212799-6359-4264-9AB8-48E813AC4C80}" dt="2024-09-30T18:37:06.110" v="57" actId="12"/>
          <ac:spMkLst>
            <pc:docMk/>
            <pc:sldMk cId="3234484634" sldId="260"/>
            <ac:spMk id="5" creationId="{78961660-6C5C-F98F-858C-F8F9A39F5F37}"/>
          </ac:spMkLst>
        </pc:spChg>
        <pc:spChg chg="add del">
          <ac:chgData name="Rachel Murray" userId="bbcd0a00-e941-47ad-998c-05dd4bd34cfd" providerId="ADAL" clId="{8E212799-6359-4264-9AB8-48E813AC4C80}" dt="2024-09-30T18:44:25.348" v="141" actId="22"/>
          <ac:spMkLst>
            <pc:docMk/>
            <pc:sldMk cId="3234484634" sldId="260"/>
            <ac:spMk id="8" creationId="{6A0968BC-6A2F-1804-6180-C108562612F8}"/>
          </ac:spMkLst>
        </pc:spChg>
        <pc:spChg chg="add">
          <ac:chgData name="Rachel Murray" userId="bbcd0a00-e941-47ad-998c-05dd4bd34cfd" providerId="ADAL" clId="{8E212799-6359-4264-9AB8-48E813AC4C80}" dt="2024-09-30T18:36:19.004" v="39" actId="26606"/>
          <ac:spMkLst>
            <pc:docMk/>
            <pc:sldMk cId="3234484634" sldId="260"/>
            <ac:spMk id="11" creationId="{A8908DB7-C3A6-4FCB-9820-CEE02B398C4A}"/>
          </ac:spMkLst>
        </pc:spChg>
        <pc:spChg chg="add">
          <ac:chgData name="Rachel Murray" userId="bbcd0a00-e941-47ad-998c-05dd4bd34cfd" providerId="ADAL" clId="{8E212799-6359-4264-9AB8-48E813AC4C80}" dt="2024-09-30T18:36:19.004" v="39" actId="26606"/>
          <ac:spMkLst>
            <pc:docMk/>
            <pc:sldMk cId="3234484634" sldId="260"/>
            <ac:spMk id="13" creationId="{535742DD-1B16-4E9D-B715-0D74B4574A68}"/>
          </ac:spMkLst>
        </pc:spChg>
        <pc:picChg chg="add mod">
          <ac:chgData name="Rachel Murray" userId="bbcd0a00-e941-47ad-998c-05dd4bd34cfd" providerId="ADAL" clId="{8E212799-6359-4264-9AB8-48E813AC4C80}" dt="2024-09-30T18:36:55.211" v="53" actId="14100"/>
          <ac:picMkLst>
            <pc:docMk/>
            <pc:sldMk cId="3234484634" sldId="260"/>
            <ac:picMk id="6" creationId="{A3085900-126D-C8A7-A6B9-9A07F533B999}"/>
          </ac:picMkLst>
        </pc:picChg>
      </pc:sldChg>
      <pc:sldChg chg="addSp delSp modSp new mod setBg modClrScheme chgLayout modNotesTx">
        <pc:chgData name="Rachel Murray" userId="bbcd0a00-e941-47ad-998c-05dd4bd34cfd" providerId="ADAL" clId="{8E212799-6359-4264-9AB8-48E813AC4C80}" dt="2024-09-30T18:44:42.329" v="143"/>
        <pc:sldMkLst>
          <pc:docMk/>
          <pc:sldMk cId="117012359" sldId="261"/>
        </pc:sldMkLst>
        <pc:spChg chg="del">
          <ac:chgData name="Rachel Murray" userId="bbcd0a00-e941-47ad-998c-05dd4bd34cfd" providerId="ADAL" clId="{8E212799-6359-4264-9AB8-48E813AC4C80}" dt="2024-09-30T18:37:40.579" v="59" actId="700"/>
          <ac:spMkLst>
            <pc:docMk/>
            <pc:sldMk cId="117012359" sldId="261"/>
            <ac:spMk id="2" creationId="{69B49EDB-3468-F726-D559-F541AB6EDEAE}"/>
          </ac:spMkLst>
        </pc:spChg>
        <pc:spChg chg="del">
          <ac:chgData name="Rachel Murray" userId="bbcd0a00-e941-47ad-998c-05dd4bd34cfd" providerId="ADAL" clId="{8E212799-6359-4264-9AB8-48E813AC4C80}" dt="2024-09-30T18:37:40.579" v="59" actId="700"/>
          <ac:spMkLst>
            <pc:docMk/>
            <pc:sldMk cId="117012359" sldId="261"/>
            <ac:spMk id="3" creationId="{36511C30-352F-3212-5A63-7B38DECD2976}"/>
          </ac:spMkLst>
        </pc:spChg>
        <pc:spChg chg="add mod">
          <ac:chgData name="Rachel Murray" userId="bbcd0a00-e941-47ad-998c-05dd4bd34cfd" providerId="ADAL" clId="{8E212799-6359-4264-9AB8-48E813AC4C80}" dt="2024-09-30T18:38:00.304" v="67" actId="26606"/>
          <ac:spMkLst>
            <pc:docMk/>
            <pc:sldMk cId="117012359" sldId="261"/>
            <ac:spMk id="4" creationId="{83152404-8537-2F3D-2222-76A887B994F3}"/>
          </ac:spMkLst>
        </pc:spChg>
        <pc:spChg chg="add mod ord">
          <ac:chgData name="Rachel Murray" userId="bbcd0a00-e941-47ad-998c-05dd4bd34cfd" providerId="ADAL" clId="{8E212799-6359-4264-9AB8-48E813AC4C80}" dt="2024-09-30T18:38:38.442" v="81" actId="114"/>
          <ac:spMkLst>
            <pc:docMk/>
            <pc:sldMk cId="117012359" sldId="261"/>
            <ac:spMk id="5" creationId="{9DC78A9C-3611-B9B9-4056-2DAFB33C2E4E}"/>
          </ac:spMkLst>
        </pc:spChg>
        <pc:spChg chg="add del">
          <ac:chgData name="Rachel Murray" userId="bbcd0a00-e941-47ad-998c-05dd4bd34cfd" providerId="ADAL" clId="{8E212799-6359-4264-9AB8-48E813AC4C80}" dt="2024-09-30T18:37:52.191" v="62" actId="26606"/>
          <ac:spMkLst>
            <pc:docMk/>
            <pc:sldMk cId="117012359" sldId="261"/>
            <ac:spMk id="11" creationId="{2B97F24A-32CE-4C1C-A50D-3016B394DCFB}"/>
          </ac:spMkLst>
        </pc:spChg>
        <pc:spChg chg="add del">
          <ac:chgData name="Rachel Murray" userId="bbcd0a00-e941-47ad-998c-05dd4bd34cfd" providerId="ADAL" clId="{8E212799-6359-4264-9AB8-48E813AC4C80}" dt="2024-09-30T18:37:52.191" v="62" actId="26606"/>
          <ac:spMkLst>
            <pc:docMk/>
            <pc:sldMk cId="117012359" sldId="261"/>
            <ac:spMk id="13" creationId="{CD8B4F24-440B-49E9-B85D-733523DC064B}"/>
          </ac:spMkLst>
        </pc:spChg>
        <pc:spChg chg="add del">
          <ac:chgData name="Rachel Murray" userId="bbcd0a00-e941-47ad-998c-05dd4bd34cfd" providerId="ADAL" clId="{8E212799-6359-4264-9AB8-48E813AC4C80}" dt="2024-09-30T18:37:55.011" v="64" actId="26606"/>
          <ac:spMkLst>
            <pc:docMk/>
            <pc:sldMk cId="117012359" sldId="261"/>
            <ac:spMk id="15" creationId="{7B831B6F-405A-4B47-B9BB-5CA88F285844}"/>
          </ac:spMkLst>
        </pc:spChg>
        <pc:spChg chg="add del">
          <ac:chgData name="Rachel Murray" userId="bbcd0a00-e941-47ad-998c-05dd4bd34cfd" providerId="ADAL" clId="{8E212799-6359-4264-9AB8-48E813AC4C80}" dt="2024-09-30T18:37:55.011" v="64" actId="26606"/>
          <ac:spMkLst>
            <pc:docMk/>
            <pc:sldMk cId="117012359" sldId="261"/>
            <ac:spMk id="16" creationId="{953EE71A-6488-4203-A7C4-77102FD0DCCA}"/>
          </ac:spMkLst>
        </pc:spChg>
        <pc:spChg chg="add del">
          <ac:chgData name="Rachel Murray" userId="bbcd0a00-e941-47ad-998c-05dd4bd34cfd" providerId="ADAL" clId="{8E212799-6359-4264-9AB8-48E813AC4C80}" dt="2024-09-30T18:38:00.299" v="66" actId="26606"/>
          <ac:spMkLst>
            <pc:docMk/>
            <pc:sldMk cId="117012359" sldId="261"/>
            <ac:spMk id="18" creationId="{2B97F24A-32CE-4C1C-A50D-3016B394DCFB}"/>
          </ac:spMkLst>
        </pc:spChg>
        <pc:spChg chg="add del">
          <ac:chgData name="Rachel Murray" userId="bbcd0a00-e941-47ad-998c-05dd4bd34cfd" providerId="ADAL" clId="{8E212799-6359-4264-9AB8-48E813AC4C80}" dt="2024-09-30T18:38:00.299" v="66" actId="26606"/>
          <ac:spMkLst>
            <pc:docMk/>
            <pc:sldMk cId="117012359" sldId="261"/>
            <ac:spMk id="19" creationId="{6357EC4F-235E-4222-A36F-C7878ACE37F2}"/>
          </ac:spMkLst>
        </pc:spChg>
        <pc:spChg chg="add">
          <ac:chgData name="Rachel Murray" userId="bbcd0a00-e941-47ad-998c-05dd4bd34cfd" providerId="ADAL" clId="{8E212799-6359-4264-9AB8-48E813AC4C80}" dt="2024-09-30T18:38:00.304" v="67" actId="26606"/>
          <ac:spMkLst>
            <pc:docMk/>
            <pc:sldMk cId="117012359" sldId="261"/>
            <ac:spMk id="21" creationId="{2B97F24A-32CE-4C1C-A50D-3016B394DCFB}"/>
          </ac:spMkLst>
        </pc:spChg>
        <pc:spChg chg="add">
          <ac:chgData name="Rachel Murray" userId="bbcd0a00-e941-47ad-998c-05dd4bd34cfd" providerId="ADAL" clId="{8E212799-6359-4264-9AB8-48E813AC4C80}" dt="2024-09-30T18:38:00.304" v="67" actId="26606"/>
          <ac:spMkLst>
            <pc:docMk/>
            <pc:sldMk cId="117012359" sldId="261"/>
            <ac:spMk id="22" creationId="{CD8B4F24-440B-49E9-B85D-733523DC064B}"/>
          </ac:spMkLst>
        </pc:spChg>
        <pc:picChg chg="add mod">
          <ac:chgData name="Rachel Murray" userId="bbcd0a00-e941-47ad-998c-05dd4bd34cfd" providerId="ADAL" clId="{8E212799-6359-4264-9AB8-48E813AC4C80}" dt="2024-09-30T18:38:49.720" v="83" actId="14100"/>
          <ac:picMkLst>
            <pc:docMk/>
            <pc:sldMk cId="117012359" sldId="261"/>
            <ac:picMk id="6" creationId="{E4FB0AAF-DB32-9BE9-4E3A-66CDC30D81C7}"/>
          </ac:picMkLst>
        </pc:picChg>
      </pc:sldChg>
      <pc:sldChg chg="addSp modSp new mod modNotesTx">
        <pc:chgData name="Rachel Murray" userId="bbcd0a00-e941-47ad-998c-05dd4bd34cfd" providerId="ADAL" clId="{8E212799-6359-4264-9AB8-48E813AC4C80}" dt="2024-09-30T18:44:52.504" v="144"/>
        <pc:sldMkLst>
          <pc:docMk/>
          <pc:sldMk cId="3272950997" sldId="262"/>
        </pc:sldMkLst>
        <pc:spChg chg="add mod">
          <ac:chgData name="Rachel Murray" userId="bbcd0a00-e941-47ad-998c-05dd4bd34cfd" providerId="ADAL" clId="{8E212799-6359-4264-9AB8-48E813AC4C80}" dt="2024-09-30T18:39:56.215" v="85"/>
          <ac:spMkLst>
            <pc:docMk/>
            <pc:sldMk cId="3272950997" sldId="262"/>
            <ac:spMk id="2" creationId="{B9D0295A-2E12-3ACA-D311-8CE35893FBFC}"/>
          </ac:spMkLst>
        </pc:spChg>
        <pc:spChg chg="add mod">
          <ac:chgData name="Rachel Murray" userId="bbcd0a00-e941-47ad-998c-05dd4bd34cfd" providerId="ADAL" clId="{8E212799-6359-4264-9AB8-48E813AC4C80}" dt="2024-09-30T18:40:24.402" v="90" actId="1076"/>
          <ac:spMkLst>
            <pc:docMk/>
            <pc:sldMk cId="3272950997" sldId="262"/>
            <ac:spMk id="3" creationId="{E3798AA5-4BEE-15C8-F0DB-632BC4AB38C6}"/>
          </ac:spMkLst>
        </pc:spChg>
        <pc:picChg chg="add mod">
          <ac:chgData name="Rachel Murray" userId="bbcd0a00-e941-47ad-998c-05dd4bd34cfd" providerId="ADAL" clId="{8E212799-6359-4264-9AB8-48E813AC4C80}" dt="2024-09-30T18:40:20.777" v="89" actId="14100"/>
          <ac:picMkLst>
            <pc:docMk/>
            <pc:sldMk cId="3272950997" sldId="262"/>
            <ac:picMk id="4" creationId="{BF2E0B39-91A9-E535-2CF2-2BFBE7A98F96}"/>
          </ac:picMkLst>
        </pc:picChg>
      </pc:sldChg>
      <pc:sldChg chg="addSp delSp modSp new mod ord setBg modNotesTx">
        <pc:chgData name="Rachel Murray" userId="bbcd0a00-e941-47ad-998c-05dd4bd34cfd" providerId="ADAL" clId="{8E212799-6359-4264-9AB8-48E813AC4C80}" dt="2024-09-30T18:52:02.582" v="196" actId="1076"/>
        <pc:sldMkLst>
          <pc:docMk/>
          <pc:sldMk cId="1867362192" sldId="263"/>
        </pc:sldMkLst>
        <pc:spChg chg="add mod">
          <ac:chgData name="Rachel Murray" userId="bbcd0a00-e941-47ad-998c-05dd4bd34cfd" providerId="ADAL" clId="{8E212799-6359-4264-9AB8-48E813AC4C80}" dt="2024-09-30T18:52:02.582" v="196" actId="1076"/>
          <ac:spMkLst>
            <pc:docMk/>
            <pc:sldMk cId="1867362192" sldId="263"/>
            <ac:spMk id="2" creationId="{3A61914A-CFE8-0960-5EA9-638710E5BF6A}"/>
          </ac:spMkLst>
        </pc:spChg>
        <pc:spChg chg="add mod ord">
          <ac:chgData name="Rachel Murray" userId="bbcd0a00-e941-47ad-998c-05dd4bd34cfd" providerId="ADAL" clId="{8E212799-6359-4264-9AB8-48E813AC4C80}" dt="2024-09-30T18:44:01.001" v="139" actId="14100"/>
          <ac:spMkLst>
            <pc:docMk/>
            <pc:sldMk cId="1867362192" sldId="263"/>
            <ac:spMk id="3" creationId="{619425F2-1674-A6DC-B045-746065EBE13E}"/>
          </ac:spMkLst>
        </pc:spChg>
        <pc:spChg chg="add mod">
          <ac:chgData name="Rachel Murray" userId="bbcd0a00-e941-47ad-998c-05dd4bd34cfd" providerId="ADAL" clId="{8E212799-6359-4264-9AB8-48E813AC4C80}" dt="2024-09-30T18:42:44.509" v="116"/>
          <ac:spMkLst>
            <pc:docMk/>
            <pc:sldMk cId="1867362192" sldId="263"/>
            <ac:spMk id="8" creationId="{1B381DCB-6B2D-4D13-B289-ECB95D0173A9}"/>
          </ac:spMkLst>
        </pc:spChg>
        <pc:spChg chg="add mod">
          <ac:chgData name="Rachel Murray" userId="bbcd0a00-e941-47ad-998c-05dd4bd34cfd" providerId="ADAL" clId="{8E212799-6359-4264-9AB8-48E813AC4C80}" dt="2024-09-30T18:42:42.383" v="115"/>
          <ac:spMkLst>
            <pc:docMk/>
            <pc:sldMk cId="1867362192" sldId="263"/>
            <ac:spMk id="9" creationId="{1839DD68-9EB7-DB26-323E-920C9B0F2F8C}"/>
          </ac:spMkLst>
        </pc:spChg>
        <pc:spChg chg="add del">
          <ac:chgData name="Rachel Murray" userId="bbcd0a00-e941-47ad-998c-05dd4bd34cfd" providerId="ADAL" clId="{8E212799-6359-4264-9AB8-48E813AC4C80}" dt="2024-09-30T18:41:33.058" v="94" actId="26606"/>
          <ac:spMkLst>
            <pc:docMk/>
            <pc:sldMk cId="1867362192" sldId="263"/>
            <ac:spMk id="12" creationId="{C3896A03-3945-419A-B66B-4EE266EDD152}"/>
          </ac:spMkLst>
        </pc:spChg>
        <pc:spChg chg="add del">
          <ac:chgData name="Rachel Murray" userId="bbcd0a00-e941-47ad-998c-05dd4bd34cfd" providerId="ADAL" clId="{8E212799-6359-4264-9AB8-48E813AC4C80}" dt="2024-09-30T18:41:33.058" v="94" actId="26606"/>
          <ac:spMkLst>
            <pc:docMk/>
            <pc:sldMk cId="1867362192" sldId="263"/>
            <ac:spMk id="14" creationId="{B34F5AD2-EDBD-4BBD-A55C-EAFFD0C7097A}"/>
          </ac:spMkLst>
        </pc:spChg>
        <pc:spChg chg="add del">
          <ac:chgData name="Rachel Murray" userId="bbcd0a00-e941-47ad-998c-05dd4bd34cfd" providerId="ADAL" clId="{8E212799-6359-4264-9AB8-48E813AC4C80}" dt="2024-09-30T18:41:33.058" v="94" actId="26606"/>
          <ac:spMkLst>
            <pc:docMk/>
            <pc:sldMk cId="1867362192" sldId="263"/>
            <ac:spMk id="16" creationId="{450D3AD2-FA80-415F-A9CE-54D884561CD7}"/>
          </ac:spMkLst>
        </pc:spChg>
        <pc:spChg chg="add mod">
          <ac:chgData name="Rachel Murray" userId="bbcd0a00-e941-47ad-998c-05dd4bd34cfd" providerId="ADAL" clId="{8E212799-6359-4264-9AB8-48E813AC4C80}" dt="2024-09-30T18:42:57.693" v="119" actId="1076"/>
          <ac:spMkLst>
            <pc:docMk/>
            <pc:sldMk cId="1867362192" sldId="263"/>
            <ac:spMk id="17" creationId="{4013A5DE-74FD-9B16-EB97-FCBB1AEA3472}"/>
          </ac:spMkLst>
        </pc:spChg>
        <pc:spChg chg="add del">
          <ac:chgData name="Rachel Murray" userId="bbcd0a00-e941-47ad-998c-05dd4bd34cfd" providerId="ADAL" clId="{8E212799-6359-4264-9AB8-48E813AC4C80}" dt="2024-09-30T18:41:37.033" v="96" actId="26606"/>
          <ac:spMkLst>
            <pc:docMk/>
            <pc:sldMk cId="1867362192" sldId="263"/>
            <ac:spMk id="18" creationId="{CA70EFFE-F930-4125-919D-2F04E1A80915}"/>
          </ac:spMkLst>
        </pc:spChg>
        <pc:spChg chg="add del">
          <ac:chgData name="Rachel Murray" userId="bbcd0a00-e941-47ad-998c-05dd4bd34cfd" providerId="ADAL" clId="{8E212799-6359-4264-9AB8-48E813AC4C80}" dt="2024-09-30T18:41:37.033" v="96" actId="26606"/>
          <ac:spMkLst>
            <pc:docMk/>
            <pc:sldMk cId="1867362192" sldId="263"/>
            <ac:spMk id="19" creationId="{2A5A43CD-B8A9-49DF-A7B3-058B6CEEAA57}"/>
          </ac:spMkLst>
        </pc:spChg>
        <pc:spChg chg="add del">
          <ac:chgData name="Rachel Murray" userId="bbcd0a00-e941-47ad-998c-05dd4bd34cfd" providerId="ADAL" clId="{8E212799-6359-4264-9AB8-48E813AC4C80}" dt="2024-09-30T18:41:37.033" v="96" actId="26606"/>
          <ac:spMkLst>
            <pc:docMk/>
            <pc:sldMk cId="1867362192" sldId="263"/>
            <ac:spMk id="20" creationId="{A28DD5A3-69CE-4072-B49C-A9C37D580949}"/>
          </ac:spMkLst>
        </pc:spChg>
        <pc:spChg chg="add del">
          <ac:chgData name="Rachel Murray" userId="bbcd0a00-e941-47ad-998c-05dd4bd34cfd" providerId="ADAL" clId="{8E212799-6359-4264-9AB8-48E813AC4C80}" dt="2024-09-30T18:41:37.033" v="96" actId="26606"/>
          <ac:spMkLst>
            <pc:docMk/>
            <pc:sldMk cId="1867362192" sldId="263"/>
            <ac:spMk id="21" creationId="{C77DEC3A-5EAB-410D-B312-9B3880B08A16}"/>
          </ac:spMkLst>
        </pc:spChg>
        <pc:spChg chg="add del">
          <ac:chgData name="Rachel Murray" userId="bbcd0a00-e941-47ad-998c-05dd4bd34cfd" providerId="ADAL" clId="{8E212799-6359-4264-9AB8-48E813AC4C80}" dt="2024-09-30T18:41:37.033" v="96" actId="26606"/>
          <ac:spMkLst>
            <pc:docMk/>
            <pc:sldMk cId="1867362192" sldId="263"/>
            <ac:spMk id="22" creationId="{31503D0D-7DB7-42FE-AA0C-455F4D8D7BC8}"/>
          </ac:spMkLst>
        </pc:spChg>
        <pc:spChg chg="add del">
          <ac:chgData name="Rachel Murray" userId="bbcd0a00-e941-47ad-998c-05dd4bd34cfd" providerId="ADAL" clId="{8E212799-6359-4264-9AB8-48E813AC4C80}" dt="2024-09-30T18:41:37.033" v="96" actId="26606"/>
          <ac:spMkLst>
            <pc:docMk/>
            <pc:sldMk cId="1867362192" sldId="263"/>
            <ac:spMk id="23" creationId="{1C0E6BBD-8793-4948-9A3C-F7F772174FB0}"/>
          </ac:spMkLst>
        </pc:spChg>
        <pc:spChg chg="add del">
          <ac:chgData name="Rachel Murray" userId="bbcd0a00-e941-47ad-998c-05dd4bd34cfd" providerId="ADAL" clId="{8E212799-6359-4264-9AB8-48E813AC4C80}" dt="2024-09-30T18:41:37.033" v="96" actId="26606"/>
          <ac:spMkLst>
            <pc:docMk/>
            <pc:sldMk cId="1867362192" sldId="263"/>
            <ac:spMk id="24" creationId="{D0B489A4-0D2D-4199-B24F-6F153885C070}"/>
          </ac:spMkLst>
        </pc:spChg>
        <pc:spChg chg="add mod">
          <ac:chgData name="Rachel Murray" userId="bbcd0a00-e941-47ad-998c-05dd4bd34cfd" providerId="ADAL" clId="{8E212799-6359-4264-9AB8-48E813AC4C80}" dt="2024-09-30T18:43:09.395" v="122" actId="1076"/>
          <ac:spMkLst>
            <pc:docMk/>
            <pc:sldMk cId="1867362192" sldId="263"/>
            <ac:spMk id="25" creationId="{D51E59C7-049E-9E0E-1CB1-A020C50D0F95}"/>
          </ac:spMkLst>
        </pc:spChg>
        <pc:spChg chg="add del">
          <ac:chgData name="Rachel Murray" userId="bbcd0a00-e941-47ad-998c-05dd4bd34cfd" providerId="ADAL" clId="{8E212799-6359-4264-9AB8-48E813AC4C80}" dt="2024-09-30T18:41:37.033" v="96" actId="26606"/>
          <ac:spMkLst>
            <pc:docMk/>
            <pc:sldMk cId="1867362192" sldId="263"/>
            <ac:spMk id="26" creationId="{CAB4EFC4-7E1F-4404-9835-FA919F09874C}"/>
          </ac:spMkLst>
        </pc:spChg>
        <pc:spChg chg="add mod">
          <ac:chgData name="Rachel Murray" userId="bbcd0a00-e941-47ad-998c-05dd4bd34cfd" providerId="ADAL" clId="{8E212799-6359-4264-9AB8-48E813AC4C80}" dt="2024-09-30T18:43:31.825" v="129" actId="1076"/>
          <ac:spMkLst>
            <pc:docMk/>
            <pc:sldMk cId="1867362192" sldId="263"/>
            <ac:spMk id="27" creationId="{EEC7EFB4-0D26-096F-5CC2-BBA20E4A1646}"/>
          </ac:spMkLst>
        </pc:spChg>
        <pc:spChg chg="add del">
          <ac:chgData name="Rachel Murray" userId="bbcd0a00-e941-47ad-998c-05dd4bd34cfd" providerId="ADAL" clId="{8E212799-6359-4264-9AB8-48E813AC4C80}" dt="2024-09-30T18:41:37.033" v="96" actId="26606"/>
          <ac:spMkLst>
            <pc:docMk/>
            <pc:sldMk cId="1867362192" sldId="263"/>
            <ac:spMk id="28" creationId="{89C1BF26-4E8B-4F40-A7F7-7421DA8E0A75}"/>
          </ac:spMkLst>
        </pc:spChg>
        <pc:spChg chg="add mod">
          <ac:chgData name="Rachel Murray" userId="bbcd0a00-e941-47ad-998c-05dd4bd34cfd" providerId="ADAL" clId="{8E212799-6359-4264-9AB8-48E813AC4C80}" dt="2024-09-30T18:43:41.706" v="131" actId="1076"/>
          <ac:spMkLst>
            <pc:docMk/>
            <pc:sldMk cId="1867362192" sldId="263"/>
            <ac:spMk id="29" creationId="{551CEC70-BDF9-7E06-C2ED-2B50AB72C5F3}"/>
          </ac:spMkLst>
        </pc:spChg>
        <pc:spChg chg="add del">
          <ac:chgData name="Rachel Murray" userId="bbcd0a00-e941-47ad-998c-05dd4bd34cfd" providerId="ADAL" clId="{8E212799-6359-4264-9AB8-48E813AC4C80}" dt="2024-09-30T18:41:47.739" v="98" actId="26606"/>
          <ac:spMkLst>
            <pc:docMk/>
            <pc:sldMk cId="1867362192" sldId="263"/>
            <ac:spMk id="30" creationId="{94BFCCA4-109C-4B21-816E-144FE75C38EE}"/>
          </ac:spMkLst>
        </pc:spChg>
        <pc:spChg chg="add del">
          <ac:chgData name="Rachel Murray" userId="bbcd0a00-e941-47ad-998c-05dd4bd34cfd" providerId="ADAL" clId="{8E212799-6359-4264-9AB8-48E813AC4C80}" dt="2024-09-30T18:41:47.739" v="98" actId="26606"/>
          <ac:spMkLst>
            <pc:docMk/>
            <pc:sldMk cId="1867362192" sldId="263"/>
            <ac:spMk id="31" creationId="{0059B5C0-FEC8-4370-AF45-02E3AEF6FA6D}"/>
          </ac:spMkLst>
        </pc:spChg>
        <pc:spChg chg="add del">
          <ac:chgData name="Rachel Murray" userId="bbcd0a00-e941-47ad-998c-05dd4bd34cfd" providerId="ADAL" clId="{8E212799-6359-4264-9AB8-48E813AC4C80}" dt="2024-09-30T18:50:14.623" v="161" actId="22"/>
          <ac:spMkLst>
            <pc:docMk/>
            <pc:sldMk cId="1867362192" sldId="263"/>
            <ac:spMk id="33" creationId="{110217FA-C13D-D2B4-15FA-DE6CBB68DCD0}"/>
          </ac:spMkLst>
        </pc:spChg>
        <pc:picChg chg="add mod ord">
          <ac:chgData name="Rachel Murray" userId="bbcd0a00-e941-47ad-998c-05dd4bd34cfd" providerId="ADAL" clId="{8E212799-6359-4264-9AB8-48E813AC4C80}" dt="2024-09-30T18:43:13.933" v="123" actId="14100"/>
          <ac:picMkLst>
            <pc:docMk/>
            <pc:sldMk cId="1867362192" sldId="263"/>
            <ac:picMk id="4" creationId="{3E112679-631C-87ED-AE28-A6A8BEF8B0A4}"/>
          </ac:picMkLst>
        </pc:picChg>
        <pc:picChg chg="add mod ord">
          <ac:chgData name="Rachel Murray" userId="bbcd0a00-e941-47ad-998c-05dd4bd34cfd" providerId="ADAL" clId="{8E212799-6359-4264-9AB8-48E813AC4C80}" dt="2024-09-30T18:43:06.120" v="121" actId="1076"/>
          <ac:picMkLst>
            <pc:docMk/>
            <pc:sldMk cId="1867362192" sldId="263"/>
            <ac:picMk id="5" creationId="{A68E164D-AB29-CA8B-3C14-12FF4C75D9C8}"/>
          </ac:picMkLst>
        </pc:picChg>
        <pc:picChg chg="add mod ord">
          <ac:chgData name="Rachel Murray" userId="bbcd0a00-e941-47ad-998c-05dd4bd34cfd" providerId="ADAL" clId="{8E212799-6359-4264-9AB8-48E813AC4C80}" dt="2024-09-30T18:43:16.371" v="124" actId="1076"/>
          <ac:picMkLst>
            <pc:docMk/>
            <pc:sldMk cId="1867362192" sldId="263"/>
            <ac:picMk id="6" creationId="{EBB2E567-C3FC-EDF5-4ABB-48FF3B837F96}"/>
          </ac:picMkLst>
        </pc:picChg>
        <pc:picChg chg="add mod ord">
          <ac:chgData name="Rachel Murray" userId="bbcd0a00-e941-47ad-998c-05dd4bd34cfd" providerId="ADAL" clId="{8E212799-6359-4264-9AB8-48E813AC4C80}" dt="2024-09-30T18:43:22.745" v="127" actId="1076"/>
          <ac:picMkLst>
            <pc:docMk/>
            <pc:sldMk cId="1867362192" sldId="263"/>
            <ac:picMk id="7" creationId="{DB7BB176-2361-194B-733D-5DB4FFB9261E}"/>
          </ac:picMkLst>
        </pc:picChg>
        <pc:picChg chg="add mod">
          <ac:chgData name="Rachel Murray" userId="bbcd0a00-e941-47ad-998c-05dd4bd34cfd" providerId="ADAL" clId="{8E212799-6359-4264-9AB8-48E813AC4C80}" dt="2024-09-30T18:42:42.383" v="115"/>
          <ac:picMkLst>
            <pc:docMk/>
            <pc:sldMk cId="1867362192" sldId="263"/>
            <ac:picMk id="10" creationId="{F3A3C34E-9967-42D9-1508-A1187F532E05}"/>
          </ac:picMkLst>
        </pc:picChg>
        <pc:picChg chg="add mod">
          <ac:chgData name="Rachel Murray" userId="bbcd0a00-e941-47ad-998c-05dd4bd34cfd" providerId="ADAL" clId="{8E212799-6359-4264-9AB8-48E813AC4C80}" dt="2024-09-30T18:42:42.383" v="115"/>
          <ac:picMkLst>
            <pc:docMk/>
            <pc:sldMk cId="1867362192" sldId="263"/>
            <ac:picMk id="11" creationId="{037AB37A-0F04-1563-1F04-72C90C1A6AE3}"/>
          </ac:picMkLst>
        </pc:picChg>
        <pc:picChg chg="add mod">
          <ac:chgData name="Rachel Murray" userId="bbcd0a00-e941-47ad-998c-05dd4bd34cfd" providerId="ADAL" clId="{8E212799-6359-4264-9AB8-48E813AC4C80}" dt="2024-09-30T18:42:42.383" v="115"/>
          <ac:picMkLst>
            <pc:docMk/>
            <pc:sldMk cId="1867362192" sldId="263"/>
            <ac:picMk id="13" creationId="{B834C148-84A2-471F-E159-BE1B47889294}"/>
          </ac:picMkLst>
        </pc:picChg>
        <pc:picChg chg="add mod">
          <ac:chgData name="Rachel Murray" userId="bbcd0a00-e941-47ad-998c-05dd4bd34cfd" providerId="ADAL" clId="{8E212799-6359-4264-9AB8-48E813AC4C80}" dt="2024-09-30T18:42:42.383" v="115"/>
          <ac:picMkLst>
            <pc:docMk/>
            <pc:sldMk cId="1867362192" sldId="263"/>
            <ac:picMk id="15" creationId="{80ED1074-9263-BD8D-58E3-0831B64A3EA8}"/>
          </ac:picMkLst>
        </pc:picChg>
      </pc:sldChg>
      <pc:sldChg chg="addSp modSp new mod setBg">
        <pc:chgData name="Rachel Murray" userId="bbcd0a00-e941-47ad-998c-05dd4bd34cfd" providerId="ADAL" clId="{8E212799-6359-4264-9AB8-48E813AC4C80}" dt="2024-09-30T18:49:16.611" v="156" actId="33524"/>
        <pc:sldMkLst>
          <pc:docMk/>
          <pc:sldMk cId="4149088763" sldId="264"/>
        </pc:sldMkLst>
        <pc:spChg chg="add mod ord">
          <ac:chgData name="Rachel Murray" userId="bbcd0a00-e941-47ad-998c-05dd4bd34cfd" providerId="ADAL" clId="{8E212799-6359-4264-9AB8-48E813AC4C80}" dt="2024-09-30T18:49:16.611" v="156" actId="33524"/>
          <ac:spMkLst>
            <pc:docMk/>
            <pc:sldMk cId="4149088763" sldId="264"/>
            <ac:spMk id="3" creationId="{D3F94926-4925-BF86-2DD7-205533E1523D}"/>
          </ac:spMkLst>
        </pc:spChg>
        <pc:spChg chg="add">
          <ac:chgData name="Rachel Murray" userId="bbcd0a00-e941-47ad-998c-05dd4bd34cfd" providerId="ADAL" clId="{8E212799-6359-4264-9AB8-48E813AC4C80}" dt="2024-09-30T18:48:45.829" v="152" actId="26606"/>
          <ac:spMkLst>
            <pc:docMk/>
            <pc:sldMk cId="4149088763" sldId="264"/>
            <ac:spMk id="1031" creationId="{04812C46-200A-4DEB-A05E-3ED6C68C2387}"/>
          </ac:spMkLst>
        </pc:spChg>
        <pc:spChg chg="add">
          <ac:chgData name="Rachel Murray" userId="bbcd0a00-e941-47ad-998c-05dd4bd34cfd" providerId="ADAL" clId="{8E212799-6359-4264-9AB8-48E813AC4C80}" dt="2024-09-30T18:48:45.829" v="152" actId="26606"/>
          <ac:spMkLst>
            <pc:docMk/>
            <pc:sldMk cId="4149088763" sldId="264"/>
            <ac:spMk id="1033" creationId="{D1EA859B-E555-4109-94F3-6700E046E008}"/>
          </ac:spMkLst>
        </pc:spChg>
        <pc:picChg chg="add mod">
          <ac:chgData name="Rachel Murray" userId="bbcd0a00-e941-47ad-998c-05dd4bd34cfd" providerId="ADAL" clId="{8E212799-6359-4264-9AB8-48E813AC4C80}" dt="2024-09-30T18:48:45.829" v="152" actId="26606"/>
          <ac:picMkLst>
            <pc:docMk/>
            <pc:sldMk cId="4149088763" sldId="264"/>
            <ac:picMk id="1026" creationId="{B2D2B650-AA21-BEC4-6A1D-A19E37FD062A}"/>
          </ac:picMkLst>
        </pc:picChg>
      </pc:sldChg>
      <pc:sldChg chg="addSp modSp new mod modNotesTx">
        <pc:chgData name="Rachel Murray" userId="bbcd0a00-e941-47ad-998c-05dd4bd34cfd" providerId="ADAL" clId="{8E212799-6359-4264-9AB8-48E813AC4C80}" dt="2024-09-30T18:51:37.977" v="186" actId="113"/>
        <pc:sldMkLst>
          <pc:docMk/>
          <pc:sldMk cId="2087879239" sldId="265"/>
        </pc:sldMkLst>
        <pc:spChg chg="add mod">
          <ac:chgData name="Rachel Murray" userId="bbcd0a00-e941-47ad-998c-05dd4bd34cfd" providerId="ADAL" clId="{8E212799-6359-4264-9AB8-48E813AC4C80}" dt="2024-09-30T18:51:37.977" v="186" actId="113"/>
          <ac:spMkLst>
            <pc:docMk/>
            <pc:sldMk cId="2087879239" sldId="265"/>
            <ac:spMk id="2" creationId="{E1BB9E50-CF71-CFDC-4E82-9F1775B4EA24}"/>
          </ac:spMkLst>
        </pc:spChg>
        <pc:spChg chg="add mod">
          <ac:chgData name="Rachel Murray" userId="bbcd0a00-e941-47ad-998c-05dd4bd34cfd" providerId="ADAL" clId="{8E212799-6359-4264-9AB8-48E813AC4C80}" dt="2024-09-30T18:50:46.852" v="175" actId="1076"/>
          <ac:spMkLst>
            <pc:docMk/>
            <pc:sldMk cId="2087879239" sldId="265"/>
            <ac:spMk id="3" creationId="{99F5D0D3-6E8B-683A-EAF4-1C3719D4735E}"/>
          </ac:spMkLst>
        </pc:spChg>
        <pc:spChg chg="add mod">
          <ac:chgData name="Rachel Murray" userId="bbcd0a00-e941-47ad-998c-05dd4bd34cfd" providerId="ADAL" clId="{8E212799-6359-4264-9AB8-48E813AC4C80}" dt="2024-09-30T18:50:46.852" v="175" actId="1076"/>
          <ac:spMkLst>
            <pc:docMk/>
            <pc:sldMk cId="2087879239" sldId="265"/>
            <ac:spMk id="4" creationId="{8FE9E2C7-6E26-FE82-1692-83934F10F2E8}"/>
          </ac:spMkLst>
        </pc:spChg>
        <pc:spChg chg="add mod">
          <ac:chgData name="Rachel Murray" userId="bbcd0a00-e941-47ad-998c-05dd4bd34cfd" providerId="ADAL" clId="{8E212799-6359-4264-9AB8-48E813AC4C80}" dt="2024-09-30T18:50:46.852" v="175" actId="1076"/>
          <ac:spMkLst>
            <pc:docMk/>
            <pc:sldMk cId="2087879239" sldId="265"/>
            <ac:spMk id="8" creationId="{7BE87801-268A-7A49-0260-109D63A416A0}"/>
          </ac:spMkLst>
        </pc:spChg>
        <pc:spChg chg="add mod">
          <ac:chgData name="Rachel Murray" userId="bbcd0a00-e941-47ad-998c-05dd4bd34cfd" providerId="ADAL" clId="{8E212799-6359-4264-9AB8-48E813AC4C80}" dt="2024-09-30T18:50:46.852" v="175" actId="1076"/>
          <ac:spMkLst>
            <pc:docMk/>
            <pc:sldMk cId="2087879239" sldId="265"/>
            <ac:spMk id="9" creationId="{F3F3922D-37A4-15E7-BC70-470884724CF0}"/>
          </ac:spMkLst>
        </pc:spChg>
        <pc:picChg chg="add mod">
          <ac:chgData name="Rachel Murray" userId="bbcd0a00-e941-47ad-998c-05dd4bd34cfd" providerId="ADAL" clId="{8E212799-6359-4264-9AB8-48E813AC4C80}" dt="2024-09-30T18:50:46.852" v="175" actId="1076"/>
          <ac:picMkLst>
            <pc:docMk/>
            <pc:sldMk cId="2087879239" sldId="265"/>
            <ac:picMk id="5" creationId="{EE40F481-E9BD-2472-563B-0E41C7627E94}"/>
          </ac:picMkLst>
        </pc:picChg>
        <pc:picChg chg="add mod">
          <ac:chgData name="Rachel Murray" userId="bbcd0a00-e941-47ad-998c-05dd4bd34cfd" providerId="ADAL" clId="{8E212799-6359-4264-9AB8-48E813AC4C80}" dt="2024-09-30T18:50:46.852" v="175" actId="1076"/>
          <ac:picMkLst>
            <pc:docMk/>
            <pc:sldMk cId="2087879239" sldId="265"/>
            <ac:picMk id="6" creationId="{FD2B9130-CB8B-747A-D51E-04DBE8574026}"/>
          </ac:picMkLst>
        </pc:picChg>
        <pc:picChg chg="add mod">
          <ac:chgData name="Rachel Murray" userId="bbcd0a00-e941-47ad-998c-05dd4bd34cfd" providerId="ADAL" clId="{8E212799-6359-4264-9AB8-48E813AC4C80}" dt="2024-09-30T18:50:46.852" v="175" actId="1076"/>
          <ac:picMkLst>
            <pc:docMk/>
            <pc:sldMk cId="2087879239" sldId="265"/>
            <ac:picMk id="7" creationId="{610552AF-C111-CFBE-DBE2-52C0D7B5D2C5}"/>
          </ac:picMkLst>
        </pc:picChg>
      </pc:sldChg>
      <pc:sldChg chg="addSp modSp new mod modNotesTx">
        <pc:chgData name="Rachel Murray" userId="bbcd0a00-e941-47ad-998c-05dd4bd34cfd" providerId="ADAL" clId="{8E212799-6359-4264-9AB8-48E813AC4C80}" dt="2024-09-30T18:55:55.741" v="197"/>
        <pc:sldMkLst>
          <pc:docMk/>
          <pc:sldMk cId="4186729648" sldId="266"/>
        </pc:sldMkLst>
        <pc:spChg chg="add mod">
          <ac:chgData name="Rachel Murray" userId="bbcd0a00-e941-47ad-998c-05dd4bd34cfd" providerId="ADAL" clId="{8E212799-6359-4264-9AB8-48E813AC4C80}" dt="2024-09-30T18:51:30.726" v="182" actId="403"/>
          <ac:spMkLst>
            <pc:docMk/>
            <pc:sldMk cId="4186729648" sldId="266"/>
            <ac:spMk id="2" creationId="{C406002A-CE86-BA84-0EE7-C16D80134013}"/>
          </ac:spMkLst>
        </pc:spChg>
        <pc:spChg chg="add mod">
          <ac:chgData name="Rachel Murray" userId="bbcd0a00-e941-47ad-998c-05dd4bd34cfd" providerId="ADAL" clId="{8E212799-6359-4264-9AB8-48E813AC4C80}" dt="2024-09-30T18:51:16.729" v="178"/>
          <ac:spMkLst>
            <pc:docMk/>
            <pc:sldMk cId="4186729648" sldId="266"/>
            <ac:spMk id="3" creationId="{A06B9762-BDBA-9CF0-3DC5-1C876AD018FA}"/>
          </ac:spMkLst>
        </pc:spChg>
        <pc:spChg chg="add mod">
          <ac:chgData name="Rachel Murray" userId="bbcd0a00-e941-47ad-998c-05dd4bd34cfd" providerId="ADAL" clId="{8E212799-6359-4264-9AB8-48E813AC4C80}" dt="2024-09-30T18:51:16.729" v="178"/>
          <ac:spMkLst>
            <pc:docMk/>
            <pc:sldMk cId="4186729648" sldId="266"/>
            <ac:spMk id="4" creationId="{0A214A2B-ADB2-F361-4E19-BBB02E8059AB}"/>
          </ac:spMkLst>
        </pc:spChg>
        <pc:picChg chg="add mod">
          <ac:chgData name="Rachel Murray" userId="bbcd0a00-e941-47ad-998c-05dd4bd34cfd" providerId="ADAL" clId="{8E212799-6359-4264-9AB8-48E813AC4C80}" dt="2024-09-30T18:51:16.729" v="178"/>
          <ac:picMkLst>
            <pc:docMk/>
            <pc:sldMk cId="4186729648" sldId="266"/>
            <ac:picMk id="5" creationId="{BCB4FF65-CFCA-24BC-92CB-E95EF1018624}"/>
          </ac:picMkLst>
        </pc:picChg>
      </pc:sldChg>
      <pc:sldChg chg="addSp delSp modSp new mod setBg">
        <pc:chgData name="Rachel Murray" userId="bbcd0a00-e941-47ad-998c-05dd4bd34cfd" providerId="ADAL" clId="{8E212799-6359-4264-9AB8-48E813AC4C80}" dt="2024-09-30T18:57:09.126" v="210" actId="207"/>
        <pc:sldMkLst>
          <pc:docMk/>
          <pc:sldMk cId="321606733" sldId="267"/>
        </pc:sldMkLst>
        <pc:spChg chg="add mod ord">
          <ac:chgData name="Rachel Murray" userId="bbcd0a00-e941-47ad-998c-05dd4bd34cfd" providerId="ADAL" clId="{8E212799-6359-4264-9AB8-48E813AC4C80}" dt="2024-09-30T18:57:09.126" v="210" actId="207"/>
          <ac:spMkLst>
            <pc:docMk/>
            <pc:sldMk cId="321606733" sldId="267"/>
            <ac:spMk id="3" creationId="{B6BBABD3-43CD-382F-9243-8DF317929561}"/>
          </ac:spMkLst>
        </pc:spChg>
        <pc:spChg chg="add del">
          <ac:chgData name="Rachel Murray" userId="bbcd0a00-e941-47ad-998c-05dd4bd34cfd" providerId="ADAL" clId="{8E212799-6359-4264-9AB8-48E813AC4C80}" dt="2024-09-30T18:56:38.255" v="202" actId="26606"/>
          <ac:spMkLst>
            <pc:docMk/>
            <pc:sldMk cId="321606733" sldId="267"/>
            <ac:spMk id="2055" creationId="{04812C46-200A-4DEB-A05E-3ED6C68C2387}"/>
          </ac:spMkLst>
        </pc:spChg>
        <pc:spChg chg="add">
          <ac:chgData name="Rachel Murray" userId="bbcd0a00-e941-47ad-998c-05dd4bd34cfd" providerId="ADAL" clId="{8E212799-6359-4264-9AB8-48E813AC4C80}" dt="2024-09-30T18:56:38.260" v="203" actId="26606"/>
          <ac:spMkLst>
            <pc:docMk/>
            <pc:sldMk cId="321606733" sldId="267"/>
            <ac:spMk id="2057" creationId="{D1EA859B-E555-4109-94F3-6700E046E008}"/>
          </ac:spMkLst>
        </pc:spChg>
        <pc:spChg chg="add">
          <ac:chgData name="Rachel Murray" userId="bbcd0a00-e941-47ad-998c-05dd4bd34cfd" providerId="ADAL" clId="{8E212799-6359-4264-9AB8-48E813AC4C80}" dt="2024-09-30T18:56:38.260" v="203" actId="26606"/>
          <ac:spMkLst>
            <pc:docMk/>
            <pc:sldMk cId="321606733" sldId="267"/>
            <ac:spMk id="2058" creationId="{04812C46-200A-4DEB-A05E-3ED6C68C2387}"/>
          </ac:spMkLst>
        </pc:spChg>
        <pc:picChg chg="add mod">
          <ac:chgData name="Rachel Murray" userId="bbcd0a00-e941-47ad-998c-05dd4bd34cfd" providerId="ADAL" clId="{8E212799-6359-4264-9AB8-48E813AC4C80}" dt="2024-09-30T18:56:42.928" v="204" actId="14100"/>
          <ac:picMkLst>
            <pc:docMk/>
            <pc:sldMk cId="321606733" sldId="267"/>
            <ac:picMk id="2050" creationId="{8D071EDC-1583-7B28-7E51-FA7E5DD44FEB}"/>
          </ac:picMkLst>
        </pc:picChg>
      </pc:sldChg>
      <pc:sldChg chg="addSp delSp modSp new mod modNotesTx">
        <pc:chgData name="Rachel Murray" userId="bbcd0a00-e941-47ad-998c-05dd4bd34cfd" providerId="ADAL" clId="{8E212799-6359-4264-9AB8-48E813AC4C80}" dt="2024-09-30T18:59:02.481" v="220" actId="6549"/>
        <pc:sldMkLst>
          <pc:docMk/>
          <pc:sldMk cId="3684666975" sldId="268"/>
        </pc:sldMkLst>
        <pc:spChg chg="add del">
          <ac:chgData name="Rachel Murray" userId="bbcd0a00-e941-47ad-998c-05dd4bd34cfd" providerId="ADAL" clId="{8E212799-6359-4264-9AB8-48E813AC4C80}" dt="2024-09-30T18:58:48.444" v="218" actId="478"/>
          <ac:spMkLst>
            <pc:docMk/>
            <pc:sldMk cId="3684666975" sldId="268"/>
            <ac:spMk id="3" creationId="{73317BE1-E1B7-49D1-DC84-9197D05F5E46}"/>
          </ac:spMkLst>
        </pc:spChg>
        <pc:spChg chg="add mod">
          <ac:chgData name="Rachel Murray" userId="bbcd0a00-e941-47ad-998c-05dd4bd34cfd" providerId="ADAL" clId="{8E212799-6359-4264-9AB8-48E813AC4C80}" dt="2024-09-30T18:58:45.892" v="217"/>
          <ac:spMkLst>
            <pc:docMk/>
            <pc:sldMk cId="3684666975" sldId="268"/>
            <ac:spMk id="4" creationId="{22CCA6F0-051F-DF64-92C4-AA2EE1AC6D82}"/>
          </ac:spMkLst>
        </pc:spChg>
        <pc:spChg chg="add mod">
          <ac:chgData name="Rachel Murray" userId="bbcd0a00-e941-47ad-998c-05dd4bd34cfd" providerId="ADAL" clId="{8E212799-6359-4264-9AB8-48E813AC4C80}" dt="2024-09-30T18:58:42.490" v="216"/>
          <ac:spMkLst>
            <pc:docMk/>
            <pc:sldMk cId="3684666975" sldId="268"/>
            <ac:spMk id="5" creationId="{4DF3F5C1-9292-1533-BDE8-02E4E8ABA25C}"/>
          </ac:spMkLst>
        </pc:spChg>
        <pc:spChg chg="add mod">
          <ac:chgData name="Rachel Murray" userId="bbcd0a00-e941-47ad-998c-05dd4bd34cfd" providerId="ADAL" clId="{8E212799-6359-4264-9AB8-48E813AC4C80}" dt="2024-09-30T18:58:42.490" v="216"/>
          <ac:spMkLst>
            <pc:docMk/>
            <pc:sldMk cId="3684666975" sldId="268"/>
            <ac:spMk id="6" creationId="{F573486C-6628-FBAD-AB49-AF200F45DC1F}"/>
          </ac:spMkLst>
        </pc:spChg>
        <pc:spChg chg="add mod">
          <ac:chgData name="Rachel Murray" userId="bbcd0a00-e941-47ad-998c-05dd4bd34cfd" providerId="ADAL" clId="{8E212799-6359-4264-9AB8-48E813AC4C80}" dt="2024-09-30T18:58:42.490" v="216"/>
          <ac:spMkLst>
            <pc:docMk/>
            <pc:sldMk cId="3684666975" sldId="268"/>
            <ac:spMk id="7" creationId="{BF9B4964-38D2-3EC8-57AD-92C3120338A0}"/>
          </ac:spMkLst>
        </pc:spChg>
        <pc:spChg chg="add mod">
          <ac:chgData name="Rachel Murray" userId="bbcd0a00-e941-47ad-998c-05dd4bd34cfd" providerId="ADAL" clId="{8E212799-6359-4264-9AB8-48E813AC4C80}" dt="2024-09-30T18:58:42.490" v="216"/>
          <ac:spMkLst>
            <pc:docMk/>
            <pc:sldMk cId="3684666975" sldId="268"/>
            <ac:spMk id="8" creationId="{E88D22B7-FB06-5797-F24B-663422D1ECE6}"/>
          </ac:spMkLst>
        </pc:spChg>
        <pc:spChg chg="add mod">
          <ac:chgData name="Rachel Murray" userId="bbcd0a00-e941-47ad-998c-05dd4bd34cfd" providerId="ADAL" clId="{8E212799-6359-4264-9AB8-48E813AC4C80}" dt="2024-09-30T18:58:48.745" v="219"/>
          <ac:spMkLst>
            <pc:docMk/>
            <pc:sldMk cId="3684666975" sldId="268"/>
            <ac:spMk id="12" creationId="{D997B25F-F390-6945-39C5-7BFE1FF29C77}"/>
          </ac:spMkLst>
        </pc:spChg>
        <pc:spChg chg="add mod">
          <ac:chgData name="Rachel Murray" userId="bbcd0a00-e941-47ad-998c-05dd4bd34cfd" providerId="ADAL" clId="{8E212799-6359-4264-9AB8-48E813AC4C80}" dt="2024-09-30T18:58:48.745" v="219"/>
          <ac:spMkLst>
            <pc:docMk/>
            <pc:sldMk cId="3684666975" sldId="268"/>
            <ac:spMk id="13" creationId="{F4D5B735-58BA-3A55-54F0-D6DEE6CEC15C}"/>
          </ac:spMkLst>
        </pc:spChg>
        <pc:spChg chg="add mod">
          <ac:chgData name="Rachel Murray" userId="bbcd0a00-e941-47ad-998c-05dd4bd34cfd" providerId="ADAL" clId="{8E212799-6359-4264-9AB8-48E813AC4C80}" dt="2024-09-30T18:58:48.745" v="219"/>
          <ac:spMkLst>
            <pc:docMk/>
            <pc:sldMk cId="3684666975" sldId="268"/>
            <ac:spMk id="14" creationId="{44506145-DCCE-A3CE-FC47-97DDEEC24828}"/>
          </ac:spMkLst>
        </pc:spChg>
        <pc:spChg chg="add mod">
          <ac:chgData name="Rachel Murray" userId="bbcd0a00-e941-47ad-998c-05dd4bd34cfd" providerId="ADAL" clId="{8E212799-6359-4264-9AB8-48E813AC4C80}" dt="2024-09-30T18:58:48.745" v="219"/>
          <ac:spMkLst>
            <pc:docMk/>
            <pc:sldMk cId="3684666975" sldId="268"/>
            <ac:spMk id="15" creationId="{31460095-5B2C-519D-CCBC-5F2EDF7F4BD8}"/>
          </ac:spMkLst>
        </pc:spChg>
        <pc:spChg chg="add mod">
          <ac:chgData name="Rachel Murray" userId="bbcd0a00-e941-47ad-998c-05dd4bd34cfd" providerId="ADAL" clId="{8E212799-6359-4264-9AB8-48E813AC4C80}" dt="2024-09-30T18:58:48.745" v="219"/>
          <ac:spMkLst>
            <pc:docMk/>
            <pc:sldMk cId="3684666975" sldId="268"/>
            <ac:spMk id="16" creationId="{74142FF4-C16A-109B-3AC3-B79E32C0E964}"/>
          </ac:spMkLst>
        </pc:spChg>
        <pc:picChg chg="add mod">
          <ac:chgData name="Rachel Murray" userId="bbcd0a00-e941-47ad-998c-05dd4bd34cfd" providerId="ADAL" clId="{8E212799-6359-4264-9AB8-48E813AC4C80}" dt="2024-09-30T18:58:42.490" v="216"/>
          <ac:picMkLst>
            <pc:docMk/>
            <pc:sldMk cId="3684666975" sldId="268"/>
            <ac:picMk id="9" creationId="{AE8F95BC-B343-1FA8-D101-3940303A7A06}"/>
          </ac:picMkLst>
        </pc:picChg>
        <pc:picChg chg="add mod">
          <ac:chgData name="Rachel Murray" userId="bbcd0a00-e941-47ad-998c-05dd4bd34cfd" providerId="ADAL" clId="{8E212799-6359-4264-9AB8-48E813AC4C80}" dt="2024-09-30T18:58:42.490" v="216"/>
          <ac:picMkLst>
            <pc:docMk/>
            <pc:sldMk cId="3684666975" sldId="268"/>
            <ac:picMk id="10" creationId="{2EEB897D-D8BA-9993-E055-C755E74CCA9E}"/>
          </ac:picMkLst>
        </pc:picChg>
        <pc:picChg chg="add mod">
          <ac:chgData name="Rachel Murray" userId="bbcd0a00-e941-47ad-998c-05dd4bd34cfd" providerId="ADAL" clId="{8E212799-6359-4264-9AB8-48E813AC4C80}" dt="2024-09-30T18:58:42.490" v="216"/>
          <ac:picMkLst>
            <pc:docMk/>
            <pc:sldMk cId="3684666975" sldId="268"/>
            <ac:picMk id="11" creationId="{D6C4AF91-4790-DDD9-9F1C-570C3A63942C}"/>
          </ac:picMkLst>
        </pc:picChg>
        <pc:picChg chg="add mod">
          <ac:chgData name="Rachel Murray" userId="bbcd0a00-e941-47ad-998c-05dd4bd34cfd" providerId="ADAL" clId="{8E212799-6359-4264-9AB8-48E813AC4C80}" dt="2024-09-30T18:58:48.745" v="219"/>
          <ac:picMkLst>
            <pc:docMk/>
            <pc:sldMk cId="3684666975" sldId="268"/>
            <ac:picMk id="17" creationId="{40032F00-6E1D-D4DE-8CF4-E382A9AFF031}"/>
          </ac:picMkLst>
        </pc:picChg>
        <pc:picChg chg="add mod">
          <ac:chgData name="Rachel Murray" userId="bbcd0a00-e941-47ad-998c-05dd4bd34cfd" providerId="ADAL" clId="{8E212799-6359-4264-9AB8-48E813AC4C80}" dt="2024-09-30T18:58:48.745" v="219"/>
          <ac:picMkLst>
            <pc:docMk/>
            <pc:sldMk cId="3684666975" sldId="268"/>
            <ac:picMk id="18" creationId="{99C3614F-749A-A924-1C75-084C15654002}"/>
          </ac:picMkLst>
        </pc:picChg>
        <pc:picChg chg="add mod">
          <ac:chgData name="Rachel Murray" userId="bbcd0a00-e941-47ad-998c-05dd4bd34cfd" providerId="ADAL" clId="{8E212799-6359-4264-9AB8-48E813AC4C80}" dt="2024-09-30T18:58:48.745" v="219"/>
          <ac:picMkLst>
            <pc:docMk/>
            <pc:sldMk cId="3684666975" sldId="268"/>
            <ac:picMk id="19" creationId="{C894A08B-CB8A-C70B-6AF6-CFC538E106ED}"/>
          </ac:picMkLst>
        </pc:picChg>
      </pc:sldChg>
      <pc:sldChg chg="addSp delSp modSp new mod setBg">
        <pc:chgData name="Rachel Murray" userId="bbcd0a00-e941-47ad-998c-05dd4bd34cfd" providerId="ADAL" clId="{8E212799-6359-4264-9AB8-48E813AC4C80}" dt="2024-09-30T19:01:08.167" v="230" actId="14100"/>
        <pc:sldMkLst>
          <pc:docMk/>
          <pc:sldMk cId="1760251026" sldId="269"/>
        </pc:sldMkLst>
        <pc:spChg chg="add mod ord">
          <ac:chgData name="Rachel Murray" userId="bbcd0a00-e941-47ad-998c-05dd4bd34cfd" providerId="ADAL" clId="{8E212799-6359-4264-9AB8-48E813AC4C80}" dt="2024-09-30T19:01:08.167" v="230" actId="14100"/>
          <ac:spMkLst>
            <pc:docMk/>
            <pc:sldMk cId="1760251026" sldId="269"/>
            <ac:spMk id="3" creationId="{AABA9EF0-0924-2AAD-582B-428606A1B147}"/>
          </ac:spMkLst>
        </pc:spChg>
        <pc:spChg chg="add del">
          <ac:chgData name="Rachel Murray" userId="bbcd0a00-e941-47ad-998c-05dd4bd34cfd" providerId="ADAL" clId="{8E212799-6359-4264-9AB8-48E813AC4C80}" dt="2024-09-30T19:01:01.088" v="226" actId="26606"/>
          <ac:spMkLst>
            <pc:docMk/>
            <pc:sldMk cId="1760251026" sldId="269"/>
            <ac:spMk id="3079" creationId="{2B97F24A-32CE-4C1C-A50D-3016B394DCFB}"/>
          </ac:spMkLst>
        </pc:spChg>
        <pc:spChg chg="add del">
          <ac:chgData name="Rachel Murray" userId="bbcd0a00-e941-47ad-998c-05dd4bd34cfd" providerId="ADAL" clId="{8E212799-6359-4264-9AB8-48E813AC4C80}" dt="2024-09-30T19:01:01.088" v="226" actId="26606"/>
          <ac:spMkLst>
            <pc:docMk/>
            <pc:sldMk cId="1760251026" sldId="269"/>
            <ac:spMk id="3081" creationId="{CD8B4F24-440B-49E9-B85D-733523DC064B}"/>
          </ac:spMkLst>
        </pc:spChg>
        <pc:spChg chg="add del">
          <ac:chgData name="Rachel Murray" userId="bbcd0a00-e941-47ad-998c-05dd4bd34cfd" providerId="ADAL" clId="{8E212799-6359-4264-9AB8-48E813AC4C80}" dt="2024-09-30T19:01:02.596" v="228" actId="26606"/>
          <ac:spMkLst>
            <pc:docMk/>
            <pc:sldMk cId="1760251026" sldId="269"/>
            <ac:spMk id="3083" creationId="{2B97F24A-32CE-4C1C-A50D-3016B394DCFB}"/>
          </ac:spMkLst>
        </pc:spChg>
        <pc:spChg chg="add del">
          <ac:chgData name="Rachel Murray" userId="bbcd0a00-e941-47ad-998c-05dd4bd34cfd" providerId="ADAL" clId="{8E212799-6359-4264-9AB8-48E813AC4C80}" dt="2024-09-30T19:01:02.596" v="228" actId="26606"/>
          <ac:spMkLst>
            <pc:docMk/>
            <pc:sldMk cId="1760251026" sldId="269"/>
            <ac:spMk id="3084" creationId="{6357EC4F-235E-4222-A36F-C7878ACE37F2}"/>
          </ac:spMkLst>
        </pc:spChg>
        <pc:spChg chg="add">
          <ac:chgData name="Rachel Murray" userId="bbcd0a00-e941-47ad-998c-05dd4bd34cfd" providerId="ADAL" clId="{8E212799-6359-4264-9AB8-48E813AC4C80}" dt="2024-09-30T19:01:02.601" v="229" actId="26606"/>
          <ac:spMkLst>
            <pc:docMk/>
            <pc:sldMk cId="1760251026" sldId="269"/>
            <ac:spMk id="3086" creationId="{04812C46-200A-4DEB-A05E-3ED6C68C2387}"/>
          </ac:spMkLst>
        </pc:spChg>
        <pc:spChg chg="add">
          <ac:chgData name="Rachel Murray" userId="bbcd0a00-e941-47ad-998c-05dd4bd34cfd" providerId="ADAL" clId="{8E212799-6359-4264-9AB8-48E813AC4C80}" dt="2024-09-30T19:01:02.601" v="229" actId="26606"/>
          <ac:spMkLst>
            <pc:docMk/>
            <pc:sldMk cId="1760251026" sldId="269"/>
            <ac:spMk id="3087" creationId="{D1EA859B-E555-4109-94F3-6700E046E008}"/>
          </ac:spMkLst>
        </pc:spChg>
        <pc:picChg chg="add mod">
          <ac:chgData name="Rachel Murray" userId="bbcd0a00-e941-47ad-998c-05dd4bd34cfd" providerId="ADAL" clId="{8E212799-6359-4264-9AB8-48E813AC4C80}" dt="2024-09-30T19:01:02.601" v="229" actId="26606"/>
          <ac:picMkLst>
            <pc:docMk/>
            <pc:sldMk cId="1760251026" sldId="269"/>
            <ac:picMk id="3074" creationId="{0B90B68D-695E-3535-69C3-1FB10F4EDAE4}"/>
          </ac:picMkLst>
        </pc:picChg>
      </pc:sldChg>
      <pc:sldChg chg="addSp modSp new mod modNotesTx">
        <pc:chgData name="Rachel Murray" userId="bbcd0a00-e941-47ad-998c-05dd4bd34cfd" providerId="ADAL" clId="{8E212799-6359-4264-9AB8-48E813AC4C80}" dt="2024-09-30T19:06:38.439" v="276" actId="1076"/>
        <pc:sldMkLst>
          <pc:docMk/>
          <pc:sldMk cId="2819833653" sldId="270"/>
        </pc:sldMkLst>
        <pc:spChg chg="add mod">
          <ac:chgData name="Rachel Murray" userId="bbcd0a00-e941-47ad-998c-05dd4bd34cfd" providerId="ADAL" clId="{8E212799-6359-4264-9AB8-48E813AC4C80}" dt="2024-09-30T19:06:10.548" v="272" actId="1076"/>
          <ac:spMkLst>
            <pc:docMk/>
            <pc:sldMk cId="2819833653" sldId="270"/>
            <ac:spMk id="3" creationId="{5C795DDA-6635-85FE-A625-9A7576D7893E}"/>
          </ac:spMkLst>
        </pc:spChg>
        <pc:spChg chg="add mod">
          <ac:chgData name="Rachel Murray" userId="bbcd0a00-e941-47ad-998c-05dd4bd34cfd" providerId="ADAL" clId="{8E212799-6359-4264-9AB8-48E813AC4C80}" dt="2024-09-30T19:06:38.439" v="276" actId="1076"/>
          <ac:spMkLst>
            <pc:docMk/>
            <pc:sldMk cId="2819833653" sldId="270"/>
            <ac:spMk id="5" creationId="{06AAC0C0-D729-8DD3-0F7A-59B999F6A8FB}"/>
          </ac:spMkLst>
        </pc:spChg>
      </pc:sldChg>
      <pc:sldChg chg="addSp modSp new mod modNotesTx">
        <pc:chgData name="Rachel Murray" userId="bbcd0a00-e941-47ad-998c-05dd4bd34cfd" providerId="ADAL" clId="{8E212799-6359-4264-9AB8-48E813AC4C80}" dt="2024-09-30T19:10:51.601" v="316" actId="404"/>
        <pc:sldMkLst>
          <pc:docMk/>
          <pc:sldMk cId="2723826919" sldId="271"/>
        </pc:sldMkLst>
        <pc:spChg chg="add mod">
          <ac:chgData name="Rachel Murray" userId="bbcd0a00-e941-47ad-998c-05dd4bd34cfd" providerId="ADAL" clId="{8E212799-6359-4264-9AB8-48E813AC4C80}" dt="2024-09-30T19:10:31.429" v="313" actId="404"/>
          <ac:spMkLst>
            <pc:docMk/>
            <pc:sldMk cId="2723826919" sldId="271"/>
            <ac:spMk id="2" creationId="{8258F86A-504F-67DC-2497-DDA3EC424E09}"/>
          </ac:spMkLst>
        </pc:spChg>
        <pc:spChg chg="add mod">
          <ac:chgData name="Rachel Murray" userId="bbcd0a00-e941-47ad-998c-05dd4bd34cfd" providerId="ADAL" clId="{8E212799-6359-4264-9AB8-48E813AC4C80}" dt="2024-09-30T19:10:51.601" v="316" actId="404"/>
          <ac:spMkLst>
            <pc:docMk/>
            <pc:sldMk cId="2723826919" sldId="271"/>
            <ac:spMk id="4" creationId="{45E3FBA4-2514-C76C-DF6A-C8B207C27851}"/>
          </ac:spMkLst>
        </pc:spChg>
      </pc:sldChg>
      <pc:sldChg chg="addSp modSp new mod">
        <pc:chgData name="Rachel Murray" userId="bbcd0a00-e941-47ad-998c-05dd4bd34cfd" providerId="ADAL" clId="{8E212799-6359-4264-9AB8-48E813AC4C80}" dt="2024-09-30T20:27:22.852" v="350" actId="20577"/>
        <pc:sldMkLst>
          <pc:docMk/>
          <pc:sldMk cId="1793333225" sldId="272"/>
        </pc:sldMkLst>
        <pc:spChg chg="add mod">
          <ac:chgData name="Rachel Murray" userId="bbcd0a00-e941-47ad-998c-05dd4bd34cfd" providerId="ADAL" clId="{8E212799-6359-4264-9AB8-48E813AC4C80}" dt="2024-09-30T20:25:17.310" v="325" actId="113"/>
          <ac:spMkLst>
            <pc:docMk/>
            <pc:sldMk cId="1793333225" sldId="272"/>
            <ac:spMk id="2" creationId="{C777E458-8FBF-521D-F18B-AAAEA42599DA}"/>
          </ac:spMkLst>
        </pc:spChg>
        <pc:spChg chg="add mod">
          <ac:chgData name="Rachel Murray" userId="bbcd0a00-e941-47ad-998c-05dd4bd34cfd" providerId="ADAL" clId="{8E212799-6359-4264-9AB8-48E813AC4C80}" dt="2024-09-30T20:27:22.852" v="350" actId="20577"/>
          <ac:spMkLst>
            <pc:docMk/>
            <pc:sldMk cId="1793333225" sldId="272"/>
            <ac:spMk id="4" creationId="{C04E78C1-167B-6CBD-79F8-CC8B3801981F}"/>
          </ac:spMkLst>
        </pc:spChg>
      </pc:sldChg>
      <pc:sldChg chg="addSp delSp modSp new mod">
        <pc:chgData name="Rachel Murray" userId="bbcd0a00-e941-47ad-998c-05dd4bd34cfd" providerId="ADAL" clId="{8E212799-6359-4264-9AB8-48E813AC4C80}" dt="2024-09-30T20:30:04.777" v="396" actId="207"/>
        <pc:sldMkLst>
          <pc:docMk/>
          <pc:sldMk cId="2590191399" sldId="273"/>
        </pc:sldMkLst>
        <pc:spChg chg="add del mod">
          <ac:chgData name="Rachel Murray" userId="bbcd0a00-e941-47ad-998c-05dd4bd34cfd" providerId="ADAL" clId="{8E212799-6359-4264-9AB8-48E813AC4C80}" dt="2024-09-30T20:28:14.800" v="357" actId="22"/>
          <ac:spMkLst>
            <pc:docMk/>
            <pc:sldMk cId="2590191399" sldId="273"/>
            <ac:spMk id="3" creationId="{BA9837E1-8769-41F3-681D-C8C9276E9C4E}"/>
          </ac:spMkLst>
        </pc:spChg>
        <pc:spChg chg="add mod">
          <ac:chgData name="Rachel Murray" userId="bbcd0a00-e941-47ad-998c-05dd4bd34cfd" providerId="ADAL" clId="{8E212799-6359-4264-9AB8-48E813AC4C80}" dt="2024-09-30T20:29:47.308" v="394" actId="1076"/>
          <ac:spMkLst>
            <pc:docMk/>
            <pc:sldMk cId="2590191399" sldId="273"/>
            <ac:spMk id="5" creationId="{C3D48384-2C89-A85C-0AE1-47620812DCAD}"/>
          </ac:spMkLst>
        </pc:spChg>
        <pc:spChg chg="add mod">
          <ac:chgData name="Rachel Murray" userId="bbcd0a00-e941-47ad-998c-05dd4bd34cfd" providerId="ADAL" clId="{8E212799-6359-4264-9AB8-48E813AC4C80}" dt="2024-09-30T20:30:04.777" v="396" actId="207"/>
          <ac:spMkLst>
            <pc:docMk/>
            <pc:sldMk cId="2590191399" sldId="273"/>
            <ac:spMk id="6" creationId="{FD3D0DB3-67DA-1798-0C6F-A18BF19CC8F9}"/>
          </ac:spMkLst>
        </pc:spChg>
      </pc:sldChg>
      <pc:sldChg chg="addSp delSp modSp new mod modNotesTx">
        <pc:chgData name="Rachel Murray" userId="bbcd0a00-e941-47ad-998c-05dd4bd34cfd" providerId="ADAL" clId="{8E212799-6359-4264-9AB8-48E813AC4C80}" dt="2024-09-30T20:31:21.316" v="420" actId="20577"/>
        <pc:sldMkLst>
          <pc:docMk/>
          <pc:sldMk cId="3145597062" sldId="274"/>
        </pc:sldMkLst>
        <pc:spChg chg="add del">
          <ac:chgData name="Rachel Murray" userId="bbcd0a00-e941-47ad-998c-05dd4bd34cfd" providerId="ADAL" clId="{8E212799-6359-4264-9AB8-48E813AC4C80}" dt="2024-09-30T20:30:10.436" v="398" actId="22"/>
          <ac:spMkLst>
            <pc:docMk/>
            <pc:sldMk cId="3145597062" sldId="274"/>
            <ac:spMk id="3" creationId="{1B96A33A-1A01-365D-5244-6084913965CA}"/>
          </ac:spMkLst>
        </pc:spChg>
        <pc:spChg chg="add mod">
          <ac:chgData name="Rachel Murray" userId="bbcd0a00-e941-47ad-998c-05dd4bd34cfd" providerId="ADAL" clId="{8E212799-6359-4264-9AB8-48E813AC4C80}" dt="2024-09-30T20:30:15.650" v="399"/>
          <ac:spMkLst>
            <pc:docMk/>
            <pc:sldMk cId="3145597062" sldId="274"/>
            <ac:spMk id="4" creationId="{60DA21DE-130E-F355-6476-1B1F89B11D4C}"/>
          </ac:spMkLst>
        </pc:spChg>
        <pc:spChg chg="add mod">
          <ac:chgData name="Rachel Murray" userId="bbcd0a00-e941-47ad-998c-05dd4bd34cfd" providerId="ADAL" clId="{8E212799-6359-4264-9AB8-48E813AC4C80}" dt="2024-09-30T20:31:21.316" v="420" actId="20577"/>
          <ac:spMkLst>
            <pc:docMk/>
            <pc:sldMk cId="3145597062" sldId="274"/>
            <ac:spMk id="6" creationId="{3ECEC363-5289-2C98-BF58-6AD068507267}"/>
          </ac:spMkLst>
        </pc:spChg>
      </pc:sldChg>
      <pc:sldChg chg="addSp modSp new mod setBg modClrScheme chgLayout">
        <pc:chgData name="Rachel Murray" userId="bbcd0a00-e941-47ad-998c-05dd4bd34cfd" providerId="ADAL" clId="{8E212799-6359-4264-9AB8-48E813AC4C80}" dt="2024-09-30T20:34:30.717" v="470" actId="27614"/>
        <pc:sldMkLst>
          <pc:docMk/>
          <pc:sldMk cId="2771985279" sldId="275"/>
        </pc:sldMkLst>
        <pc:spChg chg="add mod">
          <ac:chgData name="Rachel Murray" userId="bbcd0a00-e941-47ad-998c-05dd4bd34cfd" providerId="ADAL" clId="{8E212799-6359-4264-9AB8-48E813AC4C80}" dt="2024-09-30T20:34:20.104" v="468" actId="26606"/>
          <ac:spMkLst>
            <pc:docMk/>
            <pc:sldMk cId="2771985279" sldId="275"/>
            <ac:spMk id="2" creationId="{EF87838D-D3FC-1A1C-815C-319696C9A569}"/>
          </ac:spMkLst>
        </pc:spChg>
        <pc:spChg chg="add mod">
          <ac:chgData name="Rachel Murray" userId="bbcd0a00-e941-47ad-998c-05dd4bd34cfd" providerId="ADAL" clId="{8E212799-6359-4264-9AB8-48E813AC4C80}" dt="2024-09-30T20:34:20.104" v="468" actId="26606"/>
          <ac:spMkLst>
            <pc:docMk/>
            <pc:sldMk cId="2771985279" sldId="275"/>
            <ac:spMk id="3" creationId="{61409747-0A8E-DB8E-20F6-15CC6745679C}"/>
          </ac:spMkLst>
        </pc:spChg>
        <pc:spChg chg="add">
          <ac:chgData name="Rachel Murray" userId="bbcd0a00-e941-47ad-998c-05dd4bd34cfd" providerId="ADAL" clId="{8E212799-6359-4264-9AB8-48E813AC4C80}" dt="2024-09-30T20:34:20.104" v="468" actId="26606"/>
          <ac:spMkLst>
            <pc:docMk/>
            <pc:sldMk cId="2771985279" sldId="275"/>
            <ac:spMk id="9" creationId="{F13C74B1-5B17-4795-BED0-7140497B445A}"/>
          </ac:spMkLst>
        </pc:spChg>
        <pc:spChg chg="add">
          <ac:chgData name="Rachel Murray" userId="bbcd0a00-e941-47ad-998c-05dd4bd34cfd" providerId="ADAL" clId="{8E212799-6359-4264-9AB8-48E813AC4C80}" dt="2024-09-30T20:34:20.104" v="468" actId="26606"/>
          <ac:spMkLst>
            <pc:docMk/>
            <pc:sldMk cId="2771985279" sldId="275"/>
            <ac:spMk id="11" creationId="{D4974D33-8DC5-464E-8C6D-BE58F0669C17}"/>
          </ac:spMkLst>
        </pc:spChg>
        <pc:picChg chg="add mod">
          <ac:chgData name="Rachel Murray" userId="bbcd0a00-e941-47ad-998c-05dd4bd34cfd" providerId="ADAL" clId="{8E212799-6359-4264-9AB8-48E813AC4C80}" dt="2024-09-30T20:34:30.717" v="470" actId="27614"/>
          <ac:picMkLst>
            <pc:docMk/>
            <pc:sldMk cId="2771985279" sldId="275"/>
            <ac:picMk id="4" creationId="{4590B896-3DBC-981E-BFAD-CAC805F26DCF}"/>
          </ac:picMkLst>
        </pc:picChg>
      </pc:sldChg>
      <pc:sldChg chg="addSp delSp modSp new mod setBg modNotesTx">
        <pc:chgData name="Rachel Murray" userId="bbcd0a00-e941-47ad-998c-05dd4bd34cfd" providerId="ADAL" clId="{8E212799-6359-4264-9AB8-48E813AC4C80}" dt="2024-09-30T20:38:39.843" v="489"/>
        <pc:sldMkLst>
          <pc:docMk/>
          <pc:sldMk cId="2200897191" sldId="276"/>
        </pc:sldMkLst>
        <pc:spChg chg="mod ord">
          <ac:chgData name="Rachel Murray" userId="bbcd0a00-e941-47ad-998c-05dd4bd34cfd" providerId="ADAL" clId="{8E212799-6359-4264-9AB8-48E813AC4C80}" dt="2024-09-30T20:37:55.875" v="479" actId="26606"/>
          <ac:spMkLst>
            <pc:docMk/>
            <pc:sldMk cId="2200897191" sldId="276"/>
            <ac:spMk id="2" creationId="{7EACE1D3-C8C1-0A36-6978-49D5B5E67B46}"/>
          </ac:spMkLst>
        </pc:spChg>
        <pc:spChg chg="del">
          <ac:chgData name="Rachel Murray" userId="bbcd0a00-e941-47ad-998c-05dd4bd34cfd" providerId="ADAL" clId="{8E212799-6359-4264-9AB8-48E813AC4C80}" dt="2024-09-30T20:37:15.445" v="477" actId="478"/>
          <ac:spMkLst>
            <pc:docMk/>
            <pc:sldMk cId="2200897191" sldId="276"/>
            <ac:spMk id="3" creationId="{BD383FB5-BEE7-5354-C373-FD5ADC4A2F43}"/>
          </ac:spMkLst>
        </pc:spChg>
        <pc:spChg chg="add del">
          <ac:chgData name="Rachel Murray" userId="bbcd0a00-e941-47ad-998c-05dd4bd34cfd" providerId="ADAL" clId="{8E212799-6359-4264-9AB8-48E813AC4C80}" dt="2024-09-30T20:38:26.205" v="484" actId="22"/>
          <ac:spMkLst>
            <pc:docMk/>
            <pc:sldMk cId="2200897191" sldId="276"/>
            <ac:spMk id="6" creationId="{8143AE9A-41AA-ADCA-AE8D-D4E0744705AB}"/>
          </ac:spMkLst>
        </pc:spChg>
        <pc:spChg chg="add">
          <ac:chgData name="Rachel Murray" userId="bbcd0a00-e941-47ad-998c-05dd4bd34cfd" providerId="ADAL" clId="{8E212799-6359-4264-9AB8-48E813AC4C80}" dt="2024-09-30T20:37:55.875" v="479" actId="26606"/>
          <ac:spMkLst>
            <pc:docMk/>
            <pc:sldMk cId="2200897191" sldId="276"/>
            <ac:spMk id="9" creationId="{37C89E4B-3C9F-44B9-8B86-D9E3D112D8EC}"/>
          </ac:spMkLst>
        </pc:spChg>
        <pc:picChg chg="add mod">
          <ac:chgData name="Rachel Murray" userId="bbcd0a00-e941-47ad-998c-05dd4bd34cfd" providerId="ADAL" clId="{8E212799-6359-4264-9AB8-48E813AC4C80}" dt="2024-09-30T20:38:10.649" v="482" actId="1076"/>
          <ac:picMkLst>
            <pc:docMk/>
            <pc:sldMk cId="2200897191" sldId="276"/>
            <ac:picMk id="4" creationId="{85DFB1B0-0354-AD08-281D-6FA86C0E26F2}"/>
          </ac:picMkLst>
        </pc:picChg>
        <pc:cxnChg chg="add">
          <ac:chgData name="Rachel Murray" userId="bbcd0a00-e941-47ad-998c-05dd4bd34cfd" providerId="ADAL" clId="{8E212799-6359-4264-9AB8-48E813AC4C80}" dt="2024-09-30T20:37:55.875" v="479" actId="26606"/>
          <ac:cxnSpMkLst>
            <pc:docMk/>
            <pc:sldMk cId="2200897191" sldId="276"/>
            <ac:cxnSpMk id="11" creationId="{AA2EAA10-076F-46BD-8F0F-B9A2FB77A85C}"/>
          </ac:cxnSpMkLst>
        </pc:cxnChg>
        <pc:cxnChg chg="add">
          <ac:chgData name="Rachel Murray" userId="bbcd0a00-e941-47ad-998c-05dd4bd34cfd" providerId="ADAL" clId="{8E212799-6359-4264-9AB8-48E813AC4C80}" dt="2024-09-30T20:37:55.875" v="479" actId="26606"/>
          <ac:cxnSpMkLst>
            <pc:docMk/>
            <pc:sldMk cId="2200897191" sldId="276"/>
            <ac:cxnSpMk id="13" creationId="{D891E407-403B-4764-86C9-33A56D3BCAA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9D154-8B8F-40D4-B728-4331294325D6}"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2B3D4-6028-4914-8CDA-6239E8781E92}" type="slidenum">
              <a:rPr lang="en-US" smtClean="0"/>
              <a:t>‹#›</a:t>
            </a:fld>
            <a:endParaRPr lang="en-US"/>
          </a:p>
        </p:txBody>
      </p:sp>
    </p:spTree>
    <p:extLst>
      <p:ext uri="{BB962C8B-B14F-4D97-AF65-F5344CB8AC3E}">
        <p14:creationId xmlns:p14="http://schemas.microsoft.com/office/powerpoint/2010/main" val="296622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that students are familiar with relevant earth science concepts, such as Oregon landforms, the rock cycle, plate tectonics, and earthquakes and tsunamis. Review if necessary.</a:t>
            </a:r>
          </a:p>
        </p:txBody>
      </p:sp>
      <p:sp>
        <p:nvSpPr>
          <p:cNvPr id="4" name="Slide Number Placeholder 3"/>
          <p:cNvSpPr>
            <a:spLocks noGrp="1"/>
          </p:cNvSpPr>
          <p:nvPr>
            <p:ph type="sldNum" sz="quarter" idx="5"/>
          </p:nvPr>
        </p:nvSpPr>
        <p:spPr/>
        <p:txBody>
          <a:bodyPr/>
          <a:lstStyle/>
          <a:p>
            <a:fld id="{48D2B3D4-6028-4914-8CDA-6239E8781E92}" type="slidenum">
              <a:rPr lang="en-US" smtClean="0"/>
              <a:t>1</a:t>
            </a:fld>
            <a:endParaRPr lang="en-US"/>
          </a:p>
        </p:txBody>
      </p:sp>
    </p:spTree>
    <p:extLst>
      <p:ext uri="{BB962C8B-B14F-4D97-AF65-F5344CB8AC3E}">
        <p14:creationId xmlns:p14="http://schemas.microsoft.com/office/powerpoint/2010/main" val="357408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 slide shows a group of petroglyphs (rock carvings) in Lake County, Oregon. (Note: The carvings have been chalked to make them more visible. This is no longer considered appropriate and is, in fact, illegal to do on public lands.) Such rock art marked important places or trails, staked out territorial borders, warded off evil spirits, and recorded important stories or events.</a:t>
            </a:r>
          </a:p>
        </p:txBody>
      </p:sp>
      <p:sp>
        <p:nvSpPr>
          <p:cNvPr id="4" name="Slide Number Placeholder 3"/>
          <p:cNvSpPr>
            <a:spLocks noGrp="1"/>
          </p:cNvSpPr>
          <p:nvPr>
            <p:ph type="sldNum" sz="quarter" idx="5"/>
          </p:nvPr>
        </p:nvSpPr>
        <p:spPr/>
        <p:txBody>
          <a:bodyPr/>
          <a:lstStyle/>
          <a:p>
            <a:fld id="{48D2B3D4-6028-4914-8CDA-6239E8781E92}" type="slidenum">
              <a:rPr lang="en-US" smtClean="0"/>
              <a:t>11</a:t>
            </a:fld>
            <a:endParaRPr lang="en-US"/>
          </a:p>
        </p:txBody>
      </p:sp>
    </p:spTree>
    <p:extLst>
      <p:ext uri="{BB962C8B-B14F-4D97-AF65-F5344CB8AC3E}">
        <p14:creationId xmlns:p14="http://schemas.microsoft.com/office/powerpoint/2010/main" val="281018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Geologic Events slide and distribute the Native American Legends and Stories of Geologic History in Oregon reading packet to students (if you have not already).</a:t>
            </a:r>
          </a:p>
        </p:txBody>
      </p:sp>
      <p:sp>
        <p:nvSpPr>
          <p:cNvPr id="4" name="Slide Number Placeholder 3"/>
          <p:cNvSpPr>
            <a:spLocks noGrp="1"/>
          </p:cNvSpPr>
          <p:nvPr>
            <p:ph type="sldNum" sz="quarter" idx="5"/>
          </p:nvPr>
        </p:nvSpPr>
        <p:spPr/>
        <p:txBody>
          <a:bodyPr/>
          <a:lstStyle/>
          <a:p>
            <a:fld id="{48D2B3D4-6028-4914-8CDA-6239E8781E92}" type="slidenum">
              <a:rPr lang="en-US" smtClean="0"/>
              <a:t>13</a:t>
            </a:fld>
            <a:endParaRPr lang="en-US"/>
          </a:p>
        </p:txBody>
      </p:sp>
    </p:spTree>
    <p:extLst>
      <p:ext uri="{BB962C8B-B14F-4D97-AF65-F5344CB8AC3E}">
        <p14:creationId xmlns:p14="http://schemas.microsoft.com/office/powerpoint/2010/main" val="356249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McWilliams, R. G. (n.d.). The geology of North America as illustrated by Native American stories. [Online] Retrieved January 22, 2020, from https://www.units.miamioh.edu/cryolab/publications/documents/ McWilliams%20Geology%20NA%20Illus%20NA%20Stories.pdf</a:t>
            </a:r>
            <a:endParaRPr lang="en-US" dirty="0"/>
          </a:p>
        </p:txBody>
      </p:sp>
      <p:sp>
        <p:nvSpPr>
          <p:cNvPr id="4" name="Slide Number Placeholder 3"/>
          <p:cNvSpPr>
            <a:spLocks noGrp="1"/>
          </p:cNvSpPr>
          <p:nvPr>
            <p:ph type="sldNum" sz="quarter" idx="5"/>
          </p:nvPr>
        </p:nvSpPr>
        <p:spPr/>
        <p:txBody>
          <a:bodyPr/>
          <a:lstStyle/>
          <a:p>
            <a:fld id="{48D2B3D4-6028-4914-8CDA-6239E8781E92}" type="slidenum">
              <a:rPr lang="en-US" smtClean="0"/>
              <a:t>15</a:t>
            </a:fld>
            <a:endParaRPr lang="en-US"/>
          </a:p>
        </p:txBody>
      </p:sp>
    </p:spTree>
    <p:extLst>
      <p:ext uri="{BB962C8B-B14F-4D97-AF65-F5344CB8AC3E}">
        <p14:creationId xmlns:p14="http://schemas.microsoft.com/office/powerpoint/2010/main" val="323047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Port of Cascade Locks. (n.d.) Bridge of the Gods. [Online] Retrieved January 27, 2020 from https://portofcascadelocks.org/bridge-of-the-gods/ Judson, K.B. (1910). Myths and legends of the Pacific Northwest, especially of Washington and Oregon. Chicago: A.C. McClurg &amp; Co.</a:t>
            </a:r>
          </a:p>
        </p:txBody>
      </p:sp>
      <p:sp>
        <p:nvSpPr>
          <p:cNvPr id="4" name="Slide Number Placeholder 3"/>
          <p:cNvSpPr>
            <a:spLocks noGrp="1"/>
          </p:cNvSpPr>
          <p:nvPr>
            <p:ph type="sldNum" sz="quarter" idx="5"/>
          </p:nvPr>
        </p:nvSpPr>
        <p:spPr/>
        <p:txBody>
          <a:bodyPr/>
          <a:lstStyle/>
          <a:p>
            <a:fld id="{48D2B3D4-6028-4914-8CDA-6239E8781E92}" type="slidenum">
              <a:rPr lang="en-US" smtClean="0"/>
              <a:t>16</a:t>
            </a:fld>
            <a:endParaRPr lang="en-US"/>
          </a:p>
        </p:txBody>
      </p:sp>
    </p:spTree>
    <p:extLst>
      <p:ext uri="{BB962C8B-B14F-4D97-AF65-F5344CB8AC3E}">
        <p14:creationId xmlns:p14="http://schemas.microsoft.com/office/powerpoint/2010/main" val="187096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Phillips, P.W. (Summer 2007). Tsunamis and floods in Coos Bay mythology. Oregon Historical Quarterly, 108(2)</a:t>
            </a:r>
          </a:p>
        </p:txBody>
      </p:sp>
      <p:sp>
        <p:nvSpPr>
          <p:cNvPr id="4" name="Slide Number Placeholder 3"/>
          <p:cNvSpPr>
            <a:spLocks noGrp="1"/>
          </p:cNvSpPr>
          <p:nvPr>
            <p:ph type="sldNum" sz="quarter" idx="5"/>
          </p:nvPr>
        </p:nvSpPr>
        <p:spPr/>
        <p:txBody>
          <a:bodyPr/>
          <a:lstStyle/>
          <a:p>
            <a:fld id="{48D2B3D4-6028-4914-8CDA-6239E8781E92}" type="slidenum">
              <a:rPr lang="en-US" smtClean="0"/>
              <a:t>19</a:t>
            </a:fld>
            <a:endParaRPr lang="en-US"/>
          </a:p>
        </p:txBody>
      </p:sp>
    </p:spTree>
    <p:extLst>
      <p:ext uri="{BB962C8B-B14F-4D97-AF65-F5344CB8AC3E}">
        <p14:creationId xmlns:p14="http://schemas.microsoft.com/office/powerpoint/2010/main" val="384964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permits, play the video on the tsunami preparedness oral history of the Hoh people. In this video, a Hoh tribal Elder describes experiencing a tsunami resulting from an earthquake in Chile and the tribal knowledge passed down from previous generations to head to high ground when the coastal waters recede dramatically and unexpectedly</a:t>
            </a:r>
          </a:p>
        </p:txBody>
      </p:sp>
      <p:sp>
        <p:nvSpPr>
          <p:cNvPr id="4" name="Slide Number Placeholder 3"/>
          <p:cNvSpPr>
            <a:spLocks noGrp="1"/>
          </p:cNvSpPr>
          <p:nvPr>
            <p:ph type="sldNum" sz="quarter" idx="5"/>
          </p:nvPr>
        </p:nvSpPr>
        <p:spPr/>
        <p:txBody>
          <a:bodyPr/>
          <a:lstStyle/>
          <a:p>
            <a:fld id="{48D2B3D4-6028-4914-8CDA-6239E8781E92}" type="slidenum">
              <a:rPr lang="en-US" smtClean="0"/>
              <a:t>21</a:t>
            </a:fld>
            <a:endParaRPr lang="en-US"/>
          </a:p>
        </p:txBody>
      </p:sp>
    </p:spTree>
    <p:extLst>
      <p:ext uri="{BB962C8B-B14F-4D97-AF65-F5344CB8AC3E}">
        <p14:creationId xmlns:p14="http://schemas.microsoft.com/office/powerpoint/2010/main" val="155446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definition of a geologist with students. Invite them to “put on their geologist hats” for a minute and think about why people study rocks. Invite students to give “popcorn” responses and record those responses on the classroom writing surface. Supply one or more of the following prompts (or others you can think) if students get stuck or are slow to respond. Possible responses: • To understand and plan for hazards such as volcanoes, earthquakes, tsunamis, and landslides • To find useful minerals and metals • To find the best place to build things • To find the best place to grow plants and raise animals</a:t>
            </a:r>
          </a:p>
        </p:txBody>
      </p:sp>
      <p:sp>
        <p:nvSpPr>
          <p:cNvPr id="4" name="Slide Number Placeholder 3"/>
          <p:cNvSpPr>
            <a:spLocks noGrp="1"/>
          </p:cNvSpPr>
          <p:nvPr>
            <p:ph type="sldNum" sz="quarter" idx="5"/>
          </p:nvPr>
        </p:nvSpPr>
        <p:spPr/>
        <p:txBody>
          <a:bodyPr/>
          <a:lstStyle/>
          <a:p>
            <a:fld id="{48D2B3D4-6028-4914-8CDA-6239E8781E92}" type="slidenum">
              <a:rPr lang="en-US" smtClean="0"/>
              <a:t>2</a:t>
            </a:fld>
            <a:endParaRPr lang="en-US"/>
          </a:p>
        </p:txBody>
      </p:sp>
    </p:spTree>
    <p:extLst>
      <p:ext uri="{BB962C8B-B14F-4D97-AF65-F5344CB8AC3E}">
        <p14:creationId xmlns:p14="http://schemas.microsoft.com/office/powerpoint/2010/main" val="124639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online geologic map of Oregon: https://gis.dogami.oregon.gov/ maps/</a:t>
            </a:r>
            <a:r>
              <a:rPr lang="en-US" dirty="0" err="1"/>
              <a:t>geologicmap</a:t>
            </a:r>
            <a:r>
              <a:rPr lang="en-US" dirty="0"/>
              <a:t>/ (Also provided in the “Resources” section above.) Pause a few moments to let students take in the entirety of the map. Have students take in what they see. (Note: The map is highly technical, so you might want to familiarize yourself with it prior to delivering the less. Students are unlikely to understand the terminology and definitions. The purpose of showing it is to highlight the work geologists do to understand the rocks and soils of a particular area.) Ask students to share what they notice or what stands out to them about the map</a:t>
            </a:r>
          </a:p>
        </p:txBody>
      </p:sp>
      <p:sp>
        <p:nvSpPr>
          <p:cNvPr id="4" name="Slide Number Placeholder 3"/>
          <p:cNvSpPr>
            <a:spLocks noGrp="1"/>
          </p:cNvSpPr>
          <p:nvPr>
            <p:ph type="sldNum" sz="quarter" idx="5"/>
          </p:nvPr>
        </p:nvSpPr>
        <p:spPr/>
        <p:txBody>
          <a:bodyPr/>
          <a:lstStyle/>
          <a:p>
            <a:fld id="{48D2B3D4-6028-4914-8CDA-6239E8781E92}" type="slidenum">
              <a:rPr lang="en-US" smtClean="0"/>
              <a:t>3</a:t>
            </a:fld>
            <a:endParaRPr lang="en-US"/>
          </a:p>
        </p:txBody>
      </p:sp>
    </p:spTree>
    <p:extLst>
      <p:ext uri="{BB962C8B-B14F-4D97-AF65-F5344CB8AC3E}">
        <p14:creationId xmlns:p14="http://schemas.microsoft.com/office/powerpoint/2010/main" val="286298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through and discuss with the class slides 4–8, which contain various geology-related maps from the Student Atlas of Oregon and a picture that illustrates how geology can be used in daily life.  For each slide, prompt students to think about and share out loud or with a partner what they think the slide is showing and who might be interested in the information provided.</a:t>
            </a:r>
          </a:p>
          <a:p>
            <a:r>
              <a:rPr lang="en-US" dirty="0"/>
              <a:t>• </a:t>
            </a:r>
            <a:r>
              <a:rPr lang="en-US" b="1" dirty="0"/>
              <a:t>The Farm and Ranch Land slide </a:t>
            </a:r>
            <a:r>
              <a:rPr lang="en-US" dirty="0"/>
              <a:t>shows the distribution of lands in Oregon used for farming and ranching. People interested in or working in farming or ranching might find this information useful, as might local and state farm bureaus, extension agents, and land use planners.</a:t>
            </a:r>
          </a:p>
        </p:txBody>
      </p:sp>
      <p:sp>
        <p:nvSpPr>
          <p:cNvPr id="4" name="Slide Number Placeholder 3"/>
          <p:cNvSpPr>
            <a:spLocks noGrp="1"/>
          </p:cNvSpPr>
          <p:nvPr>
            <p:ph type="sldNum" sz="quarter" idx="5"/>
          </p:nvPr>
        </p:nvSpPr>
        <p:spPr/>
        <p:txBody>
          <a:bodyPr/>
          <a:lstStyle/>
          <a:p>
            <a:fld id="{48D2B3D4-6028-4914-8CDA-6239E8781E92}" type="slidenum">
              <a:rPr lang="en-US" smtClean="0"/>
              <a:t>4</a:t>
            </a:fld>
            <a:endParaRPr lang="en-US"/>
          </a:p>
        </p:txBody>
      </p:sp>
    </p:spTree>
    <p:extLst>
      <p:ext uri="{BB962C8B-B14F-4D97-AF65-F5344CB8AC3E}">
        <p14:creationId xmlns:p14="http://schemas.microsoft.com/office/powerpoint/2010/main" val="286010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Mineral Deposits slide shows where deposits of selected minerals have been mined in the past. This information would be of interest to miners, mining companies, and industries that need specific metals to make their products.</a:t>
            </a:r>
          </a:p>
        </p:txBody>
      </p:sp>
      <p:sp>
        <p:nvSpPr>
          <p:cNvPr id="4" name="Slide Number Placeholder 3"/>
          <p:cNvSpPr>
            <a:spLocks noGrp="1"/>
          </p:cNvSpPr>
          <p:nvPr>
            <p:ph type="sldNum" sz="quarter" idx="5"/>
          </p:nvPr>
        </p:nvSpPr>
        <p:spPr/>
        <p:txBody>
          <a:bodyPr/>
          <a:lstStyle/>
          <a:p>
            <a:fld id="{48D2B3D4-6028-4914-8CDA-6239E8781E92}" type="slidenum">
              <a:rPr lang="en-US" smtClean="0"/>
              <a:t>5</a:t>
            </a:fld>
            <a:endParaRPr lang="en-US"/>
          </a:p>
        </p:txBody>
      </p:sp>
    </p:spTree>
    <p:extLst>
      <p:ext uri="{BB962C8B-B14F-4D97-AF65-F5344CB8AC3E}">
        <p14:creationId xmlns:p14="http://schemas.microsoft.com/office/powerpoint/2010/main" val="250027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Natural Hazards: Earthquakes slide shows earthquakes of different magnitudes that have been recorded in Oregon and the likelihood that Oregonians will feel an earthquake based on where they live. This information would be useful for people who are responsible for planning for natural disasters in cities and towns</a:t>
            </a:r>
          </a:p>
        </p:txBody>
      </p:sp>
      <p:sp>
        <p:nvSpPr>
          <p:cNvPr id="4" name="Slide Number Placeholder 3"/>
          <p:cNvSpPr>
            <a:spLocks noGrp="1"/>
          </p:cNvSpPr>
          <p:nvPr>
            <p:ph type="sldNum" sz="quarter" idx="5"/>
          </p:nvPr>
        </p:nvSpPr>
        <p:spPr/>
        <p:txBody>
          <a:bodyPr/>
          <a:lstStyle/>
          <a:p>
            <a:fld id="{48D2B3D4-6028-4914-8CDA-6239E8781E92}" type="slidenum">
              <a:rPr lang="en-US" smtClean="0"/>
              <a:t>6</a:t>
            </a:fld>
            <a:endParaRPr lang="en-US"/>
          </a:p>
        </p:txBody>
      </p:sp>
    </p:spTree>
    <p:extLst>
      <p:ext uri="{BB962C8B-B14F-4D97-AF65-F5344CB8AC3E}">
        <p14:creationId xmlns:p14="http://schemas.microsoft.com/office/powerpoint/2010/main" val="245047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Natural Hazards: Tsunamis slide shows coastal areas of Oregon that are vulnerable to tsunamis. This information would be useful for emergency planners, as well as people who own land or live in areas susceptible to tsunamis.</a:t>
            </a:r>
          </a:p>
        </p:txBody>
      </p:sp>
      <p:sp>
        <p:nvSpPr>
          <p:cNvPr id="4" name="Slide Number Placeholder 3"/>
          <p:cNvSpPr>
            <a:spLocks noGrp="1"/>
          </p:cNvSpPr>
          <p:nvPr>
            <p:ph type="sldNum" sz="quarter" idx="5"/>
          </p:nvPr>
        </p:nvSpPr>
        <p:spPr/>
        <p:txBody>
          <a:bodyPr/>
          <a:lstStyle/>
          <a:p>
            <a:fld id="{48D2B3D4-6028-4914-8CDA-6239E8781E92}" type="slidenum">
              <a:rPr lang="en-US" smtClean="0"/>
              <a:t>7</a:t>
            </a:fld>
            <a:endParaRPr lang="en-US"/>
          </a:p>
        </p:txBody>
      </p:sp>
    </p:spTree>
    <p:extLst>
      <p:ext uri="{BB962C8B-B14F-4D97-AF65-F5344CB8AC3E}">
        <p14:creationId xmlns:p14="http://schemas.microsoft.com/office/powerpoint/2010/main" val="167892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images of selected Native American tools made of—or incorporating—stone. Native Americans sought out specific types of rock based on their “toughness” (resistance to fracture) and their malleability (how easily they can be chiseled or reshaped) when making tools. For example, the chisel from the Coquille Indian Tribe on the slide is made from blueschist, a particularly hard stone, which made it useful for carving canoes out of cedar logs. Native Americans also used obsidian, chert, and jasper. For thousands of years, Native Americans traveled to special quarries in the Cascade Mountains to locate obsidian needed to make tools.</a:t>
            </a:r>
          </a:p>
        </p:txBody>
      </p:sp>
      <p:sp>
        <p:nvSpPr>
          <p:cNvPr id="4" name="Slide Number Placeholder 3"/>
          <p:cNvSpPr>
            <a:spLocks noGrp="1"/>
          </p:cNvSpPr>
          <p:nvPr>
            <p:ph type="sldNum" sz="quarter" idx="5"/>
          </p:nvPr>
        </p:nvSpPr>
        <p:spPr/>
        <p:txBody>
          <a:bodyPr/>
          <a:lstStyle/>
          <a:p>
            <a:fld id="{48D2B3D4-6028-4914-8CDA-6239E8781E92}" type="slidenum">
              <a:rPr lang="en-US" smtClean="0"/>
              <a:t>9</a:t>
            </a:fld>
            <a:endParaRPr lang="en-US"/>
          </a:p>
        </p:txBody>
      </p:sp>
    </p:spTree>
    <p:extLst>
      <p:ext uri="{BB962C8B-B14F-4D97-AF65-F5344CB8AC3E}">
        <p14:creationId xmlns:p14="http://schemas.microsoft.com/office/powerpoint/2010/main" val="405409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Special Places slide shows rock formations in Oregon that were landmarks and special places for Native Americans. Grandmother Rock, a significant landmark, was a blueschist outcrop on the Oregon Coast near present-day Bandon that was ultimately blasted to pieces by white settlers to build the current-day Bandon jetty. Neahkahnie Mountain in Tillamook County gets its name from a Tillamook word thought to mean “place of the creator.” It features in Tillamook oral histories. Steens Mountain in Harney County is a special place for the Burns Paiute Tribe.</a:t>
            </a:r>
          </a:p>
        </p:txBody>
      </p:sp>
      <p:sp>
        <p:nvSpPr>
          <p:cNvPr id="4" name="Slide Number Placeholder 3"/>
          <p:cNvSpPr>
            <a:spLocks noGrp="1"/>
          </p:cNvSpPr>
          <p:nvPr>
            <p:ph type="sldNum" sz="quarter" idx="5"/>
          </p:nvPr>
        </p:nvSpPr>
        <p:spPr/>
        <p:txBody>
          <a:bodyPr/>
          <a:lstStyle/>
          <a:p>
            <a:fld id="{48D2B3D4-6028-4914-8CDA-6239E8781E92}" type="slidenum">
              <a:rPr lang="en-US" smtClean="0"/>
              <a:t>10</a:t>
            </a:fld>
            <a:endParaRPr lang="en-US"/>
          </a:p>
        </p:txBody>
      </p:sp>
    </p:spTree>
    <p:extLst>
      <p:ext uri="{BB962C8B-B14F-4D97-AF65-F5344CB8AC3E}">
        <p14:creationId xmlns:p14="http://schemas.microsoft.com/office/powerpoint/2010/main" val="365531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1DE5-0027-9327-F70F-028782E2D1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41479C-F6DB-0C86-163A-07E95338D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6BDC3-41EF-4EB5-F9FF-6D7E7DF8C6CA}"/>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5" name="Footer Placeholder 4">
            <a:extLst>
              <a:ext uri="{FF2B5EF4-FFF2-40B4-BE49-F238E27FC236}">
                <a16:creationId xmlns:a16="http://schemas.microsoft.com/office/drawing/2014/main" id="{5467EC85-21B4-0AB2-ECB3-48C73F29C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24BA2-419D-C78B-4BAE-9674ED693FA1}"/>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115273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6D69-6C10-511D-9C16-F315E03D5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7B88B-C53D-62FA-1D76-CB023F4B1D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3E0A0-6956-5C14-11F1-F1F85CEB483E}"/>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5" name="Footer Placeholder 4">
            <a:extLst>
              <a:ext uri="{FF2B5EF4-FFF2-40B4-BE49-F238E27FC236}">
                <a16:creationId xmlns:a16="http://schemas.microsoft.com/office/drawing/2014/main" id="{30A7DD16-FEA1-433F-824D-7C055E95A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248F8-CB39-5E02-30BC-635EB7B066AB}"/>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8879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89A7C8-8D52-2B34-F9EC-FE1892CB92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354BBF-CD55-17F1-13D0-82CBEAB95C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C9D05-3C84-C6A1-D634-C43D37C5DE94}"/>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5" name="Footer Placeholder 4">
            <a:extLst>
              <a:ext uri="{FF2B5EF4-FFF2-40B4-BE49-F238E27FC236}">
                <a16:creationId xmlns:a16="http://schemas.microsoft.com/office/drawing/2014/main" id="{9010D6EB-55D0-9269-A5C9-022DDFD91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04FE5-5CFC-73FA-F8FE-F4513E6B45C2}"/>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134639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4645-C044-9334-D8A9-EF31F1535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BB2A81-D7C1-5E5A-B02A-22E62A2B06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1B116-8989-FB35-E766-93A973F19E5A}"/>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5" name="Footer Placeholder 4">
            <a:extLst>
              <a:ext uri="{FF2B5EF4-FFF2-40B4-BE49-F238E27FC236}">
                <a16:creationId xmlns:a16="http://schemas.microsoft.com/office/drawing/2014/main" id="{EC2B536B-08F1-0346-5FCC-8A383B7FA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59527-DB78-7D2F-BC5A-93DAE44AA73D}"/>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60053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1128-3D30-6596-6403-276A001ADB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E7762-D591-662C-0D29-425C1EA6F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EE426-D007-D3C3-9A3B-8105467839A8}"/>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5" name="Footer Placeholder 4">
            <a:extLst>
              <a:ext uri="{FF2B5EF4-FFF2-40B4-BE49-F238E27FC236}">
                <a16:creationId xmlns:a16="http://schemas.microsoft.com/office/drawing/2014/main" id="{F86DE438-938A-75DA-D7B6-A9EFF8DF3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1ADC0-35D6-489E-0A09-6A8A10827958}"/>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356060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737B-D2C9-7224-CE67-E49B02804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AD227-1CE6-0229-2AF5-98ACC62884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9048B7-9EAA-71F1-8BAD-D28BEB3D98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FF598-90A4-59CF-5565-7BBA24F505FE}"/>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6" name="Footer Placeholder 5">
            <a:extLst>
              <a:ext uri="{FF2B5EF4-FFF2-40B4-BE49-F238E27FC236}">
                <a16:creationId xmlns:a16="http://schemas.microsoft.com/office/drawing/2014/main" id="{836E241A-A1C0-3DD8-2209-40F5CE617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3897F-C86A-6897-4085-444761F1E6AA}"/>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237475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8D96-8FCB-81E6-E63F-77C77D290E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0E4B1-96A3-F07A-56DB-AFE64541D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BAFE7-4848-BF97-5540-675572E8F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1C969-E9A7-CB09-D05E-44095E461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D77DE-D730-9295-EA2B-621094C8ED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862DFA-B2E3-BA47-BFFE-F9DA9E7128FE}"/>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8" name="Footer Placeholder 7">
            <a:extLst>
              <a:ext uri="{FF2B5EF4-FFF2-40B4-BE49-F238E27FC236}">
                <a16:creationId xmlns:a16="http://schemas.microsoft.com/office/drawing/2014/main" id="{34D19B9C-ECA2-C16D-3D5E-488146705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A11C7F-A0DC-385C-E52F-5984FED71374}"/>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74498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A0B9-8B4D-C62A-BA07-49C5775AB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5B4B0-80EB-2B9B-4C7A-CD27D7433A96}"/>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4" name="Footer Placeholder 3">
            <a:extLst>
              <a:ext uri="{FF2B5EF4-FFF2-40B4-BE49-F238E27FC236}">
                <a16:creationId xmlns:a16="http://schemas.microsoft.com/office/drawing/2014/main" id="{08C80855-BB48-3849-3105-2920A30710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CB138C-EC17-54AD-6643-AA0986C30DBA}"/>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17920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BD31E-2908-1F28-3762-99D75CD32418}"/>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3" name="Footer Placeholder 2">
            <a:extLst>
              <a:ext uri="{FF2B5EF4-FFF2-40B4-BE49-F238E27FC236}">
                <a16:creationId xmlns:a16="http://schemas.microsoft.com/office/drawing/2014/main" id="{343E6196-99C0-94FD-7D8A-B7FCB78BA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07F22A-3D51-F832-3328-69CF1494C98A}"/>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395245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C9DC-695E-9005-8C7F-3D781E524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31E746-6A46-DFE9-0A0D-83C1DA08A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FA08F6-F330-ACA5-4D9F-783F5CE13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6FB0A-F962-693E-7DE9-5BABCF15FFC8}"/>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6" name="Footer Placeholder 5">
            <a:extLst>
              <a:ext uri="{FF2B5EF4-FFF2-40B4-BE49-F238E27FC236}">
                <a16:creationId xmlns:a16="http://schemas.microsoft.com/office/drawing/2014/main" id="{AF1D3479-1DA7-B66C-7588-F42ACC8B4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B3A4E-7496-DEBA-5AF1-B17D95E28AC8}"/>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92845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E7E4-EDED-767E-2CC4-D1BE55844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57730-ABF3-53DA-38F2-C423704B6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8FAD0B-BD6F-AC06-3ECE-E725DC481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A5E6F-A393-CF78-B2FF-2D5E61FD1484}"/>
              </a:ext>
            </a:extLst>
          </p:cNvPr>
          <p:cNvSpPr>
            <a:spLocks noGrp="1"/>
          </p:cNvSpPr>
          <p:nvPr>
            <p:ph type="dt" sz="half" idx="10"/>
          </p:nvPr>
        </p:nvSpPr>
        <p:spPr/>
        <p:txBody>
          <a:bodyPr/>
          <a:lstStyle/>
          <a:p>
            <a:fld id="{B920A902-F9B6-437A-ACF1-375F47574BA3}" type="datetimeFigureOut">
              <a:rPr lang="en-US" smtClean="0"/>
              <a:t>9/30/2024</a:t>
            </a:fld>
            <a:endParaRPr lang="en-US"/>
          </a:p>
        </p:txBody>
      </p:sp>
      <p:sp>
        <p:nvSpPr>
          <p:cNvPr id="6" name="Footer Placeholder 5">
            <a:extLst>
              <a:ext uri="{FF2B5EF4-FFF2-40B4-BE49-F238E27FC236}">
                <a16:creationId xmlns:a16="http://schemas.microsoft.com/office/drawing/2014/main" id="{79CF9C49-798F-2A3C-4525-278AAA75B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45AF3-E784-D783-60F7-E803EE42E936}"/>
              </a:ext>
            </a:extLst>
          </p:cNvPr>
          <p:cNvSpPr>
            <a:spLocks noGrp="1"/>
          </p:cNvSpPr>
          <p:nvPr>
            <p:ph type="sldNum" sz="quarter" idx="12"/>
          </p:nvPr>
        </p:nvSpPr>
        <p:spPr/>
        <p:txBody>
          <a:bodyPr/>
          <a:lstStyle/>
          <a:p>
            <a:fld id="{DAD76AB8-9A59-4EEA-8E6F-BDB566BF9AA4}" type="slidenum">
              <a:rPr lang="en-US" smtClean="0"/>
              <a:t>‹#›</a:t>
            </a:fld>
            <a:endParaRPr lang="en-US"/>
          </a:p>
        </p:txBody>
      </p:sp>
    </p:spTree>
    <p:extLst>
      <p:ext uri="{BB962C8B-B14F-4D97-AF65-F5344CB8AC3E}">
        <p14:creationId xmlns:p14="http://schemas.microsoft.com/office/powerpoint/2010/main" val="218432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E2B97-0917-2A6D-87A9-CDC175B8B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D3ECE3-DB72-1A43-872B-DA9C94EBD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D2315-D983-7F5F-BEFA-ABD618B49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0A902-F9B6-437A-ACF1-375F47574BA3}" type="datetimeFigureOut">
              <a:rPr lang="en-US" smtClean="0"/>
              <a:t>9/30/2024</a:t>
            </a:fld>
            <a:endParaRPr lang="en-US"/>
          </a:p>
        </p:txBody>
      </p:sp>
      <p:sp>
        <p:nvSpPr>
          <p:cNvPr id="5" name="Footer Placeholder 4">
            <a:extLst>
              <a:ext uri="{FF2B5EF4-FFF2-40B4-BE49-F238E27FC236}">
                <a16:creationId xmlns:a16="http://schemas.microsoft.com/office/drawing/2014/main" id="{B23EEA5B-5550-7465-2EC9-79C486316F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CFE47-732A-4712-6DEC-D33394511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76AB8-9A59-4EEA-8E6F-BDB566BF9AA4}" type="slidenum">
              <a:rPr lang="en-US" smtClean="0"/>
              <a:t>‹#›</a:t>
            </a:fld>
            <a:endParaRPr lang="en-US"/>
          </a:p>
        </p:txBody>
      </p:sp>
    </p:spTree>
    <p:extLst>
      <p:ext uri="{BB962C8B-B14F-4D97-AF65-F5344CB8AC3E}">
        <p14:creationId xmlns:p14="http://schemas.microsoft.com/office/powerpoint/2010/main" val="3404560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Neahkahnie_Mountain_North.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oregonhistoryproject.org/articles/historical-records/indian-rock-art-picture-rocks-pass/#.XjDNQGhKjc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ps.gov/crla/planyourvisit/index.htm" TargetMode="External"/><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www.oregongeology.org/pubs/tsubrochures/TillamookEvac_onscreen.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J_sp_oYH0Z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is.dogami.oregon.gov/maps/geologicma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rojectilepoints.net/Search/Oregon_Notched.html"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title="&quot;&quot;">
            <a:extLst>
              <a:ext uri="{FF2B5EF4-FFF2-40B4-BE49-F238E27FC236}">
                <a16:creationId xmlns:a16="http://schemas.microsoft.com/office/drawing/2014/main" id="{C56EC9F6-4811-7B12-F80C-B83B603ED17A}"/>
              </a:ext>
            </a:extLst>
          </p:cNvPr>
          <p:cNvPicPr>
            <a:picLocks noChangeAspect="1"/>
          </p:cNvPicPr>
          <p:nvPr/>
        </p:nvPicPr>
        <p:blipFill>
          <a:blip r:embed="rId3"/>
          <a:stretch>
            <a:fillRect/>
          </a:stretch>
        </p:blipFill>
        <p:spPr>
          <a:xfrm>
            <a:off x="1289303" y="1552997"/>
            <a:ext cx="9613397" cy="1345873"/>
          </a:xfrm>
          <a:prstGeom prst="rect">
            <a:avLst/>
          </a:prstGeom>
        </p:spPr>
      </p:pic>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C99C5-7CF2-772A-DB4D-FA4B89B95CEC}"/>
              </a:ext>
            </a:extLst>
          </p:cNvPr>
          <p:cNvSpPr>
            <a:spLocks noGrp="1"/>
          </p:cNvSpPr>
          <p:nvPr>
            <p:ph type="ctrTitle"/>
          </p:nvPr>
        </p:nvSpPr>
        <p:spPr>
          <a:xfrm>
            <a:off x="1289304" y="3429000"/>
            <a:ext cx="8921672" cy="1713305"/>
          </a:xfrm>
        </p:spPr>
        <p:txBody>
          <a:bodyPr anchor="b">
            <a:normAutofit/>
          </a:bodyPr>
          <a:lstStyle/>
          <a:p>
            <a:pPr algn="l"/>
            <a:r>
              <a:rPr lang="en-US" sz="6800"/>
              <a:t>Oregon’s First Geologists</a:t>
            </a:r>
          </a:p>
        </p:txBody>
      </p:sp>
      <p:sp>
        <p:nvSpPr>
          <p:cNvPr id="3" name="Subtitle 2">
            <a:extLst>
              <a:ext uri="{FF2B5EF4-FFF2-40B4-BE49-F238E27FC236}">
                <a16:creationId xmlns:a16="http://schemas.microsoft.com/office/drawing/2014/main" id="{FF973DE1-335B-737E-7674-E139BDD7DEE5}"/>
              </a:ext>
            </a:extLst>
          </p:cNvPr>
          <p:cNvSpPr>
            <a:spLocks noGrp="1"/>
          </p:cNvSpPr>
          <p:nvPr>
            <p:ph type="subTitle" idx="1"/>
          </p:nvPr>
        </p:nvSpPr>
        <p:spPr>
          <a:xfrm>
            <a:off x="1289303" y="5142305"/>
            <a:ext cx="7321298" cy="753165"/>
          </a:xfrm>
        </p:spPr>
        <p:txBody>
          <a:bodyPr anchor="t">
            <a:normAutofit/>
          </a:bodyPr>
          <a:lstStyle/>
          <a:p>
            <a:pPr algn="l"/>
            <a:r>
              <a:rPr lang="en-US"/>
              <a:t>Grade 4</a:t>
            </a:r>
          </a:p>
        </p:txBody>
      </p:sp>
    </p:spTree>
    <p:extLst>
      <p:ext uri="{BB962C8B-B14F-4D97-AF65-F5344CB8AC3E}">
        <p14:creationId xmlns:p14="http://schemas.microsoft.com/office/powerpoint/2010/main" val="74677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9E50-CF71-CFDC-4E82-9F1775B4EA24}"/>
              </a:ext>
            </a:extLst>
          </p:cNvPr>
          <p:cNvSpPr txBox="1">
            <a:spLocks/>
          </p:cNvSpPr>
          <p:nvPr/>
        </p:nvSpPr>
        <p:spPr>
          <a:xfrm>
            <a:off x="922647" y="324971"/>
            <a:ext cx="10346706" cy="6477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70C0"/>
                </a:solidFill>
              </a:rPr>
              <a:t>Special Places</a:t>
            </a:r>
          </a:p>
        </p:txBody>
      </p:sp>
      <p:sp>
        <p:nvSpPr>
          <p:cNvPr id="3" name="Google Shape;112;p5">
            <a:extLst>
              <a:ext uri="{FF2B5EF4-FFF2-40B4-BE49-F238E27FC236}">
                <a16:creationId xmlns:a16="http://schemas.microsoft.com/office/drawing/2014/main" id="{99F5D0D3-6E8B-683A-EAF4-1C3719D4735E}"/>
              </a:ext>
            </a:extLst>
          </p:cNvPr>
          <p:cNvSpPr txBox="1"/>
          <p:nvPr/>
        </p:nvSpPr>
        <p:spPr>
          <a:xfrm>
            <a:off x="909201" y="5774348"/>
            <a:ext cx="9287256" cy="647701"/>
          </a:xfrm>
          <a:prstGeom prst="rect">
            <a:avLst/>
          </a:prstGeom>
          <a:noFill/>
          <a:ln>
            <a:noFill/>
          </a:ln>
        </p:spPr>
        <p:txBody>
          <a:bodyPr spcFirstLastPara="1" wrap="square" lIns="0" tIns="0" rIns="0" bIns="0" anchor="t" anchorCtr="0">
            <a:noAutofit/>
          </a:bodyPr>
          <a:lstStyle/>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Sources: Grandmother Rock: Coquille Indian Tribe |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Neahkahnie</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Mountain: Eric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Baetscher</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(via Wikimedia Commons: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3"/>
              </a:rPr>
              <a:t>https://commons.wikimedia.org/wiki/File:Neahkahnie_Mountain_North.JPG</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Steens</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Mountain: Wildhorse Gorge,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Steens</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Mountain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prog_rec_orwa_steens_hero_wildhorse.jpg</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by the Bureau of Land Management (public domain)</a:t>
            </a:r>
          </a:p>
        </p:txBody>
      </p:sp>
      <p:sp>
        <p:nvSpPr>
          <p:cNvPr id="4" name="Rectangle 3">
            <a:extLst>
              <a:ext uri="{FF2B5EF4-FFF2-40B4-BE49-F238E27FC236}">
                <a16:creationId xmlns:a16="http://schemas.microsoft.com/office/drawing/2014/main" id="{8FE9E2C7-6E26-FE82-1692-83934F10F2E8}"/>
              </a:ext>
            </a:extLst>
          </p:cNvPr>
          <p:cNvSpPr/>
          <p:nvPr/>
        </p:nvSpPr>
        <p:spPr>
          <a:xfrm>
            <a:off x="909201" y="4287094"/>
            <a:ext cx="3342701" cy="584775"/>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Grandmother Rock</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Near present-day Bandon</a:t>
            </a:r>
          </a:p>
        </p:txBody>
      </p:sp>
      <p:pic>
        <p:nvPicPr>
          <p:cNvPr id="5" name="Picture 4" title="&quot;&quot;">
            <a:extLst>
              <a:ext uri="{FF2B5EF4-FFF2-40B4-BE49-F238E27FC236}">
                <a16:creationId xmlns:a16="http://schemas.microsoft.com/office/drawing/2014/main" id="{EE40F481-E9BD-2472-563B-0E41C7627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647" y="1939459"/>
            <a:ext cx="3329255" cy="2260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title="&quot;&quot;">
            <a:extLst>
              <a:ext uri="{FF2B5EF4-FFF2-40B4-BE49-F238E27FC236}">
                <a16:creationId xmlns:a16="http://schemas.microsoft.com/office/drawing/2014/main" id="{FD2B9130-CB8B-747A-D51E-04DBE85740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44"/>
          <a:stretch/>
        </p:blipFill>
        <p:spPr bwMode="auto">
          <a:xfrm>
            <a:off x="4368535" y="1939459"/>
            <a:ext cx="3329255" cy="2260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title="&quot;&quot;">
            <a:extLst>
              <a:ext uri="{FF2B5EF4-FFF2-40B4-BE49-F238E27FC236}">
                <a16:creationId xmlns:a16="http://schemas.microsoft.com/office/drawing/2014/main" id="{610552AF-C111-CFBE-DBE2-52C0D7B5D2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43"/>
          <a:stretch/>
        </p:blipFill>
        <p:spPr bwMode="auto">
          <a:xfrm>
            <a:off x="7814423" y="1939459"/>
            <a:ext cx="3312738" cy="22603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BE87801-268A-7A49-0260-109D63A416A0}"/>
              </a:ext>
            </a:extLst>
          </p:cNvPr>
          <p:cNvSpPr/>
          <p:nvPr/>
        </p:nvSpPr>
        <p:spPr>
          <a:xfrm>
            <a:off x="4368534" y="4287093"/>
            <a:ext cx="3329255" cy="830997"/>
          </a:xfrm>
          <a:prstGeom prst="rect">
            <a:avLst/>
          </a:prstGeom>
        </p:spPr>
        <p:txBody>
          <a:bodyPr wrap="square">
            <a:spAutoFit/>
          </a:bodyPr>
          <a:lstStyle/>
          <a:p>
            <a:pPr algn="ctr"/>
            <a:r>
              <a:rPr lang="en-US" sz="1600" dirty="0" err="1">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Neahkahnie</a:t>
            </a: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 Mountain </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(“Place of the Creator”)</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Tillamook County</a:t>
            </a:r>
          </a:p>
        </p:txBody>
      </p:sp>
      <p:sp>
        <p:nvSpPr>
          <p:cNvPr id="9" name="Rectangle 8">
            <a:extLst>
              <a:ext uri="{FF2B5EF4-FFF2-40B4-BE49-F238E27FC236}">
                <a16:creationId xmlns:a16="http://schemas.microsoft.com/office/drawing/2014/main" id="{F3F3922D-37A4-15E7-BC70-470884724CF0}"/>
              </a:ext>
            </a:extLst>
          </p:cNvPr>
          <p:cNvSpPr/>
          <p:nvPr/>
        </p:nvSpPr>
        <p:spPr>
          <a:xfrm>
            <a:off x="7814421" y="4291924"/>
            <a:ext cx="3305580" cy="584775"/>
          </a:xfrm>
          <a:prstGeom prst="rect">
            <a:avLst/>
          </a:prstGeom>
        </p:spPr>
        <p:txBody>
          <a:bodyPr wrap="square">
            <a:spAutoFit/>
          </a:bodyPr>
          <a:lstStyle/>
          <a:p>
            <a:pPr algn="ctr"/>
            <a:r>
              <a:rPr lang="en-US" sz="1600" dirty="0" err="1">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Steens</a:t>
            </a: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 Mountain</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Harney County</a:t>
            </a:r>
          </a:p>
        </p:txBody>
      </p:sp>
    </p:spTree>
    <p:extLst>
      <p:ext uri="{BB962C8B-B14F-4D97-AF65-F5344CB8AC3E}">
        <p14:creationId xmlns:p14="http://schemas.microsoft.com/office/powerpoint/2010/main" val="208787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002A-CE86-BA84-0EE7-C16D80134013}"/>
              </a:ext>
            </a:extLst>
          </p:cNvPr>
          <p:cNvSpPr txBox="1">
            <a:spLocks/>
          </p:cNvSpPr>
          <p:nvPr/>
        </p:nvSpPr>
        <p:spPr>
          <a:xfrm>
            <a:off x="1004046" y="495300"/>
            <a:ext cx="10346706" cy="6477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70C0"/>
                </a:solidFill>
              </a:rPr>
              <a:t>Art</a:t>
            </a:r>
            <a:endParaRPr lang="en-US" b="1" dirty="0">
              <a:solidFill>
                <a:srgbClr val="0070C0"/>
              </a:solidFill>
            </a:endParaRPr>
          </a:p>
        </p:txBody>
      </p:sp>
      <p:sp>
        <p:nvSpPr>
          <p:cNvPr id="3" name="Google Shape;112;p5">
            <a:extLst>
              <a:ext uri="{FF2B5EF4-FFF2-40B4-BE49-F238E27FC236}">
                <a16:creationId xmlns:a16="http://schemas.microsoft.com/office/drawing/2014/main" id="{A06B9762-BDBA-9CF0-3DC5-1C876AD018FA}"/>
              </a:ext>
            </a:extLst>
          </p:cNvPr>
          <p:cNvSpPr txBox="1"/>
          <p:nvPr/>
        </p:nvSpPr>
        <p:spPr>
          <a:xfrm>
            <a:off x="990600" y="5944677"/>
            <a:ext cx="9287256" cy="418023"/>
          </a:xfrm>
          <a:prstGeom prst="rect">
            <a:avLst/>
          </a:prstGeom>
          <a:noFill/>
          <a:ln>
            <a:noFill/>
          </a:ln>
        </p:spPr>
        <p:txBody>
          <a:bodyPr spcFirstLastPara="1" wrap="square" lIns="0" tIns="0" rIns="0" bIns="0" anchor="t" anchorCtr="0">
            <a:noAutofit/>
          </a:bodyPr>
          <a:lstStyle/>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 Oregon Historical Society (Catalog Number 94226),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3"/>
              </a:rPr>
              <a:t>https://oregonhistoryproject.org/articles/historical-records/indian-rock-art-picture-rocks-pass/#.XjDNQGhKjcs</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Used with permission.</a:t>
            </a:r>
          </a:p>
        </p:txBody>
      </p:sp>
      <p:sp>
        <p:nvSpPr>
          <p:cNvPr id="4" name="Rectangle 3">
            <a:extLst>
              <a:ext uri="{FF2B5EF4-FFF2-40B4-BE49-F238E27FC236}">
                <a16:creationId xmlns:a16="http://schemas.microsoft.com/office/drawing/2014/main" id="{0A214A2B-ADB2-F361-4E19-BBB02E8059AB}"/>
              </a:ext>
            </a:extLst>
          </p:cNvPr>
          <p:cNvSpPr/>
          <p:nvPr/>
        </p:nvSpPr>
        <p:spPr>
          <a:xfrm>
            <a:off x="3191700" y="4747755"/>
            <a:ext cx="5808597" cy="584775"/>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Petroglyphs (Rock Carvings)</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Picture Rock Pass (Lake County)</a:t>
            </a:r>
          </a:p>
        </p:txBody>
      </p:sp>
      <p:pic>
        <p:nvPicPr>
          <p:cNvPr id="5" name="Picture 2" title="&quot;&quot;">
            <a:extLst>
              <a:ext uri="{FF2B5EF4-FFF2-40B4-BE49-F238E27FC236}">
                <a16:creationId xmlns:a16="http://schemas.microsoft.com/office/drawing/2014/main" id="{BCB4FF65-CFCA-24BC-92CB-E95EF1018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701" y="1485900"/>
            <a:ext cx="5808597" cy="319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2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regon Explorer Topics | oregonexplorer | Oregon State University">
            <a:extLst>
              <a:ext uri="{FF2B5EF4-FFF2-40B4-BE49-F238E27FC236}">
                <a16:creationId xmlns:a16="http://schemas.microsoft.com/office/drawing/2014/main" id="{8D071EDC-1583-7B28-7E51-FA7E5DD44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96"/>
          <a:stretch/>
        </p:blipFill>
        <p:spPr bwMode="auto">
          <a:xfrm>
            <a:off x="1260368" y="10"/>
            <a:ext cx="109316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6BBABD3-43CD-382F-9243-8DF317929561}"/>
              </a:ext>
            </a:extLst>
          </p:cNvPr>
          <p:cNvSpPr txBox="1"/>
          <p:nvPr/>
        </p:nvSpPr>
        <p:spPr>
          <a:xfrm>
            <a:off x="226243" y="1519800"/>
            <a:ext cx="5954597" cy="2100092"/>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0070C0"/>
                </a:solidFill>
              </a:rPr>
              <a:t>There are many reasons that geologists want to know how the earth behaves. One of these is to keep us safe from natural disasters such as earthquakes, volcanic eruptions, landslides, and tsunamis. Just as we do today, Native Americans in the Pacific Northwest have always looked for ways to explain geological events, identify patterns, and keep their people safe.</a:t>
            </a:r>
          </a:p>
        </p:txBody>
      </p:sp>
    </p:spTree>
    <p:extLst>
      <p:ext uri="{BB962C8B-B14F-4D97-AF65-F5344CB8AC3E}">
        <p14:creationId xmlns:p14="http://schemas.microsoft.com/office/powerpoint/2010/main" val="32160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97B25F-F390-6945-39C5-7BFE1FF29C77}"/>
              </a:ext>
            </a:extLst>
          </p:cNvPr>
          <p:cNvSpPr txBox="1">
            <a:spLocks/>
          </p:cNvSpPr>
          <p:nvPr/>
        </p:nvSpPr>
        <p:spPr>
          <a:xfrm>
            <a:off x="1004046" y="495300"/>
            <a:ext cx="10346706" cy="6477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Geologic Events</a:t>
            </a:r>
            <a:endParaRPr lang="en-US" dirty="0"/>
          </a:p>
        </p:txBody>
      </p:sp>
      <p:sp>
        <p:nvSpPr>
          <p:cNvPr id="13" name="Google Shape;112;p5">
            <a:extLst>
              <a:ext uri="{FF2B5EF4-FFF2-40B4-BE49-F238E27FC236}">
                <a16:creationId xmlns:a16="http://schemas.microsoft.com/office/drawing/2014/main" id="{F4D5B735-58BA-3A55-54F0-D6DEE6CEC15C}"/>
              </a:ext>
            </a:extLst>
          </p:cNvPr>
          <p:cNvSpPr txBox="1"/>
          <p:nvPr/>
        </p:nvSpPr>
        <p:spPr>
          <a:xfrm>
            <a:off x="990600" y="5755836"/>
            <a:ext cx="10217960" cy="647701"/>
          </a:xfrm>
          <a:prstGeom prst="rect">
            <a:avLst/>
          </a:prstGeom>
          <a:noFill/>
          <a:ln>
            <a:noFill/>
          </a:ln>
        </p:spPr>
        <p:txBody>
          <a:bodyPr spcFirstLastPara="1" wrap="square" lIns="0" tIns="0" rIns="0" bIns="0" anchor="t" anchorCtr="0">
            <a:noAutofit/>
          </a:bodyPr>
          <a:lstStyle/>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Sources: Crater Lake: National Park Service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3"/>
              </a:rPr>
              <a:t>https://www.nps.gov/crla/planyourvisit/index.htm</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 Bridge of the Gods: Lyn Topinka. (2010).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ColumbiaRiverImages.com</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Used with permission. (Source: http://</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columbiariverimages.com</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/Images10/bridge_of_the_gods_mural_legend_10-18-10.jpg | Earthquakes and Tsunamis: State of Oregon Department of Geology and Mineral Industries, Tillamook, Oregon, Tsunami Evacuation Map 02/22/2012 revision,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4"/>
              </a:rPr>
              <a:t>https://www.oregongeology.org/pubs/tsubrochures/TillamookEvac_onscreen.pdf</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a:t>
            </a:r>
          </a:p>
          <a:p>
            <a:pPr lvl="0">
              <a:lnSpc>
                <a:spcPct val="110000"/>
              </a:lnSpc>
            </a:pPr>
            <a:endPar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a:p>
            <a:pPr lvl="0">
              <a:lnSpc>
                <a:spcPct val="110000"/>
              </a:lnSpc>
            </a:pPr>
            <a:endPar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4" name="Rectangle 13">
            <a:extLst>
              <a:ext uri="{FF2B5EF4-FFF2-40B4-BE49-F238E27FC236}">
                <a16:creationId xmlns:a16="http://schemas.microsoft.com/office/drawing/2014/main" id="{44506145-DCCE-A3CE-FC47-97DDEEC24828}"/>
              </a:ext>
            </a:extLst>
          </p:cNvPr>
          <p:cNvSpPr/>
          <p:nvPr/>
        </p:nvSpPr>
        <p:spPr>
          <a:xfrm>
            <a:off x="1467678" y="4457423"/>
            <a:ext cx="3007379"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Mt. Mazama (Crater Lake)</a:t>
            </a:r>
          </a:p>
        </p:txBody>
      </p:sp>
      <p:sp>
        <p:nvSpPr>
          <p:cNvPr id="15" name="Rectangle 14">
            <a:extLst>
              <a:ext uri="{FF2B5EF4-FFF2-40B4-BE49-F238E27FC236}">
                <a16:creationId xmlns:a16="http://schemas.microsoft.com/office/drawing/2014/main" id="{31460095-5B2C-519D-CCBC-5F2EDF7F4BD8}"/>
              </a:ext>
            </a:extLst>
          </p:cNvPr>
          <p:cNvSpPr/>
          <p:nvPr/>
        </p:nvSpPr>
        <p:spPr>
          <a:xfrm>
            <a:off x="4598813" y="4457422"/>
            <a:ext cx="3014537"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Bridge of the Gods</a:t>
            </a:r>
          </a:p>
        </p:txBody>
      </p:sp>
      <p:sp>
        <p:nvSpPr>
          <p:cNvPr id="16" name="Rectangle 15">
            <a:extLst>
              <a:ext uri="{FF2B5EF4-FFF2-40B4-BE49-F238E27FC236}">
                <a16:creationId xmlns:a16="http://schemas.microsoft.com/office/drawing/2014/main" id="{74142FF4-C16A-109B-3AC3-B79E32C0E964}"/>
              </a:ext>
            </a:extLst>
          </p:cNvPr>
          <p:cNvSpPr/>
          <p:nvPr/>
        </p:nvSpPr>
        <p:spPr>
          <a:xfrm>
            <a:off x="7737106" y="4462253"/>
            <a:ext cx="3097560"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Earthquakes and Tsunamis</a:t>
            </a:r>
          </a:p>
        </p:txBody>
      </p:sp>
      <p:pic>
        <p:nvPicPr>
          <p:cNvPr id="17" name="Picture 16" title="&quot;&quot;">
            <a:extLst>
              <a:ext uri="{FF2B5EF4-FFF2-40B4-BE49-F238E27FC236}">
                <a16:creationId xmlns:a16="http://schemas.microsoft.com/office/drawing/2014/main" id="{40032F00-6E1D-D4DE-8CF4-E382A9AFF031}"/>
              </a:ext>
            </a:extLst>
          </p:cNvPr>
          <p:cNvPicPr>
            <a:picLocks noChangeAspect="1"/>
          </p:cNvPicPr>
          <p:nvPr/>
        </p:nvPicPr>
        <p:blipFill>
          <a:blip r:embed="rId5"/>
          <a:stretch>
            <a:fillRect/>
          </a:stretch>
        </p:blipFill>
        <p:spPr>
          <a:xfrm>
            <a:off x="1460519" y="2117134"/>
            <a:ext cx="3014538" cy="2260904"/>
          </a:xfrm>
          <a:prstGeom prst="rect">
            <a:avLst/>
          </a:prstGeom>
        </p:spPr>
      </p:pic>
      <p:pic>
        <p:nvPicPr>
          <p:cNvPr id="18" name="Picture 17" descr="Image, 2010, South Support, Bridge of the Gods, click to enlarge">
            <a:extLst>
              <a:ext uri="{FF2B5EF4-FFF2-40B4-BE49-F238E27FC236}">
                <a16:creationId xmlns:a16="http://schemas.microsoft.com/office/drawing/2014/main" id="{99C3614F-749A-A924-1C75-084C156540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813" y="2109188"/>
            <a:ext cx="3014537" cy="22609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title="&quot;&quot;">
            <a:extLst>
              <a:ext uri="{FF2B5EF4-FFF2-40B4-BE49-F238E27FC236}">
                <a16:creationId xmlns:a16="http://schemas.microsoft.com/office/drawing/2014/main" id="{C894A08B-CB8A-C70B-6AF6-CFC538E106ED}"/>
              </a:ext>
            </a:extLst>
          </p:cNvPr>
          <p:cNvPicPr>
            <a:picLocks noChangeAspect="1"/>
          </p:cNvPicPr>
          <p:nvPr/>
        </p:nvPicPr>
        <p:blipFill rotWithShape="1">
          <a:blip r:embed="rId7"/>
          <a:srcRect b="23050"/>
          <a:stretch/>
        </p:blipFill>
        <p:spPr>
          <a:xfrm>
            <a:off x="7727167" y="2046572"/>
            <a:ext cx="3107499" cy="2323519"/>
          </a:xfrm>
          <a:prstGeom prst="rect">
            <a:avLst/>
          </a:prstGeom>
        </p:spPr>
      </p:pic>
    </p:spTree>
    <p:extLst>
      <p:ext uri="{BB962C8B-B14F-4D97-AF65-F5344CB8AC3E}">
        <p14:creationId xmlns:p14="http://schemas.microsoft.com/office/powerpoint/2010/main" val="368466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ridge of the Gods">
            <a:extLst>
              <a:ext uri="{FF2B5EF4-FFF2-40B4-BE49-F238E27FC236}">
                <a16:creationId xmlns:a16="http://schemas.microsoft.com/office/drawing/2014/main" id="{0B90B68D-695E-3535-69C3-1FB10F4ED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2" r="411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ABA9EF0-0924-2AAD-582B-428606A1B147}"/>
              </a:ext>
            </a:extLst>
          </p:cNvPr>
          <p:cNvSpPr txBox="1"/>
          <p:nvPr/>
        </p:nvSpPr>
        <p:spPr>
          <a:xfrm>
            <a:off x="7531610" y="2434201"/>
            <a:ext cx="4591260"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Now we’re going to read three passages that describe how Native Americans experienced major geologic events in Oregon’s past. The first is the formation of Crater Lake from a volcanic eruption 7,000 years ago. The second is a land bridge across the Columbia River near The Dalles that became known as the “Bridge of the Gods.” The third describes a flood experienced by members of the Coos people on the Oregon coast that may have been caused by an earthquake and tsunami.</a:t>
            </a:r>
          </a:p>
        </p:txBody>
      </p:sp>
    </p:spTree>
    <p:extLst>
      <p:ext uri="{BB962C8B-B14F-4D97-AF65-F5344CB8AC3E}">
        <p14:creationId xmlns:p14="http://schemas.microsoft.com/office/powerpoint/2010/main" val="176025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795DDA-6635-85FE-A625-9A7576D7893E}"/>
              </a:ext>
            </a:extLst>
          </p:cNvPr>
          <p:cNvSpPr txBox="1"/>
          <p:nvPr/>
        </p:nvSpPr>
        <p:spPr>
          <a:xfrm>
            <a:off x="1030941" y="0"/>
            <a:ext cx="10130118" cy="400110"/>
          </a:xfrm>
          <a:prstGeom prst="rect">
            <a:avLst/>
          </a:prstGeom>
          <a:noFill/>
        </p:spPr>
        <p:txBody>
          <a:bodyPr wrap="square">
            <a:spAutoFit/>
          </a:bodyPr>
          <a:lstStyle/>
          <a:p>
            <a:pPr algn="ctr"/>
            <a:r>
              <a:rPr lang="en-US" sz="2000" b="1" dirty="0"/>
              <a:t>Native American Legends and Stories of Geologic History in Oregon Reading One: Crater Lake</a:t>
            </a:r>
          </a:p>
        </p:txBody>
      </p:sp>
      <p:sp>
        <p:nvSpPr>
          <p:cNvPr id="5" name="TextBox 4">
            <a:extLst>
              <a:ext uri="{FF2B5EF4-FFF2-40B4-BE49-F238E27FC236}">
                <a16:creationId xmlns:a16="http://schemas.microsoft.com/office/drawing/2014/main" id="{06AAC0C0-D729-8DD3-0F7A-59B999F6A8FB}"/>
              </a:ext>
            </a:extLst>
          </p:cNvPr>
          <p:cNvSpPr txBox="1"/>
          <p:nvPr/>
        </p:nvSpPr>
        <p:spPr>
          <a:xfrm>
            <a:off x="506506" y="450114"/>
            <a:ext cx="11178988" cy="6401753"/>
          </a:xfrm>
          <a:prstGeom prst="rect">
            <a:avLst/>
          </a:prstGeom>
          <a:noFill/>
        </p:spPr>
        <p:txBody>
          <a:bodyPr wrap="square">
            <a:spAutoFit/>
          </a:bodyPr>
          <a:lstStyle/>
          <a:p>
            <a:r>
              <a:rPr lang="en-US" sz="1200" i="1" dirty="0">
                <a:latin typeface="+mj-lt"/>
              </a:rPr>
              <a:t>Scientists think Crater Lake was formed almost 8,000 years ago when a violent eruption caused the volcano Mount Mazama to collapse. Rain and snow later filled the hole to create the deepest lake in the United States. The ancestors of the Klamath Tribes were living in Oregon when Mount Mazama erupted. The following story is adapted from one that Chief </a:t>
            </a:r>
            <a:r>
              <a:rPr lang="en-US" sz="1200" i="1" dirty="0" err="1">
                <a:latin typeface="+mj-lt"/>
              </a:rPr>
              <a:t>Lalek</a:t>
            </a:r>
            <a:r>
              <a:rPr lang="en-US" sz="1200" i="1" dirty="0">
                <a:latin typeface="+mj-lt"/>
              </a:rPr>
              <a:t>, an 80-year-old Klamath Indian, told William M. Colvig, his 19-year-old visitor in 1865</a:t>
            </a:r>
            <a:r>
              <a:rPr lang="en-US" sz="1200" dirty="0">
                <a:latin typeface="+mj-lt"/>
              </a:rPr>
              <a:t>. </a:t>
            </a:r>
          </a:p>
          <a:p>
            <a:endParaRPr lang="en-US" sz="1600" dirty="0">
              <a:latin typeface="+mj-lt"/>
            </a:endParaRPr>
          </a:p>
          <a:p>
            <a:r>
              <a:rPr lang="en-US" sz="1600" dirty="0">
                <a:latin typeface="+mj-lt"/>
              </a:rPr>
              <a:t>One time when Chief of the Below World was on top of Mount Mazama, he saw and fell in love with </a:t>
            </a:r>
            <a:r>
              <a:rPr lang="en-US" sz="1600" dirty="0" err="1">
                <a:latin typeface="+mj-lt"/>
              </a:rPr>
              <a:t>Loha</a:t>
            </a:r>
            <a:r>
              <a:rPr lang="en-US" sz="1600" dirty="0">
                <a:latin typeface="+mj-lt"/>
              </a:rPr>
              <a:t>, a Klamath woman who was cherished by all who knew her. Chief of the Below World told </a:t>
            </a:r>
            <a:r>
              <a:rPr lang="en-US" sz="1600" dirty="0" err="1">
                <a:latin typeface="+mj-lt"/>
              </a:rPr>
              <a:t>Loha</a:t>
            </a:r>
            <a:r>
              <a:rPr lang="en-US" sz="1600" dirty="0">
                <a:latin typeface="+mj-lt"/>
              </a:rPr>
              <a:t> of his love and asked her to return with him to his lodge inside Mazama. There, he said, she would live forever. But the tribal wise men warned </a:t>
            </a:r>
            <a:r>
              <a:rPr lang="en-US" sz="1600" dirty="0" err="1">
                <a:latin typeface="+mj-lt"/>
              </a:rPr>
              <a:t>Loha</a:t>
            </a:r>
            <a:r>
              <a:rPr lang="en-US" sz="1600" dirty="0">
                <a:latin typeface="+mj-lt"/>
              </a:rPr>
              <a:t> that even though they also loved her, she could never, nor should she ever, want to live forever. Following their instruction, she refused Chief of the Below World by hiding from him. </a:t>
            </a:r>
          </a:p>
          <a:p>
            <a:r>
              <a:rPr lang="en-US" sz="1600" dirty="0">
                <a:latin typeface="+mj-lt"/>
              </a:rPr>
              <a:t>When Chief of the Below World learned that the people had unanimously refused his proposal, he became furious and in a voice like thunder swore that he would destroy all the Klamath with the Curse of Fire. </a:t>
            </a:r>
          </a:p>
          <a:p>
            <a:endParaRPr lang="en-US" sz="1600" dirty="0">
              <a:latin typeface="+mj-lt"/>
            </a:endParaRPr>
          </a:p>
          <a:p>
            <a:r>
              <a:rPr lang="en-US" sz="1600" dirty="0">
                <a:latin typeface="+mj-lt"/>
              </a:rPr>
              <a:t>The mighty form of Chief of the Above World then descended from the sky and the two spirit chiefs began a furious battle on the mountaintop. The mountain shook and crumbled. Red-hot rocks as large as the hills hurtled through the skies. Burning ash fell like rain. Chief of the Below World spewed fire from the mouth of the mountain. Fleeing in terror, the people found refuge in the waters of Klamath Lake. </a:t>
            </a:r>
          </a:p>
          <a:p>
            <a:r>
              <a:rPr lang="en-US" sz="1600" dirty="0">
                <a:latin typeface="+mj-lt"/>
              </a:rPr>
              <a:t>Then the oldest of the tribal wise men raised his voice so all could hear. Only a living sacrifice will turn away Chief of the Below World’s revenge. But who among us will offer himself as a sacrifice? “No young person will want to make the sacrifice” answered the second oldest wise man. “You and I have but a few more years to live. We should be the ones to throw our torches and ourselves into Chief of the Below World’s fire pit.” </a:t>
            </a:r>
          </a:p>
          <a:p>
            <a:endParaRPr lang="en-US" sz="1600" dirty="0">
              <a:latin typeface="+mj-lt"/>
            </a:endParaRPr>
          </a:p>
          <a:p>
            <a:r>
              <a:rPr lang="en-US" sz="1600" dirty="0">
                <a:latin typeface="+mj-lt"/>
              </a:rPr>
              <a:t>After a period of silence, the two old men lit their pine torches and started toward Mount Mazama. From the waters of Klamath Lake the people watched in astonishment as their torches, brilliant against the night sky, moved to the crest of the volcano. There the old men paused, and then, with their torches high above their heads, jumped into the fiery pit. The generosity of the old men energized Chief of the Above World. Once more the mountains shook and the earth seemed to tremble on its foundation. When Chief of the Below World was finally driven back into his home, Mount Mazama collapsed upon him and after many years rain filled the great crater. </a:t>
            </a:r>
          </a:p>
        </p:txBody>
      </p:sp>
    </p:spTree>
    <p:extLst>
      <p:ext uri="{BB962C8B-B14F-4D97-AF65-F5344CB8AC3E}">
        <p14:creationId xmlns:p14="http://schemas.microsoft.com/office/powerpoint/2010/main" val="281983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58F86A-504F-67DC-2497-DDA3EC424E09}"/>
              </a:ext>
            </a:extLst>
          </p:cNvPr>
          <p:cNvSpPr txBox="1"/>
          <p:nvPr/>
        </p:nvSpPr>
        <p:spPr>
          <a:xfrm>
            <a:off x="286871" y="0"/>
            <a:ext cx="10874188" cy="400110"/>
          </a:xfrm>
          <a:prstGeom prst="rect">
            <a:avLst/>
          </a:prstGeom>
          <a:noFill/>
        </p:spPr>
        <p:txBody>
          <a:bodyPr wrap="square">
            <a:spAutoFit/>
          </a:bodyPr>
          <a:lstStyle/>
          <a:p>
            <a:pPr algn="ctr"/>
            <a:r>
              <a:rPr lang="en-US" sz="2000" b="1" dirty="0"/>
              <a:t>Native American Legends and Stories of </a:t>
            </a:r>
            <a:r>
              <a:rPr lang="en-US" b="1" dirty="0"/>
              <a:t>Geologic</a:t>
            </a:r>
            <a:r>
              <a:rPr lang="en-US" sz="2000" b="1" dirty="0"/>
              <a:t> History in Oregon Reading Two: Bridge of the Gods</a:t>
            </a:r>
          </a:p>
        </p:txBody>
      </p:sp>
      <p:sp>
        <p:nvSpPr>
          <p:cNvPr id="4" name="TextBox 3">
            <a:extLst>
              <a:ext uri="{FF2B5EF4-FFF2-40B4-BE49-F238E27FC236}">
                <a16:creationId xmlns:a16="http://schemas.microsoft.com/office/drawing/2014/main" id="{45E3FBA4-2514-C76C-DF6A-C8B207C27851}"/>
              </a:ext>
            </a:extLst>
          </p:cNvPr>
          <p:cNvSpPr txBox="1"/>
          <p:nvPr/>
        </p:nvSpPr>
        <p:spPr>
          <a:xfrm>
            <a:off x="0" y="273523"/>
            <a:ext cx="12192000" cy="6678751"/>
          </a:xfrm>
          <a:prstGeom prst="rect">
            <a:avLst/>
          </a:prstGeom>
          <a:noFill/>
        </p:spPr>
        <p:txBody>
          <a:bodyPr wrap="square">
            <a:spAutoFit/>
          </a:bodyPr>
          <a:lstStyle/>
          <a:p>
            <a:r>
              <a:rPr lang="en-US" sz="1100" i="1" dirty="0"/>
              <a:t>Scientists think that about 1,000 years ago a giant landslide from the north side of the Columbia River blocked the Columbia Gorge and stopped the river from flowing. This created a dam that backed up water all the way into Idaho. Over time, the water eroded the dam and created a natural stone bridge. Eventually this bridge fell, creating the Cascade Rapids. Native American oral histories also speak of the creation and destruction of this natural bridge. One version of the story is given in Katherine Berry Judson’s book, Myths and Legends of the Pacific Northwest, especially of Washington and Oregon.</a:t>
            </a:r>
          </a:p>
          <a:p>
            <a:endParaRPr lang="en-US" sz="1200" i="1" dirty="0"/>
          </a:p>
          <a:p>
            <a:r>
              <a:rPr lang="en-US" sz="1600" dirty="0"/>
              <a:t>Long ago, when the world was new, </a:t>
            </a:r>
            <a:r>
              <a:rPr lang="en-US" sz="1600" dirty="0" err="1"/>
              <a:t>Tyhee</a:t>
            </a:r>
            <a:r>
              <a:rPr lang="en-US" sz="1600" dirty="0"/>
              <a:t> [Chief] Sahale with his two sons, came down Great River. They came near where The Dalles now are. The land was very beautiful and each son wanted it. Therefore they quarreled. Then Sahale took his bow and shot two arrows. One he shot to the north; the other he shot to the west. Then Sahale said to his sons, “Go. Find the arrows. Where they lie, you shall have the land.” </a:t>
            </a:r>
          </a:p>
          <a:p>
            <a:r>
              <a:rPr lang="en-US" sz="1600" dirty="0"/>
              <a:t>One son went north over the plain to the country of the </a:t>
            </a:r>
            <a:r>
              <a:rPr lang="en-US" sz="1600" dirty="0" err="1"/>
              <a:t>Klickitats</a:t>
            </a:r>
            <a:r>
              <a:rPr lang="en-US" sz="1600" dirty="0"/>
              <a:t>. He was the first grandfather of the </a:t>
            </a:r>
            <a:r>
              <a:rPr lang="en-US" sz="1600" dirty="0" err="1"/>
              <a:t>Klickitats</a:t>
            </a:r>
            <a:r>
              <a:rPr lang="en-US" sz="1600" dirty="0"/>
              <a:t>. The other son followed the arrow to the Willamette Valley. He was the first grandfather of the </a:t>
            </a:r>
            <a:r>
              <a:rPr lang="en-US" sz="1600" dirty="0" err="1"/>
              <a:t>Multnomahs</a:t>
            </a:r>
            <a:r>
              <a:rPr lang="en-US" sz="1600" dirty="0"/>
              <a:t>. </a:t>
            </a:r>
          </a:p>
          <a:p>
            <a:endParaRPr lang="en-US" sz="1600" dirty="0"/>
          </a:p>
          <a:p>
            <a:r>
              <a:rPr lang="en-US" sz="1600" dirty="0"/>
              <a:t>Then Sahale raised great mountains between the country of the </a:t>
            </a:r>
            <a:r>
              <a:rPr lang="en-US" sz="1600" dirty="0" err="1"/>
              <a:t>Klickitats</a:t>
            </a:r>
            <a:r>
              <a:rPr lang="en-US" sz="1600" dirty="0"/>
              <a:t> and the country of the </a:t>
            </a:r>
            <a:r>
              <a:rPr lang="en-US" sz="1600" dirty="0" err="1"/>
              <a:t>Multnomahs</a:t>
            </a:r>
            <a:r>
              <a:rPr lang="en-US" sz="1600" dirty="0"/>
              <a:t>. This he did that the tribes might not quarrel. White men call them the Cascade Mountains. But Great River was deep and broad. The river was a sign of peace between the tribes. Therefore Sahale made a great stone bridge over the river, that the tribes might be friends. This was called the Bridge of the </a:t>
            </a:r>
            <a:r>
              <a:rPr lang="en-US" sz="1600" dirty="0" err="1"/>
              <a:t>Tomanowos</a:t>
            </a:r>
            <a:r>
              <a:rPr lang="en-US" sz="1600" dirty="0"/>
              <a:t> [Bridge of the Gods]. </a:t>
            </a:r>
          </a:p>
          <a:p>
            <a:r>
              <a:rPr lang="en-US" sz="1600" dirty="0"/>
              <a:t>The tribes grew, but they did evil things. They displeased </a:t>
            </a:r>
            <a:r>
              <a:rPr lang="en-US" sz="1600" dirty="0" err="1"/>
              <a:t>Tyhee</a:t>
            </a:r>
            <a:r>
              <a:rPr lang="en-US" sz="1600" dirty="0"/>
              <a:t> Sahale. Therefore the sun ceased to shine, and cold and snow appeared. The people were unhappy for they had no fire. Only Loo-wit had fire. Therefore the people sought to steal the fire of Loo-wit. </a:t>
            </a:r>
          </a:p>
          <a:p>
            <a:endParaRPr lang="en-US" sz="1600" dirty="0"/>
          </a:p>
          <a:p>
            <a:r>
              <a:rPr lang="en-US" sz="1600" dirty="0"/>
              <a:t>The Loo-wit fled and because the runners were stiff with cold, they could not catch her. Then Loo-wit told Sahale of the need of the Indians. Loo-wit said the Indians were cold. So Sahale gave fire to the people. Thus Sahale built a fire on the bridge of the gods, and there the people secured fire. Sahale also promised to Loo-wit eternal youth and beauty. Thus Loo-wit became a beautiful maiden. </a:t>
            </a:r>
          </a:p>
          <a:p>
            <a:endParaRPr lang="en-US" sz="1600" dirty="0"/>
          </a:p>
          <a:p>
            <a:r>
              <a:rPr lang="en-US" sz="1600" dirty="0"/>
              <a:t>Then began the chiefs to love Loo-wit. Many chiefs loved her because she was so beautiful. Then came two more chiefs, Klickitat from the north and </a:t>
            </a:r>
            <a:r>
              <a:rPr lang="en-US" sz="1600" dirty="0" err="1"/>
              <a:t>Wiyeast</a:t>
            </a:r>
            <a:r>
              <a:rPr lang="en-US" sz="1600" dirty="0"/>
              <a:t> from the west. To neither would Loo-wit give an answer. Therefore the chiefs fought, and their people also fought. Thus did they anger Sahale. Therefore, because blood was shed and because Great River was no longer a sign of peace, Sahale broke down the [bridge]. Great rocks fell into the river. They are there even to this day. When the water is quiet, buried forests can be seen even to this day. Thus Sahale destroyed the bridge of the gods. Thus the tribes were separated by Great River. Then Sahale made of Loo-wit, Klickitat, and </a:t>
            </a:r>
            <a:r>
              <a:rPr lang="en-US" sz="1600" dirty="0" err="1"/>
              <a:t>Wiyeast</a:t>
            </a:r>
            <a:r>
              <a:rPr lang="en-US" sz="1600" dirty="0"/>
              <a:t> snow peaks. Always they were to be cold and covered with ice and snow. White men call them Mount St. Helens, Mount Adams, and Mount Hood.</a:t>
            </a:r>
          </a:p>
        </p:txBody>
      </p:sp>
    </p:spTree>
    <p:extLst>
      <p:ext uri="{BB962C8B-B14F-4D97-AF65-F5344CB8AC3E}">
        <p14:creationId xmlns:p14="http://schemas.microsoft.com/office/powerpoint/2010/main" val="272382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7E458-8FBF-521D-F18B-AAAEA42599DA}"/>
              </a:ext>
            </a:extLst>
          </p:cNvPr>
          <p:cNvSpPr txBox="1"/>
          <p:nvPr/>
        </p:nvSpPr>
        <p:spPr>
          <a:xfrm>
            <a:off x="1030941" y="0"/>
            <a:ext cx="10130118" cy="707886"/>
          </a:xfrm>
          <a:prstGeom prst="rect">
            <a:avLst/>
          </a:prstGeom>
          <a:noFill/>
        </p:spPr>
        <p:txBody>
          <a:bodyPr wrap="square">
            <a:spAutoFit/>
          </a:bodyPr>
          <a:lstStyle/>
          <a:p>
            <a:pPr algn="ctr"/>
            <a:r>
              <a:rPr lang="en-US" sz="2000" b="1" dirty="0"/>
              <a:t>Native American Legends and Stories of Geologic History in Oregon Reading Three: Earthquakes and Tsunamis</a:t>
            </a:r>
          </a:p>
        </p:txBody>
      </p:sp>
      <p:sp>
        <p:nvSpPr>
          <p:cNvPr id="4" name="TextBox 3">
            <a:extLst>
              <a:ext uri="{FF2B5EF4-FFF2-40B4-BE49-F238E27FC236}">
                <a16:creationId xmlns:a16="http://schemas.microsoft.com/office/drawing/2014/main" id="{C04E78C1-167B-6CBD-79F8-CC8B3801981F}"/>
              </a:ext>
            </a:extLst>
          </p:cNvPr>
          <p:cNvSpPr txBox="1"/>
          <p:nvPr/>
        </p:nvSpPr>
        <p:spPr>
          <a:xfrm>
            <a:off x="107575" y="793952"/>
            <a:ext cx="12021671" cy="5755422"/>
          </a:xfrm>
          <a:prstGeom prst="rect">
            <a:avLst/>
          </a:prstGeom>
          <a:noFill/>
        </p:spPr>
        <p:txBody>
          <a:bodyPr wrap="square">
            <a:spAutoFit/>
          </a:bodyPr>
          <a:lstStyle/>
          <a:p>
            <a:r>
              <a:rPr lang="en-US" sz="1100" i="1" dirty="0"/>
              <a:t>Scientists have begun using Native American oral histories of earthquakes and floods as evidence to figure out when earthquakes and tsunamis hit the Pacific Northwest and the damage they caused. The following story comes from the Coos people of the Oregon Coast, as adapted by Patricia Whereat Phillips in the summer 2007 issue of Oregon Historical Quarterly. It tells the story of a massive flood that may have been a tsunami caused by an earthquake (note the line where it says “the earth sank into the water”). </a:t>
            </a:r>
          </a:p>
          <a:p>
            <a:endParaRPr lang="en-US" sz="1100" i="1" dirty="0"/>
          </a:p>
          <a:p>
            <a:r>
              <a:rPr lang="en-US" dirty="0"/>
              <a:t>When the flood tide came there was no ebb tide. All was full of water. It was wholly filled.</a:t>
            </a:r>
          </a:p>
          <a:p>
            <a:r>
              <a:rPr lang="en-US" dirty="0"/>
              <a:t> </a:t>
            </a:r>
          </a:p>
          <a:p>
            <a:r>
              <a:rPr lang="en-US" dirty="0"/>
              <a:t>The world was full of people. There were too many people. They looked, when that water reached its fullness. </a:t>
            </a:r>
          </a:p>
          <a:p>
            <a:endParaRPr lang="en-US" dirty="0"/>
          </a:p>
          <a:p>
            <a:r>
              <a:rPr lang="en-US" dirty="0"/>
              <a:t>Some people had large canoes. And some had small canoes. All kinds of people crowded in when they settled down on the earth. </a:t>
            </a:r>
          </a:p>
          <a:p>
            <a:endParaRPr lang="en-US" dirty="0"/>
          </a:p>
          <a:p>
            <a:r>
              <a:rPr lang="en-US" dirty="0"/>
              <a:t>Some people were ready with braided ropes they’d stored away. So they quickly went into the canoes. all people became scared. </a:t>
            </a:r>
          </a:p>
          <a:p>
            <a:endParaRPr lang="en-US" dirty="0"/>
          </a:p>
          <a:p>
            <a:r>
              <a:rPr lang="en-US" dirty="0"/>
              <a:t>The earth sank into the water. Wherever a small bit of land stuck out, that’s where they went. </a:t>
            </a:r>
          </a:p>
          <a:p>
            <a:endParaRPr lang="en-US" dirty="0"/>
          </a:p>
          <a:p>
            <a:r>
              <a:rPr lang="en-US" dirty="0"/>
              <a:t>A small bit of land was sticking out Here the people assembled. </a:t>
            </a:r>
          </a:p>
          <a:p>
            <a:endParaRPr lang="en-US" dirty="0"/>
          </a:p>
          <a:p>
            <a:r>
              <a:rPr lang="en-US" dirty="0"/>
              <a:t>All the animals came there in twos. All small birds came there in twos. All kinds of things came there in that manner. </a:t>
            </a:r>
          </a:p>
          <a:p>
            <a:endParaRPr lang="en-US" dirty="0"/>
          </a:p>
          <a:p>
            <a:r>
              <a:rPr lang="en-US" dirty="0"/>
              <a:t>They were mixed together there with the people. It’s as though they did not know one another, when they were mixed together with the people.</a:t>
            </a:r>
          </a:p>
        </p:txBody>
      </p:sp>
    </p:spTree>
    <p:extLst>
      <p:ext uri="{BB962C8B-B14F-4D97-AF65-F5344CB8AC3E}">
        <p14:creationId xmlns:p14="http://schemas.microsoft.com/office/powerpoint/2010/main" val="179333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D48384-2C89-A85C-0AE1-47620812DCAD}"/>
              </a:ext>
            </a:extLst>
          </p:cNvPr>
          <p:cNvSpPr txBox="1"/>
          <p:nvPr/>
        </p:nvSpPr>
        <p:spPr>
          <a:xfrm>
            <a:off x="0" y="369332"/>
            <a:ext cx="12192000" cy="6463308"/>
          </a:xfrm>
          <a:prstGeom prst="rect">
            <a:avLst/>
          </a:prstGeom>
          <a:noFill/>
        </p:spPr>
        <p:txBody>
          <a:bodyPr wrap="square">
            <a:spAutoFit/>
          </a:bodyPr>
          <a:lstStyle/>
          <a:p>
            <a:r>
              <a:rPr lang="en-US" dirty="0"/>
              <a:t>Wherever the top of a fir tree was sticking out, there they fastened the canoes. And some people were without braided ropes. Some people drifted far away. </a:t>
            </a:r>
          </a:p>
          <a:p>
            <a:endParaRPr lang="en-US" dirty="0"/>
          </a:p>
          <a:p>
            <a:r>
              <a:rPr lang="en-US" dirty="0"/>
              <a:t>Many people had braided ropes. They no longer knew one another. </a:t>
            </a:r>
          </a:p>
          <a:p>
            <a:endParaRPr lang="en-US" dirty="0"/>
          </a:p>
          <a:p>
            <a:r>
              <a:rPr lang="en-US" dirty="0"/>
              <a:t>The small piece of land kept on floating. The small bit of land’s name was </a:t>
            </a:r>
            <a:r>
              <a:rPr lang="en-US" dirty="0" err="1"/>
              <a:t>Qalatl</a:t>
            </a:r>
            <a:r>
              <a:rPr lang="en-US" dirty="0"/>
              <a:t> (</a:t>
            </a:r>
            <a:r>
              <a:rPr lang="en-US" dirty="0" err="1"/>
              <a:t>Kentuck</a:t>
            </a:r>
            <a:r>
              <a:rPr lang="en-US" dirty="0"/>
              <a:t>). It was sticking out. </a:t>
            </a:r>
          </a:p>
          <a:p>
            <a:endParaRPr lang="en-US" dirty="0"/>
          </a:p>
          <a:p>
            <a:r>
              <a:rPr lang="en-US" dirty="0"/>
              <a:t>There the people were assembling. There all manner of things were assembling. There were many kinds of animals there among the people. All kinds of birds were mixed together there in pairs. </a:t>
            </a:r>
          </a:p>
          <a:p>
            <a:endParaRPr lang="en-US" dirty="0"/>
          </a:p>
          <a:p>
            <a:r>
              <a:rPr lang="en-US" dirty="0"/>
              <a:t>They did not know anyone. Fear was in their hearts. </a:t>
            </a:r>
          </a:p>
          <a:p>
            <a:endParaRPr lang="en-US" dirty="0"/>
          </a:p>
          <a:p>
            <a:r>
              <a:rPr lang="en-US" dirty="0"/>
              <a:t>Nothing was sticking out. They scattered far away, the people drifted far and wide. The water carried them far away. </a:t>
            </a:r>
          </a:p>
          <a:p>
            <a:endParaRPr lang="en-US" dirty="0"/>
          </a:p>
          <a:p>
            <a:r>
              <a:rPr lang="en-US" dirty="0"/>
              <a:t>When night came, the people’s canoes were fastened. They were watching their canoes. They were watching the canoes when they were made fast. </a:t>
            </a:r>
          </a:p>
          <a:p>
            <a:endParaRPr lang="en-US" dirty="0"/>
          </a:p>
          <a:p>
            <a:r>
              <a:rPr lang="en-US" dirty="0"/>
              <a:t>Some of the ropes were short. Suddenly some were loosed, and they drifted away. </a:t>
            </a:r>
          </a:p>
          <a:p>
            <a:endParaRPr lang="en-US" dirty="0"/>
          </a:p>
          <a:p>
            <a:r>
              <a:rPr lang="en-US" dirty="0"/>
              <a:t>Water carried them away. Thus in that manner half the people drifted away. They no longer knew one another. </a:t>
            </a:r>
          </a:p>
          <a:p>
            <a:endParaRPr lang="en-US" dirty="0"/>
          </a:p>
          <a:p>
            <a:r>
              <a:rPr lang="en-US" dirty="0"/>
              <a:t>When it became evening, the water ran down. Everywhere one person had a canoe that was fastened. They did not know how to take care of the canoes when the water went down.</a:t>
            </a:r>
          </a:p>
        </p:txBody>
      </p:sp>
      <p:sp>
        <p:nvSpPr>
          <p:cNvPr id="6" name="TextBox 5">
            <a:extLst>
              <a:ext uri="{FF2B5EF4-FFF2-40B4-BE49-F238E27FC236}">
                <a16:creationId xmlns:a16="http://schemas.microsoft.com/office/drawing/2014/main" id="{FD3D0DB3-67DA-1798-0C6F-A18BF19CC8F9}"/>
              </a:ext>
            </a:extLst>
          </p:cNvPr>
          <p:cNvSpPr txBox="1"/>
          <p:nvPr/>
        </p:nvSpPr>
        <p:spPr>
          <a:xfrm>
            <a:off x="0" y="0"/>
            <a:ext cx="2886636" cy="369332"/>
          </a:xfrm>
          <a:prstGeom prst="rect">
            <a:avLst/>
          </a:prstGeom>
          <a:noFill/>
        </p:spPr>
        <p:txBody>
          <a:bodyPr wrap="square" rtlCol="0">
            <a:spAutoFit/>
          </a:bodyPr>
          <a:lstStyle/>
          <a:p>
            <a:r>
              <a:rPr lang="en-US" dirty="0">
                <a:solidFill>
                  <a:srgbClr val="0070C0"/>
                </a:solidFill>
              </a:rPr>
              <a:t>Continued</a:t>
            </a:r>
            <a:r>
              <a:rPr lang="en-US" dirty="0"/>
              <a:t>…</a:t>
            </a:r>
          </a:p>
        </p:txBody>
      </p:sp>
    </p:spTree>
    <p:extLst>
      <p:ext uri="{BB962C8B-B14F-4D97-AF65-F5344CB8AC3E}">
        <p14:creationId xmlns:p14="http://schemas.microsoft.com/office/powerpoint/2010/main" val="259019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DA21DE-130E-F355-6476-1B1F89B11D4C}"/>
              </a:ext>
            </a:extLst>
          </p:cNvPr>
          <p:cNvSpPr txBox="1"/>
          <p:nvPr/>
        </p:nvSpPr>
        <p:spPr>
          <a:xfrm>
            <a:off x="0" y="0"/>
            <a:ext cx="2886636" cy="369332"/>
          </a:xfrm>
          <a:prstGeom prst="rect">
            <a:avLst/>
          </a:prstGeom>
          <a:noFill/>
        </p:spPr>
        <p:txBody>
          <a:bodyPr wrap="square" rtlCol="0">
            <a:spAutoFit/>
          </a:bodyPr>
          <a:lstStyle/>
          <a:p>
            <a:r>
              <a:rPr lang="en-US" dirty="0">
                <a:solidFill>
                  <a:srgbClr val="0070C0"/>
                </a:solidFill>
              </a:rPr>
              <a:t>Continued</a:t>
            </a:r>
            <a:r>
              <a:rPr lang="en-US" dirty="0"/>
              <a:t>…</a:t>
            </a:r>
          </a:p>
        </p:txBody>
      </p:sp>
      <p:sp>
        <p:nvSpPr>
          <p:cNvPr id="6" name="TextBox 5">
            <a:extLst>
              <a:ext uri="{FF2B5EF4-FFF2-40B4-BE49-F238E27FC236}">
                <a16:creationId xmlns:a16="http://schemas.microsoft.com/office/drawing/2014/main" id="{3ECEC363-5289-2C98-BF58-6AD068507267}"/>
              </a:ext>
            </a:extLst>
          </p:cNvPr>
          <p:cNvSpPr txBox="1"/>
          <p:nvPr/>
        </p:nvSpPr>
        <p:spPr>
          <a:xfrm>
            <a:off x="0" y="628506"/>
            <a:ext cx="12192000" cy="5078313"/>
          </a:xfrm>
          <a:prstGeom prst="rect">
            <a:avLst/>
          </a:prstGeom>
          <a:noFill/>
        </p:spPr>
        <p:txBody>
          <a:bodyPr wrap="square">
            <a:spAutoFit/>
          </a:bodyPr>
          <a:lstStyle/>
          <a:p>
            <a:r>
              <a:rPr lang="en-US" dirty="0"/>
              <a:t>Whenever a canoe caught on a tree limb, they freed that canoe. Some people didn’t watch the canoes. They did not watch them, they tipped over. </a:t>
            </a:r>
          </a:p>
          <a:p>
            <a:endParaRPr lang="en-US" dirty="0"/>
          </a:p>
          <a:p>
            <a:r>
              <a:rPr lang="en-US" dirty="0"/>
              <a:t>When ever a canoe got hung up, when it became caught on a tree limb, their canoes tipped over, when evening came. </a:t>
            </a:r>
          </a:p>
          <a:p>
            <a:endParaRPr lang="en-US" dirty="0"/>
          </a:p>
          <a:p>
            <a:r>
              <a:rPr lang="en-US" dirty="0"/>
              <a:t>Thus they worked. They could not sleep, when they watched their canoes. </a:t>
            </a:r>
          </a:p>
          <a:p>
            <a:endParaRPr lang="en-US" dirty="0"/>
          </a:p>
          <a:p>
            <a:r>
              <a:rPr lang="en-US" dirty="0"/>
              <a:t>When the earth again became dry, the people dropped onto the earth with their canoes. So again they returned there. </a:t>
            </a:r>
          </a:p>
          <a:p>
            <a:endParaRPr lang="en-US" dirty="0"/>
          </a:p>
          <a:p>
            <a:r>
              <a:rPr lang="en-US" dirty="0"/>
              <a:t>Everywhere they settled down individually. One man with one woman. Thus they settled. </a:t>
            </a:r>
          </a:p>
          <a:p>
            <a:endParaRPr lang="en-US" dirty="0"/>
          </a:p>
          <a:p>
            <a:r>
              <a:rPr lang="en-US" dirty="0"/>
              <a:t>The animals, they again returned to shore, when the earth dried. Likewise the small birds. Everywhere the small birds went in pairs. </a:t>
            </a:r>
          </a:p>
          <a:p>
            <a:endParaRPr lang="en-US" dirty="0"/>
          </a:p>
          <a:p>
            <a:r>
              <a:rPr lang="en-US" dirty="0"/>
              <a:t>They did not know the place where they dropped down, and the people began to go farther away. They did not know where they dropped down. Thus the people were scattered. </a:t>
            </a:r>
          </a:p>
          <a:p>
            <a:endParaRPr lang="en-US" dirty="0"/>
          </a:p>
          <a:p>
            <a:r>
              <a:rPr lang="en-US" dirty="0"/>
              <a:t>In this manner is the story being told.</a:t>
            </a:r>
          </a:p>
        </p:txBody>
      </p:sp>
    </p:spTree>
    <p:extLst>
      <p:ext uri="{BB962C8B-B14F-4D97-AF65-F5344CB8AC3E}">
        <p14:creationId xmlns:p14="http://schemas.microsoft.com/office/powerpoint/2010/main" val="314559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3220E-A1E4-980C-62E2-7538B57FDE01}"/>
              </a:ext>
            </a:extLst>
          </p:cNvPr>
          <p:cNvSpPr>
            <a:spLocks noGrp="1"/>
          </p:cNvSpPr>
          <p:nvPr>
            <p:ph type="title"/>
          </p:nvPr>
        </p:nvSpPr>
        <p:spPr>
          <a:xfrm>
            <a:off x="640080" y="325369"/>
            <a:ext cx="4368602" cy="1956841"/>
          </a:xfrm>
        </p:spPr>
        <p:txBody>
          <a:bodyPr anchor="b">
            <a:normAutofit/>
          </a:bodyPr>
          <a:lstStyle/>
          <a:p>
            <a:r>
              <a:rPr lang="en-US" sz="5400"/>
              <a:t>VOCABULARY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446DB3-0DE0-E709-4A8F-996384679DD1}"/>
              </a:ext>
            </a:extLst>
          </p:cNvPr>
          <p:cNvSpPr>
            <a:spLocks noGrp="1"/>
          </p:cNvSpPr>
          <p:nvPr>
            <p:ph idx="1"/>
          </p:nvPr>
        </p:nvSpPr>
        <p:spPr>
          <a:xfrm>
            <a:off x="640080" y="2872899"/>
            <a:ext cx="4243589" cy="3320668"/>
          </a:xfrm>
        </p:spPr>
        <p:txBody>
          <a:bodyPr>
            <a:normAutofit/>
          </a:bodyPr>
          <a:lstStyle/>
          <a:p>
            <a:r>
              <a:rPr lang="en-US" sz="1700" b="1" dirty="0"/>
              <a:t>Geology</a:t>
            </a:r>
            <a:r>
              <a:rPr lang="en-US" sz="1700" dirty="0"/>
              <a:t> – The study of the earth and what it is made of. </a:t>
            </a:r>
          </a:p>
          <a:p>
            <a:r>
              <a:rPr lang="en-US" sz="1700" b="1" dirty="0"/>
              <a:t>Geologist</a:t>
            </a:r>
            <a:r>
              <a:rPr lang="en-US" sz="1700" dirty="0"/>
              <a:t> – A person who studies the Earth, what it is made of, and how it was formed. </a:t>
            </a:r>
          </a:p>
          <a:p>
            <a:r>
              <a:rPr lang="en-US" sz="1700" b="1" dirty="0"/>
              <a:t>Petroglyphs</a:t>
            </a:r>
            <a:r>
              <a:rPr lang="en-US" sz="1700" dirty="0"/>
              <a:t> – Rock carvings used for communication, recordkeeping, and/or artistic purposes (rock paintings are called pictographs).</a:t>
            </a:r>
          </a:p>
          <a:p>
            <a:r>
              <a:rPr lang="en-US" sz="1700" dirty="0"/>
              <a:t> </a:t>
            </a:r>
            <a:r>
              <a:rPr lang="en-US" sz="1700" b="1" dirty="0"/>
              <a:t>Tsunami</a:t>
            </a:r>
            <a:r>
              <a:rPr lang="en-US" sz="1700" dirty="0"/>
              <a:t> – A large ocean wave usually caused by an underwater earthquake or a volcanic explosion.</a:t>
            </a:r>
          </a:p>
        </p:txBody>
      </p:sp>
      <p:pic>
        <p:nvPicPr>
          <p:cNvPr id="5" name="Picture 4">
            <a:extLst>
              <a:ext uri="{FF2B5EF4-FFF2-40B4-BE49-F238E27FC236}">
                <a16:creationId xmlns:a16="http://schemas.microsoft.com/office/drawing/2014/main" id="{8C3C9E57-C18E-D4A9-F277-6231E8B384C8}"/>
              </a:ext>
            </a:extLst>
          </p:cNvPr>
          <p:cNvPicPr>
            <a:picLocks noChangeAspect="1"/>
          </p:cNvPicPr>
          <p:nvPr/>
        </p:nvPicPr>
        <p:blipFill>
          <a:blip r:embed="rId3"/>
          <a:srcRect r="4107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95156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7838D-D3FC-1A1C-815C-319696C9A569}"/>
              </a:ext>
            </a:extLst>
          </p:cNvPr>
          <p:cNvSpPr>
            <a:spLocks noGrp="1"/>
          </p:cNvSpPr>
          <p:nvPr>
            <p:ph type="title"/>
          </p:nvPr>
        </p:nvSpPr>
        <p:spPr>
          <a:xfrm>
            <a:off x="640080" y="325369"/>
            <a:ext cx="4368602" cy="1956841"/>
          </a:xfrm>
        </p:spPr>
        <p:txBody>
          <a:bodyPr anchor="b">
            <a:normAutofit/>
          </a:bodyPr>
          <a:lstStyle/>
          <a:p>
            <a:r>
              <a:rPr lang="en-US" sz="5400"/>
              <a:t>Reflect and Respond:</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409747-0A8E-DB8E-20F6-15CC6745679C}"/>
              </a:ext>
            </a:extLst>
          </p:cNvPr>
          <p:cNvSpPr>
            <a:spLocks noGrp="1"/>
          </p:cNvSpPr>
          <p:nvPr>
            <p:ph idx="1"/>
          </p:nvPr>
        </p:nvSpPr>
        <p:spPr>
          <a:xfrm>
            <a:off x="640080" y="2872899"/>
            <a:ext cx="4243589" cy="3320668"/>
          </a:xfrm>
        </p:spPr>
        <p:txBody>
          <a:bodyPr>
            <a:normAutofit/>
          </a:bodyPr>
          <a:lstStyle/>
          <a:p>
            <a:pPr marL="0" indent="0">
              <a:buNone/>
            </a:pPr>
            <a:r>
              <a:rPr lang="en-US" sz="2200"/>
              <a:t>1. What did you notice about the stories? What do you remember the most? What was most interesting? </a:t>
            </a:r>
          </a:p>
          <a:p>
            <a:pPr marL="0" indent="0">
              <a:buNone/>
            </a:pPr>
            <a:endParaRPr lang="en-US" sz="2200"/>
          </a:p>
          <a:p>
            <a:pPr marL="0" indent="0">
              <a:buNone/>
            </a:pPr>
            <a:r>
              <a:rPr lang="en-US" sz="2200"/>
              <a:t>2. What can we learn from these stories about how Native Americans made sense of their world?</a:t>
            </a:r>
          </a:p>
        </p:txBody>
      </p:sp>
      <p:pic>
        <p:nvPicPr>
          <p:cNvPr id="4" name="Picture 3" descr="A cell phone with a face on it&#10;&#10;Description automatically generated">
            <a:extLst>
              <a:ext uri="{FF2B5EF4-FFF2-40B4-BE49-F238E27FC236}">
                <a16:creationId xmlns:a16="http://schemas.microsoft.com/office/drawing/2014/main" id="{4590B896-3DBC-981E-BFAD-CAC805F26DCF}"/>
              </a:ext>
            </a:extLst>
          </p:cNvPr>
          <p:cNvPicPr>
            <a:picLocks noChangeAspect="1"/>
          </p:cNvPicPr>
          <p:nvPr/>
        </p:nvPicPr>
        <p:blipFill>
          <a:blip r:embed="rId2"/>
          <a:srcRect l="8711" r="3486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7198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FB1B0-0354-AD08-281D-6FA86C0E26F2}"/>
              </a:ext>
            </a:extLst>
          </p:cNvPr>
          <p:cNvPicPr>
            <a:picLocks noChangeAspect="1"/>
          </p:cNvPicPr>
          <p:nvPr/>
        </p:nvPicPr>
        <p:blipFill>
          <a:blip r:embed="rId3"/>
          <a:srcRect t="2399" b="266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CE1D3-C8C1-0A36-6978-49D5B5E67B4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hlinkClick r:id="rId4"/>
              </a:rPr>
              <a:t>Tsunami preparedness oral history of the Hoh people</a:t>
            </a:r>
            <a:endParaRPr lang="en-US" sz="36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89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6D928A-A908-91EB-B697-B16CAA1F47C2}"/>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i="0">
                <a:effectLst/>
              </a:rPr>
              <a:t>Geologic Map of Oregon</a:t>
            </a:r>
            <a:endParaRPr lang="en-US" sz="5400"/>
          </a:p>
        </p:txBody>
      </p:sp>
      <p:sp>
        <p:nvSpPr>
          <p:cNvPr id="3" name="Content Placeholder 2">
            <a:extLst>
              <a:ext uri="{FF2B5EF4-FFF2-40B4-BE49-F238E27FC236}">
                <a16:creationId xmlns:a16="http://schemas.microsoft.com/office/drawing/2014/main" id="{C6AEE32F-4402-3A76-FDCF-45D6A213E049}"/>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hlinkClick r:id="rId3"/>
              </a:rPr>
              <a:t>https://gis.dogami.oregon.gov/maps/geologicmap/</a:t>
            </a:r>
            <a:endParaRPr lang="en-US" sz="240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p of the oregon coast&#10;&#10;Description automatically generated">
            <a:extLst>
              <a:ext uri="{FF2B5EF4-FFF2-40B4-BE49-F238E27FC236}">
                <a16:creationId xmlns:a16="http://schemas.microsoft.com/office/drawing/2014/main" id="{AD020EAE-7928-7B1C-3489-ED49F2783B08}"/>
              </a:ext>
            </a:extLst>
          </p:cNvPr>
          <p:cNvPicPr>
            <a:picLocks noChangeAspect="1"/>
          </p:cNvPicPr>
          <p:nvPr/>
        </p:nvPicPr>
        <p:blipFill>
          <a:blip r:embed="rId4"/>
          <a:srcRect l="10173" r="16103"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1083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BC77D2F-D782-10DA-C73D-0D9ACC5E2C6F}"/>
              </a:ext>
            </a:extLst>
          </p:cNvPr>
          <p:cNvSpPr txBox="1">
            <a:spLocks/>
          </p:cNvSpPr>
          <p:nvPr/>
        </p:nvSpPr>
        <p:spPr>
          <a:xfrm>
            <a:off x="630936" y="639520"/>
            <a:ext cx="3429000" cy="171907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a:solidFill>
                  <a:schemeClr val="tx1"/>
                </a:solidFill>
                <a:latin typeface="+mj-lt"/>
                <a:ea typeface="+mj-ea"/>
                <a:cs typeface="+mj-cs"/>
              </a:rPr>
              <a:t>Farm and Ranch Land</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2;p5">
            <a:extLst>
              <a:ext uri="{FF2B5EF4-FFF2-40B4-BE49-F238E27FC236}">
                <a16:creationId xmlns:a16="http://schemas.microsoft.com/office/drawing/2014/main" id="{A44B54B1-6C3F-7204-FC86-72B89883BD1E}"/>
              </a:ext>
            </a:extLst>
          </p:cNvPr>
          <p:cNvSpPr txBox="1"/>
          <p:nvPr/>
        </p:nvSpPr>
        <p:spPr>
          <a:xfrm>
            <a:off x="630936" y="2807208"/>
            <a:ext cx="3429000" cy="3410712"/>
          </a:xfrm>
          <a:prstGeom prst="rect">
            <a:avLst/>
          </a:prstGeom>
        </p:spPr>
        <p:txBody>
          <a:bodyPr spcFirstLastPara="1" vert="horz" lIns="91440" tIns="45720" rIns="91440" bIns="45720" rtlCol="0" anchor="t" anchorCtr="0">
            <a:normAutofit/>
          </a:bodyPr>
          <a:lstStyle/>
          <a:p>
            <a:pPr lvl="0" indent="-228600">
              <a:lnSpc>
                <a:spcPct val="90000"/>
              </a:lnSpc>
              <a:spcAft>
                <a:spcPts val="600"/>
              </a:spcAft>
              <a:buFont typeface="Arial" panose="020B0604020202020204" pitchFamily="34" charset="0"/>
              <a:buChar char="•"/>
            </a:pPr>
            <a:r>
              <a:rPr lang="en-US" sz="2200">
                <a:sym typeface="Calibri"/>
              </a:rPr>
              <a:t>Source: Center for Geography Education in Oregon, Portland State University. </a:t>
            </a:r>
            <a:r>
              <a:rPr lang="en-US" sz="2200" i="1">
                <a:sym typeface="Calibri"/>
              </a:rPr>
              <a:t>The Student Atlas of Oregon. </a:t>
            </a:r>
            <a:r>
              <a:rPr lang="en-US" sz="2200">
                <a:sym typeface="Calibri"/>
              </a:rPr>
              <a:t>Used with permission.</a:t>
            </a:r>
            <a:endParaRPr lang="en-US" sz="2200"/>
          </a:p>
        </p:txBody>
      </p:sp>
      <p:pic>
        <p:nvPicPr>
          <p:cNvPr id="6" name="Picture 5" descr="A map of Oregon showing farm and ranch land. Farm land is mainly located in the Willamette Valley and north-central and northeastern Oregon. Ranch land is primarily in southeastern Oregon">
            <a:extLst>
              <a:ext uri="{FF2B5EF4-FFF2-40B4-BE49-F238E27FC236}">
                <a16:creationId xmlns:a16="http://schemas.microsoft.com/office/drawing/2014/main" id="{C892E3E2-B28E-D85F-D0F6-1547666A4296}"/>
              </a:ext>
            </a:extLst>
          </p:cNvPr>
          <p:cNvPicPr>
            <a:picLocks noChangeAspect="1"/>
          </p:cNvPicPr>
          <p:nvPr/>
        </p:nvPicPr>
        <p:blipFill>
          <a:blip r:embed="rId3"/>
          <a:stretch>
            <a:fillRect/>
          </a:stretch>
        </p:blipFill>
        <p:spPr>
          <a:xfrm>
            <a:off x="4654296" y="1349255"/>
            <a:ext cx="6903720" cy="4159490"/>
          </a:xfrm>
          <a:prstGeom prst="rect">
            <a:avLst/>
          </a:prstGeom>
        </p:spPr>
      </p:pic>
    </p:spTree>
    <p:extLst>
      <p:ext uri="{BB962C8B-B14F-4D97-AF65-F5344CB8AC3E}">
        <p14:creationId xmlns:p14="http://schemas.microsoft.com/office/powerpoint/2010/main" val="149809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E92EE60-664F-D1AF-C202-3626CD63E76F}"/>
              </a:ext>
            </a:extLst>
          </p:cNvPr>
          <p:cNvSpPr txBox="1">
            <a:spLocks/>
          </p:cNvSpPr>
          <p:nvPr/>
        </p:nvSpPr>
        <p:spPr>
          <a:xfrm>
            <a:off x="270550" y="635076"/>
            <a:ext cx="3799096" cy="55831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a:solidFill>
                  <a:schemeClr val="tx1"/>
                </a:solidFill>
                <a:latin typeface="+mj-lt"/>
                <a:ea typeface="+mj-ea"/>
                <a:cs typeface="+mj-cs"/>
              </a:rPr>
              <a:t>Mineral Deposits (not actively mined)</a:t>
            </a:r>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ost mineral deposits are in either southwestern or eastern Oregon. They include gold, Nickel, chromium and copper. Mercury deposits are located in central and southeastern Oregon. Uranium deposits are rare and scattered in eastern and sothern Oregon.">
            <a:extLst>
              <a:ext uri="{FF2B5EF4-FFF2-40B4-BE49-F238E27FC236}">
                <a16:creationId xmlns:a16="http://schemas.microsoft.com/office/drawing/2014/main" id="{A3085900-126D-C8A7-A6B9-9A07F533B999}"/>
              </a:ext>
            </a:extLst>
          </p:cNvPr>
          <p:cNvPicPr>
            <a:picLocks noChangeAspect="1"/>
          </p:cNvPicPr>
          <p:nvPr/>
        </p:nvPicPr>
        <p:blipFill>
          <a:blip r:embed="rId3"/>
          <a:stretch>
            <a:fillRect/>
          </a:stretch>
        </p:blipFill>
        <p:spPr>
          <a:xfrm>
            <a:off x="4438694" y="380091"/>
            <a:ext cx="7362398" cy="5572752"/>
          </a:xfrm>
          <a:prstGeom prst="rect">
            <a:avLst/>
          </a:prstGeom>
        </p:spPr>
      </p:pic>
      <p:sp>
        <p:nvSpPr>
          <p:cNvPr id="5" name="Google Shape;112;p5">
            <a:extLst>
              <a:ext uri="{FF2B5EF4-FFF2-40B4-BE49-F238E27FC236}">
                <a16:creationId xmlns:a16="http://schemas.microsoft.com/office/drawing/2014/main" id="{78961660-6C5C-F98F-858C-F8F9A39F5F37}"/>
              </a:ext>
            </a:extLst>
          </p:cNvPr>
          <p:cNvSpPr txBox="1"/>
          <p:nvPr/>
        </p:nvSpPr>
        <p:spPr>
          <a:xfrm>
            <a:off x="4409174" y="6130738"/>
            <a:ext cx="7659140" cy="549367"/>
          </a:xfrm>
          <a:prstGeom prst="rect">
            <a:avLst/>
          </a:prstGeom>
        </p:spPr>
        <p:txBody>
          <a:bodyPr spcFirstLastPara="1" vert="horz" lIns="91440" tIns="45720" rIns="91440" bIns="45720" rtlCol="0" anchor="t" anchorCtr="0">
            <a:normAutofit lnSpcReduction="10000"/>
          </a:bodyPr>
          <a:lstStyle/>
          <a:p>
            <a:pPr marR="0" lvl="0">
              <a:lnSpc>
                <a:spcPct val="90000"/>
              </a:lnSpc>
              <a:spcBef>
                <a:spcPts val="0"/>
              </a:spcBef>
              <a:spcAft>
                <a:spcPts val="600"/>
              </a:spcAft>
            </a:pPr>
            <a:r>
              <a:rPr lang="en-US" sz="1400" i="1" dirty="0">
                <a:sym typeface="Calibri"/>
              </a:rPr>
              <a:t>Source: Center for Geography Education in Oregon, Portland State University. The Student Atlas of Oregon. Used with permission.</a:t>
            </a:r>
            <a:endParaRPr lang="en-US" sz="1400" i="1" dirty="0"/>
          </a:p>
        </p:txBody>
      </p:sp>
    </p:spTree>
    <p:extLst>
      <p:ext uri="{BB962C8B-B14F-4D97-AF65-F5344CB8AC3E}">
        <p14:creationId xmlns:p14="http://schemas.microsoft.com/office/powerpoint/2010/main" val="323448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3152404-8537-2F3D-2222-76A887B994F3}"/>
              </a:ext>
            </a:extLst>
          </p:cNvPr>
          <p:cNvSpPr txBox="1">
            <a:spLocks/>
          </p:cNvSpPr>
          <p:nvPr/>
        </p:nvSpPr>
        <p:spPr>
          <a:xfrm>
            <a:off x="630936" y="639520"/>
            <a:ext cx="3429000" cy="171907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800" kern="1200">
                <a:solidFill>
                  <a:schemeClr val="tx1"/>
                </a:solidFill>
                <a:latin typeface="+mj-lt"/>
                <a:ea typeface="+mj-ea"/>
                <a:cs typeface="+mj-cs"/>
              </a:rPr>
              <a:t>Natural Hazards: Earthquakes</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2;p5">
            <a:extLst>
              <a:ext uri="{FF2B5EF4-FFF2-40B4-BE49-F238E27FC236}">
                <a16:creationId xmlns:a16="http://schemas.microsoft.com/office/drawing/2014/main" id="{9DC78A9C-3611-B9B9-4056-2DAFB33C2E4E}"/>
              </a:ext>
            </a:extLst>
          </p:cNvPr>
          <p:cNvSpPr txBox="1"/>
          <p:nvPr/>
        </p:nvSpPr>
        <p:spPr>
          <a:xfrm>
            <a:off x="499621" y="6116179"/>
            <a:ext cx="9924417" cy="566269"/>
          </a:xfrm>
          <a:prstGeom prst="rect">
            <a:avLst/>
          </a:prstGeom>
        </p:spPr>
        <p:txBody>
          <a:bodyPr spcFirstLastPara="1" vert="horz" lIns="91440" tIns="45720" rIns="91440" bIns="45720" rtlCol="0" anchor="t" anchorCtr="0">
            <a:normAutofit/>
          </a:bodyPr>
          <a:lstStyle/>
          <a:p>
            <a:pPr marR="0" lvl="0">
              <a:lnSpc>
                <a:spcPct val="90000"/>
              </a:lnSpc>
              <a:spcBef>
                <a:spcPts val="0"/>
              </a:spcBef>
              <a:spcAft>
                <a:spcPts val="600"/>
              </a:spcAft>
            </a:pPr>
            <a:r>
              <a:rPr lang="en-US" sz="1400" i="1" dirty="0">
                <a:sym typeface="Calibri"/>
              </a:rPr>
              <a:t>Source: Center for Geography Education in Oregon, Portland State University. The Student Atlas of Oregon. Used with permission.</a:t>
            </a:r>
            <a:endParaRPr lang="en-US" sz="1400" i="1" dirty="0"/>
          </a:p>
        </p:txBody>
      </p:sp>
      <p:pic>
        <p:nvPicPr>
          <p:cNvPr id="6" name="Picture 5" descr="Map showing the higher risk for earthquakes is along the coast, decreasing as you go east across the state. There is also a small area of higher risk in very south central part of the state.">
            <a:extLst>
              <a:ext uri="{FF2B5EF4-FFF2-40B4-BE49-F238E27FC236}">
                <a16:creationId xmlns:a16="http://schemas.microsoft.com/office/drawing/2014/main" id="{E4FB0AAF-DB32-9BE9-4E3A-66CDC30D81C7}"/>
              </a:ext>
            </a:extLst>
          </p:cNvPr>
          <p:cNvPicPr>
            <a:picLocks noChangeAspect="1"/>
          </p:cNvPicPr>
          <p:nvPr/>
        </p:nvPicPr>
        <p:blipFill>
          <a:blip r:embed="rId3"/>
          <a:stretch>
            <a:fillRect/>
          </a:stretch>
        </p:blipFill>
        <p:spPr>
          <a:xfrm>
            <a:off x="4654296" y="329938"/>
            <a:ext cx="7383952" cy="5290993"/>
          </a:xfrm>
          <a:prstGeom prst="rect">
            <a:avLst/>
          </a:prstGeom>
        </p:spPr>
      </p:pic>
    </p:spTree>
    <p:extLst>
      <p:ext uri="{BB962C8B-B14F-4D97-AF65-F5344CB8AC3E}">
        <p14:creationId xmlns:p14="http://schemas.microsoft.com/office/powerpoint/2010/main" val="11701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295A-2E12-3ACA-D311-8CE35893FBFC}"/>
              </a:ext>
            </a:extLst>
          </p:cNvPr>
          <p:cNvSpPr txBox="1">
            <a:spLocks/>
          </p:cNvSpPr>
          <p:nvPr/>
        </p:nvSpPr>
        <p:spPr>
          <a:xfrm>
            <a:off x="1004046" y="495300"/>
            <a:ext cx="10346706" cy="6477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Natural Hazards: Tsunamis</a:t>
            </a:r>
            <a:endParaRPr lang="en-US" dirty="0"/>
          </a:p>
        </p:txBody>
      </p:sp>
      <p:sp>
        <p:nvSpPr>
          <p:cNvPr id="3" name="Google Shape;112;p5">
            <a:extLst>
              <a:ext uri="{FF2B5EF4-FFF2-40B4-BE49-F238E27FC236}">
                <a16:creationId xmlns:a16="http://schemas.microsoft.com/office/drawing/2014/main" id="{E3798AA5-4BEE-15C8-F0DB-632BC4AB38C6}"/>
              </a:ext>
            </a:extLst>
          </p:cNvPr>
          <p:cNvSpPr txBox="1"/>
          <p:nvPr/>
        </p:nvSpPr>
        <p:spPr>
          <a:xfrm>
            <a:off x="1333984" y="6449476"/>
            <a:ext cx="9287256"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 Center for Geography Education in Oregon, Portland State University. </a:t>
            </a:r>
            <a:r>
              <a:rPr lang="en-US" sz="120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The Student Atlas of Oregon.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Used with permission.</a:t>
            </a:r>
            <a:endParaRPr sz="1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The highest risks for tsunamis on the Oregon coast are near Astoria, Seaside, Newport and Coos Bay.">
            <a:extLst>
              <a:ext uri="{FF2B5EF4-FFF2-40B4-BE49-F238E27FC236}">
                <a16:creationId xmlns:a16="http://schemas.microsoft.com/office/drawing/2014/main" id="{BF2E0B39-91A9-E535-2CF2-2BFBE7A98F96}"/>
              </a:ext>
            </a:extLst>
          </p:cNvPr>
          <p:cNvPicPr>
            <a:picLocks noChangeAspect="1"/>
          </p:cNvPicPr>
          <p:nvPr/>
        </p:nvPicPr>
        <p:blipFill>
          <a:blip r:embed="rId3"/>
          <a:stretch>
            <a:fillRect/>
          </a:stretch>
        </p:blipFill>
        <p:spPr>
          <a:xfrm>
            <a:off x="2693265" y="1212522"/>
            <a:ext cx="6950355" cy="4763504"/>
          </a:xfrm>
          <a:prstGeom prst="rect">
            <a:avLst/>
          </a:prstGeom>
        </p:spPr>
      </p:pic>
    </p:spTree>
    <p:extLst>
      <p:ext uri="{BB962C8B-B14F-4D97-AF65-F5344CB8AC3E}">
        <p14:creationId xmlns:p14="http://schemas.microsoft.com/office/powerpoint/2010/main" val="327295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cred site or fluke? Answer awaits near Bend">
            <a:extLst>
              <a:ext uri="{FF2B5EF4-FFF2-40B4-BE49-F238E27FC236}">
                <a16:creationId xmlns:a16="http://schemas.microsoft.com/office/drawing/2014/main" id="{B2D2B650-AA21-BEC4-6A1D-A19E37F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30" r="555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3F94926-4925-BF86-2DD7-205533E1523D}"/>
              </a:ext>
            </a:extLst>
          </p:cNvPr>
          <p:cNvSpPr txBox="1"/>
          <p:nvPr/>
        </p:nvSpPr>
        <p:spPr>
          <a:xfrm>
            <a:off x="7531610" y="1564849"/>
            <a:ext cx="4534699" cy="347849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dirty="0"/>
              <a:t>Understanding the physical structure and materials of the earth is important for human life. This was true for Native Americans living in Oregon thousands of years ago, just as it is true for all Oregonians today. Traditionally, Native people studied the earth to discover patterns, locate areas of use or danger, and find things to make life easier or better. Next, we’re going to look at some specific ways that Native Americans used their traditional knowledge of geology.</a:t>
            </a:r>
          </a:p>
        </p:txBody>
      </p:sp>
    </p:spTree>
    <p:extLst>
      <p:ext uri="{BB962C8B-B14F-4D97-AF65-F5344CB8AC3E}">
        <p14:creationId xmlns:p14="http://schemas.microsoft.com/office/powerpoint/2010/main" val="414908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914A-CFE8-0960-5EA9-638710E5BF6A}"/>
              </a:ext>
            </a:extLst>
          </p:cNvPr>
          <p:cNvSpPr txBox="1">
            <a:spLocks/>
          </p:cNvSpPr>
          <p:nvPr/>
        </p:nvSpPr>
        <p:spPr>
          <a:xfrm>
            <a:off x="841248" y="233559"/>
            <a:ext cx="9306799" cy="64770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70C0"/>
                </a:solidFill>
              </a:rPr>
              <a:t>Tools</a:t>
            </a:r>
          </a:p>
        </p:txBody>
      </p:sp>
      <p:sp>
        <p:nvSpPr>
          <p:cNvPr id="3" name="Google Shape;112;p5">
            <a:extLst>
              <a:ext uri="{FF2B5EF4-FFF2-40B4-BE49-F238E27FC236}">
                <a16:creationId xmlns:a16="http://schemas.microsoft.com/office/drawing/2014/main" id="{619425F2-1674-A6DC-B045-746065EBE13E}"/>
              </a:ext>
            </a:extLst>
          </p:cNvPr>
          <p:cNvSpPr txBox="1"/>
          <p:nvPr/>
        </p:nvSpPr>
        <p:spPr>
          <a:xfrm>
            <a:off x="141402" y="6120651"/>
            <a:ext cx="11826480" cy="647701"/>
          </a:xfrm>
          <a:prstGeom prst="rect">
            <a:avLst/>
          </a:prstGeom>
          <a:noFill/>
          <a:ln>
            <a:noFill/>
          </a:ln>
        </p:spPr>
        <p:txBody>
          <a:bodyPr spcFirstLastPara="1" wrap="square" lIns="0" tIns="0" rIns="0" bIns="0" anchor="t" anchorCtr="0">
            <a:noAutofit/>
          </a:bodyPr>
          <a:lstStyle/>
          <a:p>
            <a:pPr lvl="0" algn="ctr">
              <a:lnSpc>
                <a:spcPct val="110000"/>
              </a:lnSpc>
            </a:pPr>
            <a:r>
              <a:rPr lang="en-US" sz="105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Sources: Projectile points: ProjectilePoints.net </a:t>
            </a:r>
            <a:r>
              <a:rPr lang="en-US" sz="105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3"/>
              </a:rPr>
              <a:t>http://www.projectilepoints.net/Search/Oregon_Notched.html</a:t>
            </a:r>
            <a:r>
              <a:rPr lang="en-US" sz="105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Used with permission.</a:t>
            </a:r>
          </a:p>
          <a:p>
            <a:pPr lvl="0" algn="ctr">
              <a:lnSpc>
                <a:spcPct val="110000"/>
              </a:lnSpc>
            </a:pPr>
            <a:r>
              <a:rPr lang="en-US" sz="105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Chisel: Coquille Indian Tribe. | Axe head: Ivy, J., &amp; Norris, N. (2011). </a:t>
            </a:r>
            <a:r>
              <a:rPr lang="en-US" sz="1050" i="1"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Tah’s</a:t>
            </a:r>
            <a:r>
              <a:rPr lang="en-US" sz="105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Tools. North Bend, OR: Coquille Indian Tribe.</a:t>
            </a:r>
          </a:p>
          <a:p>
            <a:pPr lvl="0" algn="ctr">
              <a:lnSpc>
                <a:spcPct val="110000"/>
              </a:lnSpc>
            </a:pPr>
            <a:r>
              <a:rPr lang="en-US" sz="105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Gaming stones: Ivy, J., &amp; Norris, N. (2011). </a:t>
            </a:r>
            <a:r>
              <a:rPr lang="en-US" sz="1050" i="1"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Tah’s</a:t>
            </a:r>
            <a:r>
              <a:rPr lang="en-US" sz="105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Tools. North Bend, OR: Coquille Indian Tribe.</a:t>
            </a:r>
          </a:p>
        </p:txBody>
      </p:sp>
      <p:pic>
        <p:nvPicPr>
          <p:cNvPr id="4" name="Picture 3" title="&quot;&quot;">
            <a:extLst>
              <a:ext uri="{FF2B5EF4-FFF2-40B4-BE49-F238E27FC236}">
                <a16:creationId xmlns:a16="http://schemas.microsoft.com/office/drawing/2014/main" id="{3E112679-631C-87ED-AE28-A6A8BEF8B0A4}"/>
              </a:ext>
            </a:extLst>
          </p:cNvPr>
          <p:cNvPicPr>
            <a:picLocks noChangeAspect="1"/>
          </p:cNvPicPr>
          <p:nvPr/>
        </p:nvPicPr>
        <p:blipFill>
          <a:blip r:embed="rId4"/>
          <a:stretch>
            <a:fillRect/>
          </a:stretch>
        </p:blipFill>
        <p:spPr>
          <a:xfrm>
            <a:off x="841248" y="1216407"/>
            <a:ext cx="4349317" cy="1523204"/>
          </a:xfrm>
          <a:prstGeom prst="rect">
            <a:avLst/>
          </a:prstGeom>
        </p:spPr>
      </p:pic>
      <p:pic>
        <p:nvPicPr>
          <p:cNvPr id="5" name="Picture 4" title="&quot;&quot;">
            <a:extLst>
              <a:ext uri="{FF2B5EF4-FFF2-40B4-BE49-F238E27FC236}">
                <a16:creationId xmlns:a16="http://schemas.microsoft.com/office/drawing/2014/main" id="{A68E164D-AB29-CA8B-3C14-12FF4C75D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1663" y="1194552"/>
            <a:ext cx="3855432" cy="15419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title="&quot;&quot;">
            <a:extLst>
              <a:ext uri="{FF2B5EF4-FFF2-40B4-BE49-F238E27FC236}">
                <a16:creationId xmlns:a16="http://schemas.microsoft.com/office/drawing/2014/main" id="{EBB2E567-C3FC-EDF5-4ABB-48FF3B837F96}"/>
              </a:ext>
            </a:extLst>
          </p:cNvPr>
          <p:cNvPicPr>
            <a:picLocks noChangeAspect="1"/>
          </p:cNvPicPr>
          <p:nvPr/>
        </p:nvPicPr>
        <p:blipFill>
          <a:blip r:embed="rId6"/>
          <a:stretch>
            <a:fillRect/>
          </a:stretch>
        </p:blipFill>
        <p:spPr>
          <a:xfrm>
            <a:off x="1290917" y="3429000"/>
            <a:ext cx="2806857" cy="2007700"/>
          </a:xfrm>
          <a:prstGeom prst="rect">
            <a:avLst/>
          </a:prstGeom>
        </p:spPr>
      </p:pic>
      <p:pic>
        <p:nvPicPr>
          <p:cNvPr id="7" name="Picture 6" title="&quot;&quot;">
            <a:extLst>
              <a:ext uri="{FF2B5EF4-FFF2-40B4-BE49-F238E27FC236}">
                <a16:creationId xmlns:a16="http://schemas.microsoft.com/office/drawing/2014/main" id="{DB7BB176-2361-194B-733D-5DB4FFB9261E}"/>
              </a:ext>
            </a:extLst>
          </p:cNvPr>
          <p:cNvPicPr>
            <a:picLocks noChangeAspect="1"/>
          </p:cNvPicPr>
          <p:nvPr/>
        </p:nvPicPr>
        <p:blipFill>
          <a:blip r:embed="rId7"/>
          <a:stretch>
            <a:fillRect/>
          </a:stretch>
        </p:blipFill>
        <p:spPr>
          <a:xfrm>
            <a:off x="6721591" y="3560036"/>
            <a:ext cx="3985591" cy="1445701"/>
          </a:xfrm>
          <a:prstGeom prst="rect">
            <a:avLst/>
          </a:prstGeom>
        </p:spPr>
      </p:pic>
      <p:sp>
        <p:nvSpPr>
          <p:cNvPr id="17" name="Rectangle 16">
            <a:extLst>
              <a:ext uri="{FF2B5EF4-FFF2-40B4-BE49-F238E27FC236}">
                <a16:creationId xmlns:a16="http://schemas.microsoft.com/office/drawing/2014/main" id="{4013A5DE-74FD-9B16-EB97-FCBB1AEA3472}"/>
              </a:ext>
            </a:extLst>
          </p:cNvPr>
          <p:cNvSpPr/>
          <p:nvPr/>
        </p:nvSpPr>
        <p:spPr>
          <a:xfrm>
            <a:off x="1505741" y="2822726"/>
            <a:ext cx="3263751"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Projectile points (arrowheads)</a:t>
            </a:r>
          </a:p>
        </p:txBody>
      </p:sp>
      <p:sp>
        <p:nvSpPr>
          <p:cNvPr id="25" name="Rectangle 24">
            <a:extLst>
              <a:ext uri="{FF2B5EF4-FFF2-40B4-BE49-F238E27FC236}">
                <a16:creationId xmlns:a16="http://schemas.microsoft.com/office/drawing/2014/main" id="{D51E59C7-049E-9E0E-1CB1-A020C50D0F95}"/>
              </a:ext>
            </a:extLst>
          </p:cNvPr>
          <p:cNvSpPr/>
          <p:nvPr/>
        </p:nvSpPr>
        <p:spPr>
          <a:xfrm>
            <a:off x="7422510" y="2787344"/>
            <a:ext cx="2857988"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Chisel</a:t>
            </a:r>
          </a:p>
        </p:txBody>
      </p:sp>
      <p:sp>
        <p:nvSpPr>
          <p:cNvPr id="27" name="Rectangle 26">
            <a:extLst>
              <a:ext uri="{FF2B5EF4-FFF2-40B4-BE49-F238E27FC236}">
                <a16:creationId xmlns:a16="http://schemas.microsoft.com/office/drawing/2014/main" id="{EEC7EFB4-0D26-096F-5CC2-BBA20E4A1646}"/>
              </a:ext>
            </a:extLst>
          </p:cNvPr>
          <p:cNvSpPr/>
          <p:nvPr/>
        </p:nvSpPr>
        <p:spPr>
          <a:xfrm>
            <a:off x="1672435" y="5436700"/>
            <a:ext cx="2043819"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Gaming stones</a:t>
            </a:r>
          </a:p>
        </p:txBody>
      </p:sp>
      <p:sp>
        <p:nvSpPr>
          <p:cNvPr id="29" name="Rectangle 28">
            <a:extLst>
              <a:ext uri="{FF2B5EF4-FFF2-40B4-BE49-F238E27FC236}">
                <a16:creationId xmlns:a16="http://schemas.microsoft.com/office/drawing/2014/main" id="{551CEC70-BDF9-7E06-C2ED-2B50AB72C5F3}"/>
              </a:ext>
            </a:extLst>
          </p:cNvPr>
          <p:cNvSpPr/>
          <p:nvPr/>
        </p:nvSpPr>
        <p:spPr>
          <a:xfrm>
            <a:off x="6841663" y="5073777"/>
            <a:ext cx="4049879"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Axe head</a:t>
            </a:r>
          </a:p>
        </p:txBody>
      </p:sp>
    </p:spTree>
    <p:extLst>
      <p:ext uri="{BB962C8B-B14F-4D97-AF65-F5344CB8AC3E}">
        <p14:creationId xmlns:p14="http://schemas.microsoft.com/office/powerpoint/2010/main" val="1867362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otalTime>139</TotalTime>
  <Words>3893</Words>
  <Application>Microsoft Office PowerPoint</Application>
  <PresentationFormat>Widescreen</PresentationFormat>
  <Paragraphs>158</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Helvetica Neue</vt:lpstr>
      <vt:lpstr>Helvetica Neue Medium</vt:lpstr>
      <vt:lpstr>Office Theme</vt:lpstr>
      <vt:lpstr>Oregon’s First Geologists</vt:lpstr>
      <vt:lpstr>VOCABULARY</vt:lpstr>
      <vt:lpstr>Geologic Map of Oregon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 and Respond:</vt:lpstr>
      <vt:lpstr>Tsunami preparedness oral history of the Hoh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Oregon’s First Geologists</dc:title>
  <dc:creator>Rachel Murray</dc:creator>
  <cp:lastModifiedBy>Rachel Murray</cp:lastModifiedBy>
  <cp:revision>1</cp:revision>
  <dcterms:created xsi:type="dcterms:W3CDTF">2024-09-30T18:19:43Z</dcterms:created>
  <dcterms:modified xsi:type="dcterms:W3CDTF">2024-09-30T20:38:52Z</dcterms:modified>
</cp:coreProperties>
</file>