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87E9E-3C39-4476-9DCA-F81CBF6260AA}" v="21" dt="2024-09-29T18:45:08.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8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BAB87E9E-3C39-4476-9DCA-F81CBF6260AA}"/>
    <pc:docChg chg="undo custSel addSld modSld">
      <pc:chgData name="Rachel Murray" userId="bbcd0a00-e941-47ad-998c-05dd4bd34cfd" providerId="ADAL" clId="{BAB87E9E-3C39-4476-9DCA-F81CBF6260AA}" dt="2024-09-29T18:45:24.629" v="160" actId="26606"/>
      <pc:docMkLst>
        <pc:docMk/>
      </pc:docMkLst>
      <pc:sldChg chg="addSp delSp modSp mod setBg">
        <pc:chgData name="Rachel Murray" userId="bbcd0a00-e941-47ad-998c-05dd4bd34cfd" providerId="ADAL" clId="{BAB87E9E-3C39-4476-9DCA-F81CBF6260AA}" dt="2024-09-29T18:24:11.672" v="19" actId="26606"/>
        <pc:sldMkLst>
          <pc:docMk/>
          <pc:sldMk cId="2435198303" sldId="256"/>
        </pc:sldMkLst>
        <pc:spChg chg="mod">
          <ac:chgData name="Rachel Murray" userId="bbcd0a00-e941-47ad-998c-05dd4bd34cfd" providerId="ADAL" clId="{BAB87E9E-3C39-4476-9DCA-F81CBF6260AA}" dt="2024-09-29T18:24:11.672" v="19" actId="26606"/>
          <ac:spMkLst>
            <pc:docMk/>
            <pc:sldMk cId="2435198303" sldId="256"/>
            <ac:spMk id="2" creationId="{7BA762A7-6D67-46FE-C605-F5E5B41DD098}"/>
          </ac:spMkLst>
        </pc:spChg>
        <pc:spChg chg="mod">
          <ac:chgData name="Rachel Murray" userId="bbcd0a00-e941-47ad-998c-05dd4bd34cfd" providerId="ADAL" clId="{BAB87E9E-3C39-4476-9DCA-F81CBF6260AA}" dt="2024-09-29T18:24:11.672" v="19" actId="26606"/>
          <ac:spMkLst>
            <pc:docMk/>
            <pc:sldMk cId="2435198303" sldId="256"/>
            <ac:spMk id="3" creationId="{61C4C39A-B8D6-47FA-8A81-FEC66291C9F2}"/>
          </ac:spMkLst>
        </pc:spChg>
        <pc:spChg chg="add del">
          <ac:chgData name="Rachel Murray" userId="bbcd0a00-e941-47ad-998c-05dd4bd34cfd" providerId="ADAL" clId="{BAB87E9E-3C39-4476-9DCA-F81CBF6260AA}" dt="2024-09-29T18:24:11.656" v="18" actId="26606"/>
          <ac:spMkLst>
            <pc:docMk/>
            <pc:sldMk cId="2435198303" sldId="256"/>
            <ac:spMk id="1033" creationId="{A8CCCB6D-5162-4AAE-A5E3-3AC55410DBCE}"/>
          </ac:spMkLst>
        </pc:spChg>
        <pc:spChg chg="add del">
          <ac:chgData name="Rachel Murray" userId="bbcd0a00-e941-47ad-998c-05dd4bd34cfd" providerId="ADAL" clId="{BAB87E9E-3C39-4476-9DCA-F81CBF6260AA}" dt="2024-09-29T18:24:11.656" v="18" actId="26606"/>
          <ac:spMkLst>
            <pc:docMk/>
            <pc:sldMk cId="2435198303" sldId="256"/>
            <ac:spMk id="1035" creationId="{0BCD8C04-CC7B-40EF-82EB-E9821F79BB86}"/>
          </ac:spMkLst>
        </pc:spChg>
        <pc:spChg chg="add">
          <ac:chgData name="Rachel Murray" userId="bbcd0a00-e941-47ad-998c-05dd4bd34cfd" providerId="ADAL" clId="{BAB87E9E-3C39-4476-9DCA-F81CBF6260AA}" dt="2024-09-29T18:24:11.672" v="19" actId="26606"/>
          <ac:spMkLst>
            <pc:docMk/>
            <pc:sldMk cId="2435198303" sldId="256"/>
            <ac:spMk id="1038" creationId="{F8446B12-7391-4711-8B31-112A0B896C76}"/>
          </ac:spMkLst>
        </pc:spChg>
        <pc:grpChg chg="add">
          <ac:chgData name="Rachel Murray" userId="bbcd0a00-e941-47ad-998c-05dd4bd34cfd" providerId="ADAL" clId="{BAB87E9E-3C39-4476-9DCA-F81CBF6260AA}" dt="2024-09-29T18:24:11.672" v="19" actId="26606"/>
          <ac:grpSpMkLst>
            <pc:docMk/>
            <pc:sldMk cId="2435198303" sldId="256"/>
            <ac:grpSpMk id="1039" creationId="{AC0B7807-0C83-4963-821A-69B172722E49}"/>
          </ac:grpSpMkLst>
        </pc:grpChg>
        <pc:picChg chg="add mod ord">
          <ac:chgData name="Rachel Murray" userId="bbcd0a00-e941-47ad-998c-05dd4bd34cfd" providerId="ADAL" clId="{BAB87E9E-3C39-4476-9DCA-F81CBF6260AA}" dt="2024-09-29T18:24:11.672" v="19" actId="26606"/>
          <ac:picMkLst>
            <pc:docMk/>
            <pc:sldMk cId="2435198303" sldId="256"/>
            <ac:picMk id="1026" creationId="{3FBF1C01-F673-9E72-E6EF-0A82E281CBB1}"/>
          </ac:picMkLst>
        </pc:picChg>
        <pc:picChg chg="add mod ord">
          <ac:chgData name="Rachel Murray" userId="bbcd0a00-e941-47ad-998c-05dd4bd34cfd" providerId="ADAL" clId="{BAB87E9E-3C39-4476-9DCA-F81CBF6260AA}" dt="2024-09-29T18:24:11.672" v="19" actId="26606"/>
          <ac:picMkLst>
            <pc:docMk/>
            <pc:sldMk cId="2435198303" sldId="256"/>
            <ac:picMk id="1028" creationId="{038330EC-7A0E-4B9F-81BE-464BD0CEB9A4}"/>
          </ac:picMkLst>
        </pc:picChg>
      </pc:sldChg>
      <pc:sldChg chg="addSp modSp new mod setBg">
        <pc:chgData name="Rachel Murray" userId="bbcd0a00-e941-47ad-998c-05dd4bd34cfd" providerId="ADAL" clId="{BAB87E9E-3C39-4476-9DCA-F81CBF6260AA}" dt="2024-09-29T18:28:13.100" v="39" actId="27636"/>
        <pc:sldMkLst>
          <pc:docMk/>
          <pc:sldMk cId="3200794465" sldId="257"/>
        </pc:sldMkLst>
        <pc:spChg chg="mod">
          <ac:chgData name="Rachel Murray" userId="bbcd0a00-e941-47ad-998c-05dd4bd34cfd" providerId="ADAL" clId="{BAB87E9E-3C39-4476-9DCA-F81CBF6260AA}" dt="2024-09-29T18:28:05.530" v="37" actId="26606"/>
          <ac:spMkLst>
            <pc:docMk/>
            <pc:sldMk cId="3200794465" sldId="257"/>
            <ac:spMk id="2" creationId="{13B66680-C35C-0473-49A6-4119AA78D250}"/>
          </ac:spMkLst>
        </pc:spChg>
        <pc:spChg chg="mod">
          <ac:chgData name="Rachel Murray" userId="bbcd0a00-e941-47ad-998c-05dd4bd34cfd" providerId="ADAL" clId="{BAB87E9E-3C39-4476-9DCA-F81CBF6260AA}" dt="2024-09-29T18:28:13.100" v="39" actId="27636"/>
          <ac:spMkLst>
            <pc:docMk/>
            <pc:sldMk cId="3200794465" sldId="257"/>
            <ac:spMk id="3" creationId="{B5C1718B-322A-B8CF-99D1-B4C4AACB3C92}"/>
          </ac:spMkLst>
        </pc:spChg>
        <pc:spChg chg="add">
          <ac:chgData name="Rachel Murray" userId="bbcd0a00-e941-47ad-998c-05dd4bd34cfd" providerId="ADAL" clId="{BAB87E9E-3C39-4476-9DCA-F81CBF6260AA}" dt="2024-09-29T18:28:05.530" v="37" actId="26606"/>
          <ac:spMkLst>
            <pc:docMk/>
            <pc:sldMk cId="3200794465" sldId="257"/>
            <ac:spMk id="2057" creationId="{99F1FFA9-D672-408C-9220-ADEEC6ABDD09}"/>
          </ac:spMkLst>
        </pc:spChg>
        <pc:picChg chg="add mod">
          <ac:chgData name="Rachel Murray" userId="bbcd0a00-e941-47ad-998c-05dd4bd34cfd" providerId="ADAL" clId="{BAB87E9E-3C39-4476-9DCA-F81CBF6260AA}" dt="2024-09-29T18:28:05.530" v="37" actId="26606"/>
          <ac:picMkLst>
            <pc:docMk/>
            <pc:sldMk cId="3200794465" sldId="257"/>
            <ac:picMk id="2050" creationId="{8D3F36CC-81A5-8EBF-4521-2D7F8B6C0233}"/>
          </ac:picMkLst>
        </pc:picChg>
        <pc:picChg chg="add mod">
          <ac:chgData name="Rachel Murray" userId="bbcd0a00-e941-47ad-998c-05dd4bd34cfd" providerId="ADAL" clId="{BAB87E9E-3C39-4476-9DCA-F81CBF6260AA}" dt="2024-09-29T18:28:05.530" v="37" actId="26606"/>
          <ac:picMkLst>
            <pc:docMk/>
            <pc:sldMk cId="3200794465" sldId="257"/>
            <ac:picMk id="2052" creationId="{C8C93C9B-AF0E-4848-B6F2-098973F1CC71}"/>
          </ac:picMkLst>
        </pc:picChg>
      </pc:sldChg>
      <pc:sldChg chg="addSp delSp modSp new mod setBg">
        <pc:chgData name="Rachel Murray" userId="bbcd0a00-e941-47ad-998c-05dd4bd34cfd" providerId="ADAL" clId="{BAB87E9E-3C39-4476-9DCA-F81CBF6260AA}" dt="2024-09-29T18:32:09.919" v="64" actId="403"/>
        <pc:sldMkLst>
          <pc:docMk/>
          <pc:sldMk cId="853592140" sldId="258"/>
        </pc:sldMkLst>
        <pc:spChg chg="del">
          <ac:chgData name="Rachel Murray" userId="bbcd0a00-e941-47ad-998c-05dd4bd34cfd" providerId="ADAL" clId="{BAB87E9E-3C39-4476-9DCA-F81CBF6260AA}" dt="2024-09-29T18:28:43.344" v="41"/>
          <ac:spMkLst>
            <pc:docMk/>
            <pc:sldMk cId="853592140" sldId="258"/>
            <ac:spMk id="2" creationId="{43545DF4-84D6-6FD5-8246-50B30539387E}"/>
          </ac:spMkLst>
        </pc:spChg>
        <pc:spChg chg="mod ord">
          <ac:chgData name="Rachel Murray" userId="bbcd0a00-e941-47ad-998c-05dd4bd34cfd" providerId="ADAL" clId="{BAB87E9E-3C39-4476-9DCA-F81CBF6260AA}" dt="2024-09-29T18:32:09.919" v="64" actId="403"/>
          <ac:spMkLst>
            <pc:docMk/>
            <pc:sldMk cId="853592140" sldId="258"/>
            <ac:spMk id="3" creationId="{7CCD72CC-945E-9BDB-F589-ED2807AB8E56}"/>
          </ac:spMkLst>
        </pc:spChg>
        <pc:spChg chg="add mod">
          <ac:chgData name="Rachel Murray" userId="bbcd0a00-e941-47ad-998c-05dd4bd34cfd" providerId="ADAL" clId="{BAB87E9E-3C39-4476-9DCA-F81CBF6260AA}" dt="2024-09-29T18:32:02.500" v="63" actId="26606"/>
          <ac:spMkLst>
            <pc:docMk/>
            <pc:sldMk cId="853592140" sldId="258"/>
            <ac:spMk id="4" creationId="{1951A21D-01F9-D5DF-A81F-47C1997B91EC}"/>
          </ac:spMkLst>
        </pc:spChg>
        <pc:spChg chg="add">
          <ac:chgData name="Rachel Murray" userId="bbcd0a00-e941-47ad-998c-05dd4bd34cfd" providerId="ADAL" clId="{BAB87E9E-3C39-4476-9DCA-F81CBF6260AA}" dt="2024-09-29T18:32:02.500" v="63" actId="26606"/>
          <ac:spMkLst>
            <pc:docMk/>
            <pc:sldMk cId="853592140" sldId="258"/>
            <ac:spMk id="3078" creationId="{79BB35BC-D5C2-4C8B-A22A-A71E6191913B}"/>
          </ac:spMkLst>
        </pc:spChg>
        <pc:spChg chg="add del">
          <ac:chgData name="Rachel Murray" userId="bbcd0a00-e941-47ad-998c-05dd4bd34cfd" providerId="ADAL" clId="{BAB87E9E-3C39-4476-9DCA-F81CBF6260AA}" dt="2024-09-29T18:31:56.084" v="60" actId="26606"/>
          <ac:spMkLst>
            <pc:docMk/>
            <pc:sldMk cId="853592140" sldId="258"/>
            <ac:spMk id="3079" creationId="{327D73B4-9F5C-4A64-A179-51B9500CB8B5}"/>
          </ac:spMkLst>
        </pc:spChg>
        <pc:spChg chg="add del">
          <ac:chgData name="Rachel Murray" userId="bbcd0a00-e941-47ad-998c-05dd4bd34cfd" providerId="ADAL" clId="{BAB87E9E-3C39-4476-9DCA-F81CBF6260AA}" dt="2024-09-29T18:31:56.084" v="60" actId="26606"/>
          <ac:spMkLst>
            <pc:docMk/>
            <pc:sldMk cId="853592140" sldId="258"/>
            <ac:spMk id="3081" creationId="{C1F06963-6374-4B48-844F-071A9BAAAE02}"/>
          </ac:spMkLst>
        </pc:spChg>
        <pc:spChg chg="add del">
          <ac:chgData name="Rachel Murray" userId="bbcd0a00-e941-47ad-998c-05dd4bd34cfd" providerId="ADAL" clId="{BAB87E9E-3C39-4476-9DCA-F81CBF6260AA}" dt="2024-09-29T18:31:56.084" v="60" actId="26606"/>
          <ac:spMkLst>
            <pc:docMk/>
            <pc:sldMk cId="853592140" sldId="258"/>
            <ac:spMk id="3083" creationId="{6CB927A4-E432-4310-9CD5-E89FF5063179}"/>
          </ac:spMkLst>
        </pc:spChg>
        <pc:spChg chg="add del">
          <ac:chgData name="Rachel Murray" userId="bbcd0a00-e941-47ad-998c-05dd4bd34cfd" providerId="ADAL" clId="{BAB87E9E-3C39-4476-9DCA-F81CBF6260AA}" dt="2024-09-29T18:31:56.084" v="60" actId="26606"/>
          <ac:spMkLst>
            <pc:docMk/>
            <pc:sldMk cId="853592140" sldId="258"/>
            <ac:spMk id="3085" creationId="{1453BF6C-B012-48B7-B4E8-6D7AC7C27D02}"/>
          </ac:spMkLst>
        </pc:spChg>
        <pc:spChg chg="add del">
          <ac:chgData name="Rachel Murray" userId="bbcd0a00-e941-47ad-998c-05dd4bd34cfd" providerId="ADAL" clId="{BAB87E9E-3C39-4476-9DCA-F81CBF6260AA}" dt="2024-09-29T18:31:56.084" v="60" actId="26606"/>
          <ac:spMkLst>
            <pc:docMk/>
            <pc:sldMk cId="853592140" sldId="258"/>
            <ac:spMk id="3087" creationId="{E3020543-B24B-4EC4-8FFC-8DD88EEA91A8}"/>
          </ac:spMkLst>
        </pc:spChg>
        <pc:picChg chg="add del">
          <ac:chgData name="Rachel Murray" userId="bbcd0a00-e941-47ad-998c-05dd4bd34cfd" providerId="ADAL" clId="{BAB87E9E-3C39-4476-9DCA-F81CBF6260AA}" dt="2024-09-29T18:31:36.071" v="55" actId="478"/>
          <ac:picMkLst>
            <pc:docMk/>
            <pc:sldMk cId="853592140" sldId="258"/>
            <ac:picMk id="5" creationId="{B5FC9ECA-1AE5-BDCE-87AD-77EA8B086271}"/>
          </ac:picMkLst>
        </pc:picChg>
        <pc:picChg chg="add del mod">
          <ac:chgData name="Rachel Murray" userId="bbcd0a00-e941-47ad-998c-05dd4bd34cfd" providerId="ADAL" clId="{BAB87E9E-3C39-4476-9DCA-F81CBF6260AA}" dt="2024-09-29T18:31:58.515" v="61" actId="478"/>
          <ac:picMkLst>
            <pc:docMk/>
            <pc:sldMk cId="853592140" sldId="258"/>
            <ac:picMk id="3074" creationId="{0B28C38D-E1E2-FDEE-CCB8-F17A7A1AF58B}"/>
          </ac:picMkLst>
        </pc:picChg>
        <pc:picChg chg="add mod">
          <ac:chgData name="Rachel Murray" userId="bbcd0a00-e941-47ad-998c-05dd4bd34cfd" providerId="ADAL" clId="{BAB87E9E-3C39-4476-9DCA-F81CBF6260AA}" dt="2024-09-29T18:32:02.500" v="63" actId="26606"/>
          <ac:picMkLst>
            <pc:docMk/>
            <pc:sldMk cId="853592140" sldId="258"/>
            <ac:picMk id="3076" creationId="{E70CD05E-8438-1D06-81B3-AA56336BBEA9}"/>
          </ac:picMkLst>
        </pc:picChg>
        <pc:cxnChg chg="add del">
          <ac:chgData name="Rachel Murray" userId="bbcd0a00-e941-47ad-998c-05dd4bd34cfd" providerId="ADAL" clId="{BAB87E9E-3C39-4476-9DCA-F81CBF6260AA}" dt="2024-09-29T18:31:56.084" v="60" actId="26606"/>
          <ac:cxnSpMkLst>
            <pc:docMk/>
            <pc:sldMk cId="853592140" sldId="258"/>
            <ac:cxnSpMk id="3089" creationId="{C49DA8F6-BCC1-4447-B54C-57856834B94B}"/>
          </ac:cxnSpMkLst>
        </pc:cxnChg>
      </pc:sldChg>
      <pc:sldChg chg="addSp delSp modSp new mod setBg">
        <pc:chgData name="Rachel Murray" userId="bbcd0a00-e941-47ad-998c-05dd4bd34cfd" providerId="ADAL" clId="{BAB87E9E-3C39-4476-9DCA-F81CBF6260AA}" dt="2024-09-29T18:36:42.589" v="98" actId="403"/>
        <pc:sldMkLst>
          <pc:docMk/>
          <pc:sldMk cId="29640724" sldId="259"/>
        </pc:sldMkLst>
        <pc:spChg chg="del">
          <ac:chgData name="Rachel Murray" userId="bbcd0a00-e941-47ad-998c-05dd4bd34cfd" providerId="ADAL" clId="{BAB87E9E-3C39-4476-9DCA-F81CBF6260AA}" dt="2024-09-29T18:32:47.741" v="66" actId="478"/>
          <ac:spMkLst>
            <pc:docMk/>
            <pc:sldMk cId="29640724" sldId="259"/>
            <ac:spMk id="2" creationId="{5B896D49-CBDB-5628-EE0B-B7F5798462E6}"/>
          </ac:spMkLst>
        </pc:spChg>
        <pc:spChg chg="add del mod ord">
          <ac:chgData name="Rachel Murray" userId="bbcd0a00-e941-47ad-998c-05dd4bd34cfd" providerId="ADAL" clId="{BAB87E9E-3C39-4476-9DCA-F81CBF6260AA}" dt="2024-09-29T18:36:42.589" v="98" actId="403"/>
          <ac:spMkLst>
            <pc:docMk/>
            <pc:sldMk cId="29640724" sldId="259"/>
            <ac:spMk id="3" creationId="{A3DC8A8C-B7EC-CC67-5CBF-DE5F8F7703F3}"/>
          </ac:spMkLst>
        </pc:spChg>
        <pc:spChg chg="add mod">
          <ac:chgData name="Rachel Murray" userId="bbcd0a00-e941-47ad-998c-05dd4bd34cfd" providerId="ADAL" clId="{BAB87E9E-3C39-4476-9DCA-F81CBF6260AA}" dt="2024-09-29T18:35:34.987" v="72" actId="478"/>
          <ac:spMkLst>
            <pc:docMk/>
            <pc:sldMk cId="29640724" sldId="259"/>
            <ac:spMk id="4" creationId="{4ADC8CC9-10CD-C7A4-E98F-F5E1F6699728}"/>
          </ac:spMkLst>
        </pc:spChg>
        <pc:spChg chg="add del">
          <ac:chgData name="Rachel Murray" userId="bbcd0a00-e941-47ad-998c-05dd4bd34cfd" providerId="ADAL" clId="{BAB87E9E-3C39-4476-9DCA-F81CBF6260AA}" dt="2024-09-29T18:36:19.326" v="88" actId="26606"/>
          <ac:spMkLst>
            <pc:docMk/>
            <pc:sldMk cId="29640724" sldId="259"/>
            <ac:spMk id="4105" creationId="{04812C46-200A-4DEB-A05E-3ED6C68C2387}"/>
          </ac:spMkLst>
        </pc:spChg>
        <pc:spChg chg="add del">
          <ac:chgData name="Rachel Murray" userId="bbcd0a00-e941-47ad-998c-05dd4bd34cfd" providerId="ADAL" clId="{BAB87E9E-3C39-4476-9DCA-F81CBF6260AA}" dt="2024-09-29T18:36:19.326" v="88" actId="26606"/>
          <ac:spMkLst>
            <pc:docMk/>
            <pc:sldMk cId="29640724" sldId="259"/>
            <ac:spMk id="4107" creationId="{D1EA859B-E555-4109-94F3-6700E046E008}"/>
          </ac:spMkLst>
        </pc:spChg>
        <pc:spChg chg="add">
          <ac:chgData name="Rachel Murray" userId="bbcd0a00-e941-47ad-998c-05dd4bd34cfd" providerId="ADAL" clId="{BAB87E9E-3C39-4476-9DCA-F81CBF6260AA}" dt="2024-09-29T18:36:19.326" v="88" actId="26606"/>
          <ac:spMkLst>
            <pc:docMk/>
            <pc:sldMk cId="29640724" sldId="259"/>
            <ac:spMk id="4112" creationId="{8181FC64-B306-4821-98E2-780662EFC486}"/>
          </ac:spMkLst>
        </pc:spChg>
        <pc:spChg chg="add">
          <ac:chgData name="Rachel Murray" userId="bbcd0a00-e941-47ad-998c-05dd4bd34cfd" providerId="ADAL" clId="{BAB87E9E-3C39-4476-9DCA-F81CBF6260AA}" dt="2024-09-29T18:36:19.326" v="88" actId="26606"/>
          <ac:spMkLst>
            <pc:docMk/>
            <pc:sldMk cId="29640724" sldId="259"/>
            <ac:spMk id="4114" creationId="{5871FC61-DD4E-47D4-81FD-8A7E7D12B371}"/>
          </ac:spMkLst>
        </pc:spChg>
        <pc:spChg chg="add">
          <ac:chgData name="Rachel Murray" userId="bbcd0a00-e941-47ad-998c-05dd4bd34cfd" providerId="ADAL" clId="{BAB87E9E-3C39-4476-9DCA-F81CBF6260AA}" dt="2024-09-29T18:36:19.326" v="88" actId="26606"/>
          <ac:spMkLst>
            <pc:docMk/>
            <pc:sldMk cId="29640724" sldId="259"/>
            <ac:spMk id="4116" creationId="{F9EC3F91-A75C-4F74-867E-E4C28C13546B}"/>
          </ac:spMkLst>
        </pc:spChg>
        <pc:spChg chg="add">
          <ac:chgData name="Rachel Murray" userId="bbcd0a00-e941-47ad-998c-05dd4bd34cfd" providerId="ADAL" clId="{BAB87E9E-3C39-4476-9DCA-F81CBF6260AA}" dt="2024-09-29T18:36:19.326" v="88" actId="26606"/>
          <ac:spMkLst>
            <pc:docMk/>
            <pc:sldMk cId="29640724" sldId="259"/>
            <ac:spMk id="4118" creationId="{829A1E2C-5AC8-40FC-99E9-832069D39792}"/>
          </ac:spMkLst>
        </pc:spChg>
        <pc:picChg chg="add del mod">
          <ac:chgData name="Rachel Murray" userId="bbcd0a00-e941-47ad-998c-05dd4bd34cfd" providerId="ADAL" clId="{BAB87E9E-3C39-4476-9DCA-F81CBF6260AA}" dt="2024-09-29T18:35:40.343" v="75" actId="478"/>
          <ac:picMkLst>
            <pc:docMk/>
            <pc:sldMk cId="29640724" sldId="259"/>
            <ac:picMk id="4098" creationId="{CA76FD65-235C-03B8-62A8-7D1DA56F4783}"/>
          </ac:picMkLst>
        </pc:picChg>
        <pc:picChg chg="add mod">
          <ac:chgData name="Rachel Murray" userId="bbcd0a00-e941-47ad-998c-05dd4bd34cfd" providerId="ADAL" clId="{BAB87E9E-3C39-4476-9DCA-F81CBF6260AA}" dt="2024-09-29T18:36:19.326" v="88" actId="26606"/>
          <ac:picMkLst>
            <pc:docMk/>
            <pc:sldMk cId="29640724" sldId="259"/>
            <ac:picMk id="4100" creationId="{7E41193A-3B3A-E80A-9AD2-77021FBC69AE}"/>
          </ac:picMkLst>
        </pc:picChg>
      </pc:sldChg>
      <pc:sldChg chg="addSp delSp modSp new mod setBg">
        <pc:chgData name="Rachel Murray" userId="bbcd0a00-e941-47ad-998c-05dd4bd34cfd" providerId="ADAL" clId="{BAB87E9E-3C39-4476-9DCA-F81CBF6260AA}" dt="2024-09-29T18:39:52.014" v="119" actId="14100"/>
        <pc:sldMkLst>
          <pc:docMk/>
          <pc:sldMk cId="914260345" sldId="260"/>
        </pc:sldMkLst>
        <pc:spChg chg="del">
          <ac:chgData name="Rachel Murray" userId="bbcd0a00-e941-47ad-998c-05dd4bd34cfd" providerId="ADAL" clId="{BAB87E9E-3C39-4476-9DCA-F81CBF6260AA}" dt="2024-09-29T18:37:24.251" v="100" actId="478"/>
          <ac:spMkLst>
            <pc:docMk/>
            <pc:sldMk cId="914260345" sldId="260"/>
            <ac:spMk id="2" creationId="{A6C3C4A5-C080-0F21-2122-E9F7E8D91123}"/>
          </ac:spMkLst>
        </pc:spChg>
        <pc:spChg chg="mod ord">
          <ac:chgData name="Rachel Murray" userId="bbcd0a00-e941-47ad-998c-05dd4bd34cfd" providerId="ADAL" clId="{BAB87E9E-3C39-4476-9DCA-F81CBF6260AA}" dt="2024-09-29T18:39:52.014" v="119" actId="14100"/>
          <ac:spMkLst>
            <pc:docMk/>
            <pc:sldMk cId="914260345" sldId="260"/>
            <ac:spMk id="3" creationId="{E64883C8-D73B-6514-65CF-27FC83C0B574}"/>
          </ac:spMkLst>
        </pc:spChg>
        <pc:spChg chg="add del">
          <ac:chgData name="Rachel Murray" userId="bbcd0a00-e941-47ad-998c-05dd4bd34cfd" providerId="ADAL" clId="{BAB87E9E-3C39-4476-9DCA-F81CBF6260AA}" dt="2024-09-29T18:39:28.980" v="106" actId="26606"/>
          <ac:spMkLst>
            <pc:docMk/>
            <pc:sldMk cId="914260345" sldId="260"/>
            <ac:spMk id="5127" creationId="{F13C74B1-5B17-4795-BED0-7140497B445A}"/>
          </ac:spMkLst>
        </pc:spChg>
        <pc:spChg chg="add del">
          <ac:chgData name="Rachel Murray" userId="bbcd0a00-e941-47ad-998c-05dd4bd34cfd" providerId="ADAL" clId="{BAB87E9E-3C39-4476-9DCA-F81CBF6260AA}" dt="2024-09-29T18:39:28.980" v="106" actId="26606"/>
          <ac:spMkLst>
            <pc:docMk/>
            <pc:sldMk cId="914260345" sldId="260"/>
            <ac:spMk id="5129" creationId="{D4974D33-8DC5-464E-8C6D-BE58F0669C17}"/>
          </ac:spMkLst>
        </pc:spChg>
        <pc:spChg chg="add del">
          <ac:chgData name="Rachel Murray" userId="bbcd0a00-e941-47ad-998c-05dd4bd34cfd" providerId="ADAL" clId="{BAB87E9E-3C39-4476-9DCA-F81CBF6260AA}" dt="2024-09-29T18:39:33.343" v="108" actId="26606"/>
          <ac:spMkLst>
            <pc:docMk/>
            <pc:sldMk cId="914260345" sldId="260"/>
            <ac:spMk id="5131" creationId="{23E547B5-89CF-4EC0-96DE-25771AED0799}"/>
          </ac:spMkLst>
        </pc:spChg>
        <pc:spChg chg="add del">
          <ac:chgData name="Rachel Murray" userId="bbcd0a00-e941-47ad-998c-05dd4bd34cfd" providerId="ADAL" clId="{BAB87E9E-3C39-4476-9DCA-F81CBF6260AA}" dt="2024-09-29T18:39:33.343" v="108" actId="26606"/>
          <ac:spMkLst>
            <pc:docMk/>
            <pc:sldMk cId="914260345" sldId="260"/>
            <ac:spMk id="5132" creationId="{3F0B8CEB-8279-4E5E-A0CE-1FC9F71736F2}"/>
          </ac:spMkLst>
        </pc:spChg>
        <pc:spChg chg="add">
          <ac:chgData name="Rachel Murray" userId="bbcd0a00-e941-47ad-998c-05dd4bd34cfd" providerId="ADAL" clId="{BAB87E9E-3C39-4476-9DCA-F81CBF6260AA}" dt="2024-09-29T18:39:33.343" v="109" actId="26606"/>
          <ac:spMkLst>
            <pc:docMk/>
            <pc:sldMk cId="914260345" sldId="260"/>
            <ac:spMk id="5134" creationId="{04812C46-200A-4DEB-A05E-3ED6C68C2387}"/>
          </ac:spMkLst>
        </pc:spChg>
        <pc:spChg chg="add">
          <ac:chgData name="Rachel Murray" userId="bbcd0a00-e941-47ad-998c-05dd4bd34cfd" providerId="ADAL" clId="{BAB87E9E-3C39-4476-9DCA-F81CBF6260AA}" dt="2024-09-29T18:39:33.343" v="109" actId="26606"/>
          <ac:spMkLst>
            <pc:docMk/>
            <pc:sldMk cId="914260345" sldId="260"/>
            <ac:spMk id="5135" creationId="{D1EA859B-E555-4109-94F3-6700E046E008}"/>
          </ac:spMkLst>
        </pc:spChg>
        <pc:picChg chg="add mod">
          <ac:chgData name="Rachel Murray" userId="bbcd0a00-e941-47ad-998c-05dd4bd34cfd" providerId="ADAL" clId="{BAB87E9E-3C39-4476-9DCA-F81CBF6260AA}" dt="2024-09-29T18:39:33.343" v="109" actId="26606"/>
          <ac:picMkLst>
            <pc:docMk/>
            <pc:sldMk cId="914260345" sldId="260"/>
            <ac:picMk id="5122" creationId="{CDB91809-052C-B0EE-B1DB-0F9897D958A9}"/>
          </ac:picMkLst>
        </pc:picChg>
      </pc:sldChg>
      <pc:sldChg chg="addSp delSp modSp new mod setBg">
        <pc:chgData name="Rachel Murray" userId="bbcd0a00-e941-47ad-998c-05dd4bd34cfd" providerId="ADAL" clId="{BAB87E9E-3C39-4476-9DCA-F81CBF6260AA}" dt="2024-09-29T18:43:33.248" v="142" actId="33524"/>
        <pc:sldMkLst>
          <pc:docMk/>
          <pc:sldMk cId="2259209942" sldId="261"/>
        </pc:sldMkLst>
        <pc:spChg chg="del">
          <ac:chgData name="Rachel Murray" userId="bbcd0a00-e941-47ad-998c-05dd4bd34cfd" providerId="ADAL" clId="{BAB87E9E-3C39-4476-9DCA-F81CBF6260AA}" dt="2024-09-29T18:41:28.417" v="125" actId="478"/>
          <ac:spMkLst>
            <pc:docMk/>
            <pc:sldMk cId="2259209942" sldId="261"/>
            <ac:spMk id="2" creationId="{289A8949-576E-D8DF-0BFC-EDCD5F9C66F3}"/>
          </ac:spMkLst>
        </pc:spChg>
        <pc:spChg chg="mod ord">
          <ac:chgData name="Rachel Murray" userId="bbcd0a00-e941-47ad-998c-05dd4bd34cfd" providerId="ADAL" clId="{BAB87E9E-3C39-4476-9DCA-F81CBF6260AA}" dt="2024-09-29T18:43:33.248" v="142" actId="33524"/>
          <ac:spMkLst>
            <pc:docMk/>
            <pc:sldMk cId="2259209942" sldId="261"/>
            <ac:spMk id="3" creationId="{3CCE8670-69F9-D479-785B-CC78398184AD}"/>
          </ac:spMkLst>
        </pc:spChg>
        <pc:spChg chg="add del">
          <ac:chgData name="Rachel Murray" userId="bbcd0a00-e941-47ad-998c-05dd4bd34cfd" providerId="ADAL" clId="{BAB87E9E-3C39-4476-9DCA-F81CBF6260AA}" dt="2024-09-29T18:42:58.795" v="128" actId="26606"/>
          <ac:spMkLst>
            <pc:docMk/>
            <pc:sldMk cId="2259209942" sldId="261"/>
            <ac:spMk id="9" creationId="{8F90786E-B72D-4C32-BDCE-A170B007822D}"/>
          </ac:spMkLst>
        </pc:spChg>
        <pc:spChg chg="add del">
          <ac:chgData name="Rachel Murray" userId="bbcd0a00-e941-47ad-998c-05dd4bd34cfd" providerId="ADAL" clId="{BAB87E9E-3C39-4476-9DCA-F81CBF6260AA}" dt="2024-09-29T18:42:58.795" v="128" actId="26606"/>
          <ac:spMkLst>
            <pc:docMk/>
            <pc:sldMk cId="2259209942" sldId="261"/>
            <ac:spMk id="11" creationId="{5E46F2E7-848F-4A6C-A098-4764FDEA771A}"/>
          </ac:spMkLst>
        </pc:spChg>
        <pc:spChg chg="add del">
          <ac:chgData name="Rachel Murray" userId="bbcd0a00-e941-47ad-998c-05dd4bd34cfd" providerId="ADAL" clId="{BAB87E9E-3C39-4476-9DCA-F81CBF6260AA}" dt="2024-09-29T18:43:01.089" v="130" actId="26606"/>
          <ac:spMkLst>
            <pc:docMk/>
            <pc:sldMk cId="2259209942" sldId="261"/>
            <ac:spMk id="16" creationId="{3BA513B0-82FF-4F41-8178-885375D1CFB5}"/>
          </ac:spMkLst>
        </pc:spChg>
        <pc:spChg chg="add del">
          <ac:chgData name="Rachel Murray" userId="bbcd0a00-e941-47ad-998c-05dd4bd34cfd" providerId="ADAL" clId="{BAB87E9E-3C39-4476-9DCA-F81CBF6260AA}" dt="2024-09-29T18:43:01.685" v="132" actId="26606"/>
          <ac:spMkLst>
            <pc:docMk/>
            <pc:sldMk cId="2259209942" sldId="261"/>
            <ac:spMk id="19" creationId="{8181FC64-B306-4821-98E2-780662EFC486}"/>
          </ac:spMkLst>
        </pc:spChg>
        <pc:spChg chg="add del">
          <ac:chgData name="Rachel Murray" userId="bbcd0a00-e941-47ad-998c-05dd4bd34cfd" providerId="ADAL" clId="{BAB87E9E-3C39-4476-9DCA-F81CBF6260AA}" dt="2024-09-29T18:43:01.685" v="132" actId="26606"/>
          <ac:spMkLst>
            <pc:docMk/>
            <pc:sldMk cId="2259209942" sldId="261"/>
            <ac:spMk id="20" creationId="{5871FC61-DD4E-47D4-81FD-8A7E7D12B371}"/>
          </ac:spMkLst>
        </pc:spChg>
        <pc:spChg chg="add del">
          <ac:chgData name="Rachel Murray" userId="bbcd0a00-e941-47ad-998c-05dd4bd34cfd" providerId="ADAL" clId="{BAB87E9E-3C39-4476-9DCA-F81CBF6260AA}" dt="2024-09-29T18:43:01.685" v="132" actId="26606"/>
          <ac:spMkLst>
            <pc:docMk/>
            <pc:sldMk cId="2259209942" sldId="261"/>
            <ac:spMk id="21" creationId="{F9EC3F91-A75C-4F74-867E-E4C28C13546B}"/>
          </ac:spMkLst>
        </pc:spChg>
        <pc:spChg chg="add del">
          <ac:chgData name="Rachel Murray" userId="bbcd0a00-e941-47ad-998c-05dd4bd34cfd" providerId="ADAL" clId="{BAB87E9E-3C39-4476-9DCA-F81CBF6260AA}" dt="2024-09-29T18:43:01.685" v="132" actId="26606"/>
          <ac:spMkLst>
            <pc:docMk/>
            <pc:sldMk cId="2259209942" sldId="261"/>
            <ac:spMk id="22" creationId="{829A1E2C-5AC8-40FC-99E9-832069D39792}"/>
          </ac:spMkLst>
        </pc:spChg>
        <pc:spChg chg="add del">
          <ac:chgData name="Rachel Murray" userId="bbcd0a00-e941-47ad-998c-05dd4bd34cfd" providerId="ADAL" clId="{BAB87E9E-3C39-4476-9DCA-F81CBF6260AA}" dt="2024-09-29T18:43:04.500" v="134" actId="26606"/>
          <ac:spMkLst>
            <pc:docMk/>
            <pc:sldMk cId="2259209942" sldId="261"/>
            <ac:spMk id="24" creationId="{F13C74B1-5B17-4795-BED0-7140497B445A}"/>
          </ac:spMkLst>
        </pc:spChg>
        <pc:spChg chg="add del">
          <ac:chgData name="Rachel Murray" userId="bbcd0a00-e941-47ad-998c-05dd4bd34cfd" providerId="ADAL" clId="{BAB87E9E-3C39-4476-9DCA-F81CBF6260AA}" dt="2024-09-29T18:43:04.500" v="134" actId="26606"/>
          <ac:spMkLst>
            <pc:docMk/>
            <pc:sldMk cId="2259209942" sldId="261"/>
            <ac:spMk id="25" creationId="{D4974D33-8DC5-464E-8C6D-BE58F0669C17}"/>
          </ac:spMkLst>
        </pc:spChg>
        <pc:grpChg chg="add del">
          <ac:chgData name="Rachel Murray" userId="bbcd0a00-e941-47ad-998c-05dd4bd34cfd" providerId="ADAL" clId="{BAB87E9E-3C39-4476-9DCA-F81CBF6260AA}" dt="2024-09-29T18:43:01.089" v="130" actId="26606"/>
          <ac:grpSpMkLst>
            <pc:docMk/>
            <pc:sldMk cId="2259209942" sldId="261"/>
            <ac:grpSpMk id="17" creationId="{93DB8501-F9F2-4ACD-B56A-9019CD5006D6}"/>
          </ac:grpSpMkLst>
        </pc:grpChg>
        <pc:picChg chg="add mod">
          <ac:chgData name="Rachel Murray" userId="bbcd0a00-e941-47ad-998c-05dd4bd34cfd" providerId="ADAL" clId="{BAB87E9E-3C39-4476-9DCA-F81CBF6260AA}" dt="2024-09-29T18:43:04.500" v="135" actId="26606"/>
          <ac:picMkLst>
            <pc:docMk/>
            <pc:sldMk cId="2259209942" sldId="261"/>
            <ac:picMk id="4" creationId="{F2093615-CB03-7F6F-247E-00F910492CB6}"/>
          </ac:picMkLst>
        </pc:picChg>
      </pc:sldChg>
      <pc:sldChg chg="addSp modSp new mod setBg">
        <pc:chgData name="Rachel Murray" userId="bbcd0a00-e941-47ad-998c-05dd4bd34cfd" providerId="ADAL" clId="{BAB87E9E-3C39-4476-9DCA-F81CBF6260AA}" dt="2024-09-29T18:45:24.629" v="160" actId="26606"/>
        <pc:sldMkLst>
          <pc:docMk/>
          <pc:sldMk cId="2130535467" sldId="262"/>
        </pc:sldMkLst>
        <pc:spChg chg="mod">
          <ac:chgData name="Rachel Murray" userId="bbcd0a00-e941-47ad-998c-05dd4bd34cfd" providerId="ADAL" clId="{BAB87E9E-3C39-4476-9DCA-F81CBF6260AA}" dt="2024-09-29T18:45:24.629" v="160" actId="26606"/>
          <ac:spMkLst>
            <pc:docMk/>
            <pc:sldMk cId="2130535467" sldId="262"/>
            <ac:spMk id="2" creationId="{3F2AB6D5-E50A-3592-673F-3E590E2BFA9E}"/>
          </ac:spMkLst>
        </pc:spChg>
        <pc:spChg chg="mod ord">
          <ac:chgData name="Rachel Murray" userId="bbcd0a00-e941-47ad-998c-05dd4bd34cfd" providerId="ADAL" clId="{BAB87E9E-3C39-4476-9DCA-F81CBF6260AA}" dt="2024-09-29T18:45:24.629" v="160" actId="26606"/>
          <ac:spMkLst>
            <pc:docMk/>
            <pc:sldMk cId="2130535467" sldId="262"/>
            <ac:spMk id="3" creationId="{EA8DCD55-6244-6618-CE5E-BDE6B861F201}"/>
          </ac:spMkLst>
        </pc:spChg>
        <pc:spChg chg="add">
          <ac:chgData name="Rachel Murray" userId="bbcd0a00-e941-47ad-998c-05dd4bd34cfd" providerId="ADAL" clId="{BAB87E9E-3C39-4476-9DCA-F81CBF6260AA}" dt="2024-09-29T18:45:24.629" v="160" actId="26606"/>
          <ac:spMkLst>
            <pc:docMk/>
            <pc:sldMk cId="2130535467" sldId="262"/>
            <ac:spMk id="6151" creationId="{B1595A09-E336-4D1B-9B3A-06A2287A54E2}"/>
          </ac:spMkLst>
        </pc:spChg>
        <pc:spChg chg="add">
          <ac:chgData name="Rachel Murray" userId="bbcd0a00-e941-47ad-998c-05dd4bd34cfd" providerId="ADAL" clId="{BAB87E9E-3C39-4476-9DCA-F81CBF6260AA}" dt="2024-09-29T18:45:24.629" v="160" actId="26606"/>
          <ac:spMkLst>
            <pc:docMk/>
            <pc:sldMk cId="2130535467" sldId="262"/>
            <ac:spMk id="6153" creationId="{3540989C-C7B8-473B-BF87-6F2DA6A90006}"/>
          </ac:spMkLst>
        </pc:spChg>
        <pc:picChg chg="add mod">
          <ac:chgData name="Rachel Murray" userId="bbcd0a00-e941-47ad-998c-05dd4bd34cfd" providerId="ADAL" clId="{BAB87E9E-3C39-4476-9DCA-F81CBF6260AA}" dt="2024-09-29T18:45:24.629" v="160" actId="26606"/>
          <ac:picMkLst>
            <pc:docMk/>
            <pc:sldMk cId="2130535467" sldId="262"/>
            <ac:picMk id="6146" creationId="{08C6A180-8A98-43BA-1F1E-1884EC83884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8AB1-8045-351B-0E6A-6FD853F42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F9717-089E-9938-B7A5-8F8EB786F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9C934-2CF5-6EBA-F066-0ACA8BD42D3F}"/>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1A246CB1-05A5-2089-66F0-C83319CA9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85995-3953-0341-4D1F-4182FB352C16}"/>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95033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233A-3072-FD53-9A70-6B13A2140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CDEF0-51CF-9390-2D9B-75576CCEB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2BFD9-6579-EEA4-CB86-28FAEB0E8694}"/>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27707B65-5CE7-2D9C-48D7-4BBFC8168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B3B3-BD7E-2137-8907-99A0C0D71D19}"/>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193437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BEE6B-D2EB-0563-4ACE-9951AEC1EF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DDA5D-0E91-E8A4-1A9F-0D238C204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4A0D0-7EA4-30ED-2BB3-CE4492ABDDCF}"/>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95BAF92E-B250-CE6A-4E3E-B07E8ACEC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E6302-ABEE-4F33-59AB-65C9A30A6105}"/>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335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AAB6-9D64-E174-EA9B-E891494AD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34EE9-E1D3-9342-71C9-AE2BCFABB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E3008-DF3D-F806-68A3-26C48DEA8AC5}"/>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C84DC911-BB2C-0E87-9F78-EFD47DF0D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8E9C3-4FC3-896F-B00A-73E963436D16}"/>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328233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9E6-4FC8-D7A3-40A9-C61FD9703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747CB2-7548-6EB3-B724-CCE309FDC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2CCBB-A891-9DCA-6738-88B273B66618}"/>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F8980FF6-D170-899A-1E47-57CFFCFBE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B71A0-F2EA-5302-D31C-D2579F7682F2}"/>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233467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5394-77B8-8A64-E3D8-0F4C5C56C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08CCD-65E6-09C0-213E-B6F804CDC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63A90-2D3C-6CA6-E7D9-BA55BAD76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AC343-6C3E-5FF4-77BC-63DCC52AA2CA}"/>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6" name="Footer Placeholder 5">
            <a:extLst>
              <a:ext uri="{FF2B5EF4-FFF2-40B4-BE49-F238E27FC236}">
                <a16:creationId xmlns:a16="http://schemas.microsoft.com/office/drawing/2014/main" id="{FF041995-FD39-6BAA-F223-0CB703693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2927A-6BDD-175F-74B5-E252D67853CC}"/>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394529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C068-E6AA-1348-14B7-9CCBD9B2D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7FEA2-7154-8132-6F72-2F26A87AF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BE69A-C388-0C6E-AD2B-DE23F6649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272BF-A58C-F191-D29E-80FDAFB78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D60ACB-8EF7-FB23-8434-62E39B342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C5E6B-5A29-A078-335B-4532B4D91866}"/>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8" name="Footer Placeholder 7">
            <a:extLst>
              <a:ext uri="{FF2B5EF4-FFF2-40B4-BE49-F238E27FC236}">
                <a16:creationId xmlns:a16="http://schemas.microsoft.com/office/drawing/2014/main" id="{85CD7C95-F8D3-2F6F-CEC6-D5CE8E01D1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109268-6DC7-5309-3A27-3DF10A2D2584}"/>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301289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07CA-39B2-9F95-C21A-39EE5BB57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606840-11FA-AD8C-423E-03537CD975C5}"/>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4" name="Footer Placeholder 3">
            <a:extLst>
              <a:ext uri="{FF2B5EF4-FFF2-40B4-BE49-F238E27FC236}">
                <a16:creationId xmlns:a16="http://schemas.microsoft.com/office/drawing/2014/main" id="{E060C789-CAB1-D769-3579-4FBFE18E9E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11C42-C850-2E45-E2D5-002268535560}"/>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170267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67F4B-A7A8-BFC6-0597-E1FEE00268FB}"/>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3" name="Footer Placeholder 2">
            <a:extLst>
              <a:ext uri="{FF2B5EF4-FFF2-40B4-BE49-F238E27FC236}">
                <a16:creationId xmlns:a16="http://schemas.microsoft.com/office/drawing/2014/main" id="{72F9E576-DF82-8560-0A77-E00A5819C8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D7244B-0E6F-14FE-DC1A-7CE4B3CE1797}"/>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48187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9C5F-C48D-228E-FCE5-FBB7189C4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63333-328E-B2A4-FD32-7AD40AF3E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B3696-87EB-A000-4A5C-0F7D5E957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609C7-1F23-3315-39F3-223D7A9EB3BB}"/>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6" name="Footer Placeholder 5">
            <a:extLst>
              <a:ext uri="{FF2B5EF4-FFF2-40B4-BE49-F238E27FC236}">
                <a16:creationId xmlns:a16="http://schemas.microsoft.com/office/drawing/2014/main" id="{047E4FB2-1EE5-973F-7137-A3673FDC1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128B9-396C-6ECB-70C7-40972D91BE81}"/>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388372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9AFB-A426-93BB-68D8-25BD0042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5A9F4-820E-9B6D-043F-CC91F4174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7FEE3-2D6C-165C-16BC-B26B26F23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405C4-3655-14B2-8073-41B2FAE002FE}"/>
              </a:ext>
            </a:extLst>
          </p:cNvPr>
          <p:cNvSpPr>
            <a:spLocks noGrp="1"/>
          </p:cNvSpPr>
          <p:nvPr>
            <p:ph type="dt" sz="half" idx="10"/>
          </p:nvPr>
        </p:nvSpPr>
        <p:spPr/>
        <p:txBody>
          <a:bodyPr/>
          <a:lstStyle/>
          <a:p>
            <a:fld id="{97854964-251D-4A1E-8804-E9BEF4581AD2}" type="datetimeFigureOut">
              <a:rPr lang="en-US" smtClean="0"/>
              <a:t>9/29/2024</a:t>
            </a:fld>
            <a:endParaRPr lang="en-US"/>
          </a:p>
        </p:txBody>
      </p:sp>
      <p:sp>
        <p:nvSpPr>
          <p:cNvPr id="6" name="Footer Placeholder 5">
            <a:extLst>
              <a:ext uri="{FF2B5EF4-FFF2-40B4-BE49-F238E27FC236}">
                <a16:creationId xmlns:a16="http://schemas.microsoft.com/office/drawing/2014/main" id="{0C5DE89A-1B34-6683-F33E-762BF84C3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094F-6D9B-84D8-A321-C42A5AC108CA}"/>
              </a:ext>
            </a:extLst>
          </p:cNvPr>
          <p:cNvSpPr>
            <a:spLocks noGrp="1"/>
          </p:cNvSpPr>
          <p:nvPr>
            <p:ph type="sldNum" sz="quarter" idx="12"/>
          </p:nvPr>
        </p:nvSpPr>
        <p:spPr/>
        <p:txBody>
          <a:bodyPr/>
          <a:lstStyle/>
          <a:p>
            <a:fld id="{5A0AC806-DDF5-4D04-85B5-71A2F49FAFF5}" type="slidenum">
              <a:rPr lang="en-US" smtClean="0"/>
              <a:t>‹#›</a:t>
            </a:fld>
            <a:endParaRPr lang="en-US"/>
          </a:p>
        </p:txBody>
      </p:sp>
    </p:spTree>
    <p:extLst>
      <p:ext uri="{BB962C8B-B14F-4D97-AF65-F5344CB8AC3E}">
        <p14:creationId xmlns:p14="http://schemas.microsoft.com/office/powerpoint/2010/main" val="410694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44161-F494-87B3-6760-1C955DAB3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1211A-8937-48EC-FD0C-EB6E7535D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76475-CC61-E947-50B5-AD570B1FF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54964-251D-4A1E-8804-E9BEF4581AD2}" type="datetimeFigureOut">
              <a:rPr lang="en-US" smtClean="0"/>
              <a:t>9/29/2024</a:t>
            </a:fld>
            <a:endParaRPr lang="en-US"/>
          </a:p>
        </p:txBody>
      </p:sp>
      <p:sp>
        <p:nvSpPr>
          <p:cNvPr id="5" name="Footer Placeholder 4">
            <a:extLst>
              <a:ext uri="{FF2B5EF4-FFF2-40B4-BE49-F238E27FC236}">
                <a16:creationId xmlns:a16="http://schemas.microsoft.com/office/drawing/2014/main" id="{3E3F9DA4-579F-1C5C-1D46-61F432728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FEAEB7-CC17-AF9C-A539-0A6E2D370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AC806-DDF5-4D04-85B5-71A2F49FAFF5}" type="slidenum">
              <a:rPr lang="en-US" smtClean="0"/>
              <a:t>‹#›</a:t>
            </a:fld>
            <a:endParaRPr lang="en-US"/>
          </a:p>
        </p:txBody>
      </p:sp>
    </p:spTree>
    <p:extLst>
      <p:ext uri="{BB962C8B-B14F-4D97-AF65-F5344CB8AC3E}">
        <p14:creationId xmlns:p14="http://schemas.microsoft.com/office/powerpoint/2010/main" val="301035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c8VGyY5Hf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762A7-6D67-46FE-C605-F5E5B41DD098}"/>
              </a:ext>
            </a:extLst>
          </p:cNvPr>
          <p:cNvSpPr>
            <a:spLocks noGrp="1"/>
          </p:cNvSpPr>
          <p:nvPr>
            <p:ph type="ctrTitle"/>
          </p:nvPr>
        </p:nvSpPr>
        <p:spPr>
          <a:xfrm>
            <a:off x="838199" y="4428000"/>
            <a:ext cx="6143626" cy="1400400"/>
          </a:xfrm>
        </p:spPr>
        <p:txBody>
          <a:bodyPr wrap="square" anchor="b">
            <a:normAutofit/>
          </a:bodyPr>
          <a:lstStyle/>
          <a:p>
            <a:pPr algn="l"/>
            <a:r>
              <a:rPr lang="en-US" sz="43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Catching Pacific Lamprey at Willamette Falls </a:t>
            </a:r>
            <a:endParaRPr lang="en-US" sz="4300">
              <a:solidFill>
                <a:schemeClr val="bg1"/>
              </a:solidFill>
            </a:endParaRPr>
          </a:p>
        </p:txBody>
      </p:sp>
      <p:sp>
        <p:nvSpPr>
          <p:cNvPr id="3" name="Subtitle 2">
            <a:extLst>
              <a:ext uri="{FF2B5EF4-FFF2-40B4-BE49-F238E27FC236}">
                <a16:creationId xmlns:a16="http://schemas.microsoft.com/office/drawing/2014/main" id="{61C4C39A-B8D6-47FA-8A81-FEC66291C9F2}"/>
              </a:ext>
            </a:extLst>
          </p:cNvPr>
          <p:cNvSpPr>
            <a:spLocks noGrp="1"/>
          </p:cNvSpPr>
          <p:nvPr>
            <p:ph type="subTitle" idx="1"/>
          </p:nvPr>
        </p:nvSpPr>
        <p:spPr>
          <a:xfrm>
            <a:off x="7859713" y="4716472"/>
            <a:ext cx="3494088" cy="1017896"/>
          </a:xfrm>
        </p:spPr>
        <p:txBody>
          <a:bodyPr anchor="b">
            <a:normAutofit/>
          </a:bodyPr>
          <a:lstStyle/>
          <a:p>
            <a:pPr algn="l"/>
            <a:r>
              <a:rPr lang="en-US" sz="2200">
                <a:solidFill>
                  <a:schemeClr val="bg1"/>
                </a:solidFill>
              </a:rPr>
              <a:t>Use decimal notation for fractions with denominators 10 or 100</a:t>
            </a:r>
          </a:p>
        </p:txBody>
      </p:sp>
      <p:pic>
        <p:nvPicPr>
          <p:cNvPr id="1028" name="Picture 4" descr="Once you get to know them, they have a lot of charm': Meet the Pacific  lamprey">
            <a:extLst>
              <a:ext uri="{FF2B5EF4-FFF2-40B4-BE49-F238E27FC236}">
                <a16:creationId xmlns:a16="http://schemas.microsoft.com/office/drawing/2014/main" id="{038330EC-7A0E-4B9F-81BE-464BD0CEB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12" r="1"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urvivors from the Depths of Time – Terra Magazine">
            <a:extLst>
              <a:ext uri="{FF2B5EF4-FFF2-40B4-BE49-F238E27FC236}">
                <a16:creationId xmlns:a16="http://schemas.microsoft.com/office/drawing/2014/main" id="{3FBF1C01-F673-9E72-E6EF-0A82E281C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6" r="1"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36" name="Freeform: Shape 1035">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3519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66680-C35C-0473-49A6-4119AA78D250}"/>
              </a:ext>
            </a:extLst>
          </p:cNvPr>
          <p:cNvSpPr>
            <a:spLocks noGrp="1"/>
          </p:cNvSpPr>
          <p:nvPr>
            <p:ph type="title"/>
          </p:nvPr>
        </p:nvSpPr>
        <p:spPr>
          <a:xfrm>
            <a:off x="838201" y="365125"/>
            <a:ext cx="3816095" cy="1938076"/>
          </a:xfrm>
        </p:spPr>
        <p:txBody>
          <a:bodyPr>
            <a:normAutofit/>
          </a:bodyPr>
          <a:lstStyle/>
          <a:p>
            <a:r>
              <a:rPr lang="en-US" dirty="0"/>
              <a:t>Catching Pacific Lamprey at Willamette Falls </a:t>
            </a:r>
          </a:p>
        </p:txBody>
      </p:sp>
      <p:sp>
        <p:nvSpPr>
          <p:cNvPr id="3" name="Content Placeholder 2">
            <a:extLst>
              <a:ext uri="{FF2B5EF4-FFF2-40B4-BE49-F238E27FC236}">
                <a16:creationId xmlns:a16="http://schemas.microsoft.com/office/drawing/2014/main" id="{B5C1718B-322A-B8CF-99D1-B4C4AACB3C92}"/>
              </a:ext>
            </a:extLst>
          </p:cNvPr>
          <p:cNvSpPr>
            <a:spLocks noGrp="1"/>
          </p:cNvSpPr>
          <p:nvPr>
            <p:ph idx="1"/>
          </p:nvPr>
        </p:nvSpPr>
        <p:spPr>
          <a:xfrm>
            <a:off x="838201" y="2482589"/>
            <a:ext cx="3816096" cy="3694373"/>
          </a:xfrm>
        </p:spPr>
        <p:txBody>
          <a:bodyPr>
            <a:normAutofit lnSpcReduction="10000"/>
          </a:bodyPr>
          <a:lstStyle/>
          <a:p>
            <a:r>
              <a:rPr lang="en-US" sz="1600" dirty="0"/>
              <a:t>The health and well-being of Native American people in Oregon has always been closely tied to the health of the natural environment—the rivers, streams, ocean, mountains, valleys, and plateaus.</a:t>
            </a:r>
          </a:p>
          <a:p>
            <a:r>
              <a:rPr lang="en-US" sz="1600" dirty="0"/>
              <a:t>Fishing for salmon and lamprey, which is a type of fish that looks similar to an eel, has always been an important part of Native culture. Some scientists say the lamprey has been here for 500 million years, which is a long time ago!</a:t>
            </a:r>
          </a:p>
          <a:p>
            <a:r>
              <a:rPr lang="en-US" sz="1600" dirty="0"/>
              <a:t>Native Americans refer to this as “since time immemorial,” which means before recorded history and long predating the arrival of Euro-Americans. </a:t>
            </a:r>
          </a:p>
        </p:txBody>
      </p:sp>
      <p:pic>
        <p:nvPicPr>
          <p:cNvPr id="2050" name="Picture 2" descr="Columbia River Fish Weirs and Wheels: Two Divergent Cultures - Confluence  Project">
            <a:extLst>
              <a:ext uri="{FF2B5EF4-FFF2-40B4-BE49-F238E27FC236}">
                <a16:creationId xmlns:a16="http://schemas.microsoft.com/office/drawing/2014/main" id="{8D3F36CC-81A5-8EBF-4521-2D7F8B6C0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714"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Native American tribes start yearly harvest of eel-like fish">
            <a:extLst>
              <a:ext uri="{FF2B5EF4-FFF2-40B4-BE49-F238E27FC236}">
                <a16:creationId xmlns:a16="http://schemas.microsoft.com/office/drawing/2014/main" id="{C8C93C9B-AF0E-4848-B6F2-098973F1C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376" b="13374"/>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9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951A21D-01F9-D5DF-A81F-47C1997B91EC}"/>
              </a:ext>
            </a:extLst>
          </p:cNvPr>
          <p:cNvSpPr>
            <a:spLocks noGrp="1"/>
          </p:cNvSpPr>
          <p:nvPr>
            <p:ph type="title"/>
          </p:nvPr>
        </p:nvSpPr>
        <p:spPr>
          <a:xfrm>
            <a:off x="6513788" y="365125"/>
            <a:ext cx="4840010" cy="1807305"/>
          </a:xfrm>
        </p:spPr>
        <p:txBody>
          <a:bodyPr>
            <a:normAutofit/>
          </a:bodyPr>
          <a:lstStyle/>
          <a:p>
            <a:r>
              <a:rPr lang="en-US" sz="4100"/>
              <a:t>Catching Pacific Lamprey at Willamette Falls </a:t>
            </a:r>
          </a:p>
        </p:txBody>
      </p:sp>
      <p:pic>
        <p:nvPicPr>
          <p:cNvPr id="3076" name="Picture 4" descr="As the Pacific Lamprey Declines, Native Tribes Work to Protect Sacred  Eel-Like Fish | Civil Eats">
            <a:extLst>
              <a:ext uri="{FF2B5EF4-FFF2-40B4-BE49-F238E27FC236}">
                <a16:creationId xmlns:a16="http://schemas.microsoft.com/office/drawing/2014/main" id="{E70CD05E-8438-1D06-81B3-AA56336B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07" r="2875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CD72CC-945E-9BDB-F589-ED2807AB8E56}"/>
              </a:ext>
            </a:extLst>
          </p:cNvPr>
          <p:cNvSpPr>
            <a:spLocks noGrp="1"/>
          </p:cNvSpPr>
          <p:nvPr>
            <p:ph idx="1"/>
          </p:nvPr>
        </p:nvSpPr>
        <p:spPr>
          <a:xfrm>
            <a:off x="6513788" y="2333297"/>
            <a:ext cx="4840010" cy="3843666"/>
          </a:xfrm>
        </p:spPr>
        <p:txBody>
          <a:bodyPr>
            <a:normAutofit/>
          </a:bodyPr>
          <a:lstStyle/>
          <a:p>
            <a:r>
              <a:rPr lang="en-US" sz="1800" dirty="0"/>
              <a:t>Maintaining a healthy balance between human nutritional needs and the resources of the earth is also important for tribes in Oregon and that includes the harvesting of lamprey. Tribal members only take what they need. </a:t>
            </a:r>
          </a:p>
          <a:p>
            <a:r>
              <a:rPr lang="en-US" sz="1800" dirty="0"/>
              <a:t>Today, we’re going to learn about the lamprey and its place in tribal culture while also practicing our math skills.</a:t>
            </a:r>
          </a:p>
          <a:p>
            <a:r>
              <a:rPr lang="en-US" sz="1800" dirty="0"/>
              <a:t>First, we’re going to watch a short video. I want you to watch closely and to think about questions you might have.</a:t>
            </a:r>
          </a:p>
          <a:p>
            <a:pPr marL="0" indent="0">
              <a:buNone/>
            </a:pPr>
            <a:r>
              <a:rPr lang="en-US" sz="1800" dirty="0">
                <a:hlinkClick r:id="rId3"/>
              </a:rPr>
              <a:t>Watch the Pacific Lamprey Harvested at Willamette Falls</a:t>
            </a:r>
            <a:endParaRPr lang="en-US" sz="1800" dirty="0"/>
          </a:p>
        </p:txBody>
      </p:sp>
    </p:spTree>
    <p:extLst>
      <p:ext uri="{BB962C8B-B14F-4D97-AF65-F5344CB8AC3E}">
        <p14:creationId xmlns:p14="http://schemas.microsoft.com/office/powerpoint/2010/main" val="85359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100" name="Picture 4" descr="Southern Oregon dam operators now face water pollution fines on top of  millions for fish kills - OPB">
            <a:extLst>
              <a:ext uri="{FF2B5EF4-FFF2-40B4-BE49-F238E27FC236}">
                <a16:creationId xmlns:a16="http://schemas.microsoft.com/office/drawing/2014/main" id="{7E41193A-3B3A-E80A-9AD2-77021FBC6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10" r="1"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4" name="Freeform: Shape 41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116" name="Freeform: Shape 411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4118" name="Freeform: Shape 411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A3DC8A8C-B7EC-CC67-5CBF-DE5F8F7703F3}"/>
              </a:ext>
            </a:extLst>
          </p:cNvPr>
          <p:cNvSpPr>
            <a:spLocks noGrp="1"/>
          </p:cNvSpPr>
          <p:nvPr>
            <p:ph idx="1"/>
          </p:nvPr>
        </p:nvSpPr>
        <p:spPr>
          <a:xfrm>
            <a:off x="7584141" y="1441525"/>
            <a:ext cx="4496697" cy="3981266"/>
          </a:xfrm>
        </p:spPr>
        <p:txBody>
          <a:bodyPr>
            <a:normAutofit/>
          </a:bodyPr>
          <a:lstStyle/>
          <a:p>
            <a:pPr marL="0" indent="0">
              <a:buNone/>
            </a:pPr>
            <a:r>
              <a:rPr lang="en-US" sz="2000" dirty="0"/>
              <a:t>There is a lot of documentation that tells us lamprey were once abundant in Oregon. This began to change with the coming of Euro-Americans in the 1850s. Over time, due to the building of hydroelectric dams, pollution, and the destruction of habitat, the lamprey population—like the salmon population—was drastically reduced. This also had a huge impact on the ability of Native people to live in their traditional ways.</a:t>
            </a:r>
          </a:p>
        </p:txBody>
      </p:sp>
    </p:spTree>
    <p:extLst>
      <p:ext uri="{BB962C8B-B14F-4D97-AF65-F5344CB8AC3E}">
        <p14:creationId xmlns:p14="http://schemas.microsoft.com/office/powerpoint/2010/main" val="2964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tandard Maps">
            <a:extLst>
              <a:ext uri="{FF2B5EF4-FFF2-40B4-BE49-F238E27FC236}">
                <a16:creationId xmlns:a16="http://schemas.microsoft.com/office/drawing/2014/main" id="{CDB91809-052C-B0EE-B1DB-0F9897D95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89" b="110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4883C8-D73B-6514-65CF-27FC83C0B574}"/>
              </a:ext>
            </a:extLst>
          </p:cNvPr>
          <p:cNvSpPr>
            <a:spLocks noGrp="1"/>
          </p:cNvSpPr>
          <p:nvPr>
            <p:ph idx="1"/>
          </p:nvPr>
        </p:nvSpPr>
        <p:spPr>
          <a:xfrm>
            <a:off x="86062" y="774552"/>
            <a:ext cx="4776394" cy="5402412"/>
          </a:xfrm>
        </p:spPr>
        <p:txBody>
          <a:bodyPr>
            <a:normAutofit/>
          </a:bodyPr>
          <a:lstStyle/>
          <a:p>
            <a:r>
              <a:rPr lang="en-US" sz="2000" dirty="0"/>
              <a:t>Over time, several tribes began to work with government agencies and other organizations to restore the lamprey population. In 2011, for example, the Bonneville Power Administration provided funds to support the Confederated Tribes of the Umatilla Indian Reservation and their work to make pathways around the dams for the lamprey. When this work began, a tribal biologist believed that getting 129 fish back in the Umatilla River would be a success. Only seven years later, however, in 2018, there were more than 2,600!</a:t>
            </a:r>
          </a:p>
        </p:txBody>
      </p:sp>
    </p:spTree>
    <p:extLst>
      <p:ext uri="{BB962C8B-B14F-4D97-AF65-F5344CB8AC3E}">
        <p14:creationId xmlns:p14="http://schemas.microsoft.com/office/powerpoint/2010/main" val="91426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93615-CB03-7F6F-247E-00F910492CB6}"/>
              </a:ext>
            </a:extLst>
          </p:cNvPr>
          <p:cNvPicPr>
            <a:picLocks noChangeAspect="1"/>
          </p:cNvPicPr>
          <p:nvPr/>
        </p:nvPicPr>
        <p:blipFill>
          <a:blip r:embed="rId2"/>
          <a:srcRect t="15083" b="2280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CCE8670-69F9-D479-785B-CC78398184AD}"/>
              </a:ext>
            </a:extLst>
          </p:cNvPr>
          <p:cNvSpPr>
            <a:spLocks noGrp="1"/>
          </p:cNvSpPr>
          <p:nvPr>
            <p:ph idx="1"/>
          </p:nvPr>
        </p:nvSpPr>
        <p:spPr>
          <a:xfrm>
            <a:off x="107576" y="3752850"/>
            <a:ext cx="11601819" cy="2992195"/>
          </a:xfrm>
        </p:spPr>
        <p:txBody>
          <a:bodyPr anchor="ctr">
            <a:normAutofit/>
          </a:bodyPr>
          <a:lstStyle/>
          <a:p>
            <a:r>
              <a:rPr lang="en-US" sz="1800" dirty="0"/>
              <a:t>Today, there are regulations that determine when, where, and how many lamprey can be harvested in a given area. This helps protect the lamprey population, which is consistent with traditional Native practices that emphasized sustainability— never take more than you need.</a:t>
            </a:r>
          </a:p>
          <a:p>
            <a:r>
              <a:rPr lang="en-US" sz="1800" dirty="0"/>
              <a:t>One of the main ways to monitor the fish population in each area is to catch some fish, tag them, release them back into the river, and then repeat that process at different times. In real life, scientists place micro-radio tags on the fish and return them to the river. When they catch them the next time, some have the tags, and some don’t. By comparing those numbers, they can make an estimate about how many fish, in total, are in the river and review the overall data of the fish.</a:t>
            </a:r>
          </a:p>
        </p:txBody>
      </p:sp>
    </p:spTree>
    <p:extLst>
      <p:ext uri="{BB962C8B-B14F-4D97-AF65-F5344CB8AC3E}">
        <p14:creationId xmlns:p14="http://schemas.microsoft.com/office/powerpoint/2010/main" val="225920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AB6D5-E50A-3592-673F-3E590E2BFA9E}"/>
              </a:ext>
            </a:extLst>
          </p:cNvPr>
          <p:cNvSpPr>
            <a:spLocks noGrp="1"/>
          </p:cNvSpPr>
          <p:nvPr>
            <p:ph type="title"/>
          </p:nvPr>
        </p:nvSpPr>
        <p:spPr>
          <a:xfrm>
            <a:off x="640080" y="4777739"/>
            <a:ext cx="3418990" cy="1412119"/>
          </a:xfrm>
        </p:spPr>
        <p:txBody>
          <a:bodyPr>
            <a:normAutofit/>
          </a:bodyPr>
          <a:lstStyle/>
          <a:p>
            <a:r>
              <a:rPr lang="en-US" sz="4800" b="1"/>
              <a:t>Activity</a:t>
            </a:r>
          </a:p>
        </p:txBody>
      </p:sp>
      <p:pic>
        <p:nvPicPr>
          <p:cNvPr id="6146" name="Picture 2" descr="ODFW Fish Species - Oregon Lamprey">
            <a:extLst>
              <a:ext uri="{FF2B5EF4-FFF2-40B4-BE49-F238E27FC236}">
                <a16:creationId xmlns:a16="http://schemas.microsoft.com/office/drawing/2014/main" id="{08C6A180-8A98-43BA-1F1E-1884EC838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695" b="10833"/>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615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8DCD55-6244-6618-CE5E-BDE6B861F201}"/>
              </a:ext>
            </a:extLst>
          </p:cNvPr>
          <p:cNvSpPr>
            <a:spLocks noGrp="1"/>
          </p:cNvSpPr>
          <p:nvPr>
            <p:ph idx="1"/>
          </p:nvPr>
        </p:nvSpPr>
        <p:spPr>
          <a:xfrm>
            <a:off x="4654294" y="4777739"/>
            <a:ext cx="6897626" cy="1399223"/>
          </a:xfrm>
        </p:spPr>
        <p:txBody>
          <a:bodyPr anchor="ctr">
            <a:normAutofit/>
          </a:bodyPr>
          <a:lstStyle/>
          <a:p>
            <a:r>
              <a:rPr lang="en-US" sz="2200"/>
              <a:t>Today, we’re going to complete a Pacific Lamprey Lesson Worksheet that includes a list of ten tagged lamprey.</a:t>
            </a:r>
          </a:p>
        </p:txBody>
      </p:sp>
    </p:spTree>
    <p:extLst>
      <p:ext uri="{BB962C8B-B14F-4D97-AF65-F5344CB8AC3E}">
        <p14:creationId xmlns:p14="http://schemas.microsoft.com/office/powerpoint/2010/main" val="2130535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24</TotalTime>
  <Words>577</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Meiryo</vt:lpstr>
      <vt:lpstr>Arial</vt:lpstr>
      <vt:lpstr>Calibri</vt:lpstr>
      <vt:lpstr>Calibri Light</vt:lpstr>
      <vt:lpstr>Office Theme</vt:lpstr>
      <vt:lpstr>Catching Pacific Lamprey at Willamette Falls </vt:lpstr>
      <vt:lpstr>Catching Pacific Lamprey at Willamette Falls </vt:lpstr>
      <vt:lpstr>Catching Pacific Lamprey at Willamette Falls </vt:lpstr>
      <vt:lpstr>PowerPoint Presentation</vt:lpstr>
      <vt:lpstr>PowerPoint Presentation</vt:lpstr>
      <vt:lpstr>PowerPoint Presentation</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Murray</dc:creator>
  <cp:lastModifiedBy>Rachel Murray</cp:lastModifiedBy>
  <cp:revision>1</cp:revision>
  <dcterms:created xsi:type="dcterms:W3CDTF">2024-09-29T18:21:17Z</dcterms:created>
  <dcterms:modified xsi:type="dcterms:W3CDTF">2024-09-29T18:45:26Z</dcterms:modified>
</cp:coreProperties>
</file>