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AB87E9E-3C39-4476-9DCA-F81CBF6260AA}" v="21" dt="2024-09-29T18:45:08.68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9" d="100"/>
          <a:sy n="89" d="100"/>
        </p:scale>
        <p:origin x="84"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chel Murray" userId="bbcd0a00-e941-47ad-998c-05dd4bd34cfd" providerId="ADAL" clId="{BAB87E9E-3C39-4476-9DCA-F81CBF6260AA}"/>
    <pc:docChg chg="undo custSel addSld modSld">
      <pc:chgData name="Rachel Murray" userId="bbcd0a00-e941-47ad-998c-05dd4bd34cfd" providerId="ADAL" clId="{BAB87E9E-3C39-4476-9DCA-F81CBF6260AA}" dt="2024-09-29T18:45:24.629" v="160" actId="26606"/>
      <pc:docMkLst>
        <pc:docMk/>
      </pc:docMkLst>
      <pc:sldChg chg="addSp delSp modSp mod setBg">
        <pc:chgData name="Rachel Murray" userId="bbcd0a00-e941-47ad-998c-05dd4bd34cfd" providerId="ADAL" clId="{BAB87E9E-3C39-4476-9DCA-F81CBF6260AA}" dt="2024-09-29T18:24:11.672" v="19" actId="26606"/>
        <pc:sldMkLst>
          <pc:docMk/>
          <pc:sldMk cId="2435198303" sldId="256"/>
        </pc:sldMkLst>
        <pc:spChg chg="mod">
          <ac:chgData name="Rachel Murray" userId="bbcd0a00-e941-47ad-998c-05dd4bd34cfd" providerId="ADAL" clId="{BAB87E9E-3C39-4476-9DCA-F81CBF6260AA}" dt="2024-09-29T18:24:11.672" v="19" actId="26606"/>
          <ac:spMkLst>
            <pc:docMk/>
            <pc:sldMk cId="2435198303" sldId="256"/>
            <ac:spMk id="2" creationId="{7BA762A7-6D67-46FE-C605-F5E5B41DD098}"/>
          </ac:spMkLst>
        </pc:spChg>
        <pc:spChg chg="mod">
          <ac:chgData name="Rachel Murray" userId="bbcd0a00-e941-47ad-998c-05dd4bd34cfd" providerId="ADAL" clId="{BAB87E9E-3C39-4476-9DCA-F81CBF6260AA}" dt="2024-09-29T18:24:11.672" v="19" actId="26606"/>
          <ac:spMkLst>
            <pc:docMk/>
            <pc:sldMk cId="2435198303" sldId="256"/>
            <ac:spMk id="3" creationId="{61C4C39A-B8D6-47FA-8A81-FEC66291C9F2}"/>
          </ac:spMkLst>
        </pc:spChg>
        <pc:spChg chg="add del">
          <ac:chgData name="Rachel Murray" userId="bbcd0a00-e941-47ad-998c-05dd4bd34cfd" providerId="ADAL" clId="{BAB87E9E-3C39-4476-9DCA-F81CBF6260AA}" dt="2024-09-29T18:24:11.656" v="18" actId="26606"/>
          <ac:spMkLst>
            <pc:docMk/>
            <pc:sldMk cId="2435198303" sldId="256"/>
            <ac:spMk id="1033" creationId="{A8CCCB6D-5162-4AAE-A5E3-3AC55410DBCE}"/>
          </ac:spMkLst>
        </pc:spChg>
        <pc:spChg chg="add del">
          <ac:chgData name="Rachel Murray" userId="bbcd0a00-e941-47ad-998c-05dd4bd34cfd" providerId="ADAL" clId="{BAB87E9E-3C39-4476-9DCA-F81CBF6260AA}" dt="2024-09-29T18:24:11.656" v="18" actId="26606"/>
          <ac:spMkLst>
            <pc:docMk/>
            <pc:sldMk cId="2435198303" sldId="256"/>
            <ac:spMk id="1035" creationId="{0BCD8C04-CC7B-40EF-82EB-E9821F79BB86}"/>
          </ac:spMkLst>
        </pc:spChg>
        <pc:spChg chg="add">
          <ac:chgData name="Rachel Murray" userId="bbcd0a00-e941-47ad-998c-05dd4bd34cfd" providerId="ADAL" clId="{BAB87E9E-3C39-4476-9DCA-F81CBF6260AA}" dt="2024-09-29T18:24:11.672" v="19" actId="26606"/>
          <ac:spMkLst>
            <pc:docMk/>
            <pc:sldMk cId="2435198303" sldId="256"/>
            <ac:spMk id="1038" creationId="{F8446B12-7391-4711-8B31-112A0B896C76}"/>
          </ac:spMkLst>
        </pc:spChg>
        <pc:grpChg chg="add">
          <ac:chgData name="Rachel Murray" userId="bbcd0a00-e941-47ad-998c-05dd4bd34cfd" providerId="ADAL" clId="{BAB87E9E-3C39-4476-9DCA-F81CBF6260AA}" dt="2024-09-29T18:24:11.672" v="19" actId="26606"/>
          <ac:grpSpMkLst>
            <pc:docMk/>
            <pc:sldMk cId="2435198303" sldId="256"/>
            <ac:grpSpMk id="1039" creationId="{AC0B7807-0C83-4963-821A-69B172722E49}"/>
          </ac:grpSpMkLst>
        </pc:grpChg>
        <pc:picChg chg="add mod ord">
          <ac:chgData name="Rachel Murray" userId="bbcd0a00-e941-47ad-998c-05dd4bd34cfd" providerId="ADAL" clId="{BAB87E9E-3C39-4476-9DCA-F81CBF6260AA}" dt="2024-09-29T18:24:11.672" v="19" actId="26606"/>
          <ac:picMkLst>
            <pc:docMk/>
            <pc:sldMk cId="2435198303" sldId="256"/>
            <ac:picMk id="1026" creationId="{3FBF1C01-F673-9E72-E6EF-0A82E281CBB1}"/>
          </ac:picMkLst>
        </pc:picChg>
        <pc:picChg chg="add mod ord">
          <ac:chgData name="Rachel Murray" userId="bbcd0a00-e941-47ad-998c-05dd4bd34cfd" providerId="ADAL" clId="{BAB87E9E-3C39-4476-9DCA-F81CBF6260AA}" dt="2024-09-29T18:24:11.672" v="19" actId="26606"/>
          <ac:picMkLst>
            <pc:docMk/>
            <pc:sldMk cId="2435198303" sldId="256"/>
            <ac:picMk id="1028" creationId="{038330EC-7A0E-4B9F-81BE-464BD0CEB9A4}"/>
          </ac:picMkLst>
        </pc:picChg>
      </pc:sldChg>
      <pc:sldChg chg="addSp modSp new mod setBg">
        <pc:chgData name="Rachel Murray" userId="bbcd0a00-e941-47ad-998c-05dd4bd34cfd" providerId="ADAL" clId="{BAB87E9E-3C39-4476-9DCA-F81CBF6260AA}" dt="2024-09-29T18:28:13.100" v="39" actId="27636"/>
        <pc:sldMkLst>
          <pc:docMk/>
          <pc:sldMk cId="3200794465" sldId="257"/>
        </pc:sldMkLst>
        <pc:spChg chg="mod">
          <ac:chgData name="Rachel Murray" userId="bbcd0a00-e941-47ad-998c-05dd4bd34cfd" providerId="ADAL" clId="{BAB87E9E-3C39-4476-9DCA-F81CBF6260AA}" dt="2024-09-29T18:28:05.530" v="37" actId="26606"/>
          <ac:spMkLst>
            <pc:docMk/>
            <pc:sldMk cId="3200794465" sldId="257"/>
            <ac:spMk id="2" creationId="{13B66680-C35C-0473-49A6-4119AA78D250}"/>
          </ac:spMkLst>
        </pc:spChg>
        <pc:spChg chg="mod">
          <ac:chgData name="Rachel Murray" userId="bbcd0a00-e941-47ad-998c-05dd4bd34cfd" providerId="ADAL" clId="{BAB87E9E-3C39-4476-9DCA-F81CBF6260AA}" dt="2024-09-29T18:28:13.100" v="39" actId="27636"/>
          <ac:spMkLst>
            <pc:docMk/>
            <pc:sldMk cId="3200794465" sldId="257"/>
            <ac:spMk id="3" creationId="{B5C1718B-322A-B8CF-99D1-B4C4AACB3C92}"/>
          </ac:spMkLst>
        </pc:spChg>
        <pc:spChg chg="add">
          <ac:chgData name="Rachel Murray" userId="bbcd0a00-e941-47ad-998c-05dd4bd34cfd" providerId="ADAL" clId="{BAB87E9E-3C39-4476-9DCA-F81CBF6260AA}" dt="2024-09-29T18:28:05.530" v="37" actId="26606"/>
          <ac:spMkLst>
            <pc:docMk/>
            <pc:sldMk cId="3200794465" sldId="257"/>
            <ac:spMk id="2057" creationId="{99F1FFA9-D672-408C-9220-ADEEC6ABDD09}"/>
          </ac:spMkLst>
        </pc:spChg>
        <pc:picChg chg="add mod">
          <ac:chgData name="Rachel Murray" userId="bbcd0a00-e941-47ad-998c-05dd4bd34cfd" providerId="ADAL" clId="{BAB87E9E-3C39-4476-9DCA-F81CBF6260AA}" dt="2024-09-29T18:28:05.530" v="37" actId="26606"/>
          <ac:picMkLst>
            <pc:docMk/>
            <pc:sldMk cId="3200794465" sldId="257"/>
            <ac:picMk id="2050" creationId="{8D3F36CC-81A5-8EBF-4521-2D7F8B6C0233}"/>
          </ac:picMkLst>
        </pc:picChg>
        <pc:picChg chg="add mod">
          <ac:chgData name="Rachel Murray" userId="bbcd0a00-e941-47ad-998c-05dd4bd34cfd" providerId="ADAL" clId="{BAB87E9E-3C39-4476-9DCA-F81CBF6260AA}" dt="2024-09-29T18:28:05.530" v="37" actId="26606"/>
          <ac:picMkLst>
            <pc:docMk/>
            <pc:sldMk cId="3200794465" sldId="257"/>
            <ac:picMk id="2052" creationId="{C8C93C9B-AF0E-4848-B6F2-098973F1CC71}"/>
          </ac:picMkLst>
        </pc:picChg>
      </pc:sldChg>
      <pc:sldChg chg="addSp delSp modSp new mod setBg">
        <pc:chgData name="Rachel Murray" userId="bbcd0a00-e941-47ad-998c-05dd4bd34cfd" providerId="ADAL" clId="{BAB87E9E-3C39-4476-9DCA-F81CBF6260AA}" dt="2024-09-29T18:32:09.919" v="64" actId="403"/>
        <pc:sldMkLst>
          <pc:docMk/>
          <pc:sldMk cId="853592140" sldId="258"/>
        </pc:sldMkLst>
        <pc:spChg chg="del">
          <ac:chgData name="Rachel Murray" userId="bbcd0a00-e941-47ad-998c-05dd4bd34cfd" providerId="ADAL" clId="{BAB87E9E-3C39-4476-9DCA-F81CBF6260AA}" dt="2024-09-29T18:28:43.344" v="41"/>
          <ac:spMkLst>
            <pc:docMk/>
            <pc:sldMk cId="853592140" sldId="258"/>
            <ac:spMk id="2" creationId="{43545DF4-84D6-6FD5-8246-50B30539387E}"/>
          </ac:spMkLst>
        </pc:spChg>
        <pc:spChg chg="mod ord">
          <ac:chgData name="Rachel Murray" userId="bbcd0a00-e941-47ad-998c-05dd4bd34cfd" providerId="ADAL" clId="{BAB87E9E-3C39-4476-9DCA-F81CBF6260AA}" dt="2024-09-29T18:32:09.919" v="64" actId="403"/>
          <ac:spMkLst>
            <pc:docMk/>
            <pc:sldMk cId="853592140" sldId="258"/>
            <ac:spMk id="3" creationId="{7CCD72CC-945E-9BDB-F589-ED2807AB8E56}"/>
          </ac:spMkLst>
        </pc:spChg>
        <pc:spChg chg="add mod">
          <ac:chgData name="Rachel Murray" userId="bbcd0a00-e941-47ad-998c-05dd4bd34cfd" providerId="ADAL" clId="{BAB87E9E-3C39-4476-9DCA-F81CBF6260AA}" dt="2024-09-29T18:32:02.500" v="63" actId="26606"/>
          <ac:spMkLst>
            <pc:docMk/>
            <pc:sldMk cId="853592140" sldId="258"/>
            <ac:spMk id="4" creationId="{1951A21D-01F9-D5DF-A81F-47C1997B91EC}"/>
          </ac:spMkLst>
        </pc:spChg>
        <pc:spChg chg="add">
          <ac:chgData name="Rachel Murray" userId="bbcd0a00-e941-47ad-998c-05dd4bd34cfd" providerId="ADAL" clId="{BAB87E9E-3C39-4476-9DCA-F81CBF6260AA}" dt="2024-09-29T18:32:02.500" v="63" actId="26606"/>
          <ac:spMkLst>
            <pc:docMk/>
            <pc:sldMk cId="853592140" sldId="258"/>
            <ac:spMk id="3078" creationId="{79BB35BC-D5C2-4C8B-A22A-A71E6191913B}"/>
          </ac:spMkLst>
        </pc:spChg>
        <pc:spChg chg="add del">
          <ac:chgData name="Rachel Murray" userId="bbcd0a00-e941-47ad-998c-05dd4bd34cfd" providerId="ADAL" clId="{BAB87E9E-3C39-4476-9DCA-F81CBF6260AA}" dt="2024-09-29T18:31:56.084" v="60" actId="26606"/>
          <ac:spMkLst>
            <pc:docMk/>
            <pc:sldMk cId="853592140" sldId="258"/>
            <ac:spMk id="3079" creationId="{327D73B4-9F5C-4A64-A179-51B9500CB8B5}"/>
          </ac:spMkLst>
        </pc:spChg>
        <pc:spChg chg="add del">
          <ac:chgData name="Rachel Murray" userId="bbcd0a00-e941-47ad-998c-05dd4bd34cfd" providerId="ADAL" clId="{BAB87E9E-3C39-4476-9DCA-F81CBF6260AA}" dt="2024-09-29T18:31:56.084" v="60" actId="26606"/>
          <ac:spMkLst>
            <pc:docMk/>
            <pc:sldMk cId="853592140" sldId="258"/>
            <ac:spMk id="3081" creationId="{C1F06963-6374-4B48-844F-071A9BAAAE02}"/>
          </ac:spMkLst>
        </pc:spChg>
        <pc:spChg chg="add del">
          <ac:chgData name="Rachel Murray" userId="bbcd0a00-e941-47ad-998c-05dd4bd34cfd" providerId="ADAL" clId="{BAB87E9E-3C39-4476-9DCA-F81CBF6260AA}" dt="2024-09-29T18:31:56.084" v="60" actId="26606"/>
          <ac:spMkLst>
            <pc:docMk/>
            <pc:sldMk cId="853592140" sldId="258"/>
            <ac:spMk id="3083" creationId="{6CB927A4-E432-4310-9CD5-E89FF5063179}"/>
          </ac:spMkLst>
        </pc:spChg>
        <pc:spChg chg="add del">
          <ac:chgData name="Rachel Murray" userId="bbcd0a00-e941-47ad-998c-05dd4bd34cfd" providerId="ADAL" clId="{BAB87E9E-3C39-4476-9DCA-F81CBF6260AA}" dt="2024-09-29T18:31:56.084" v="60" actId="26606"/>
          <ac:spMkLst>
            <pc:docMk/>
            <pc:sldMk cId="853592140" sldId="258"/>
            <ac:spMk id="3085" creationId="{1453BF6C-B012-48B7-B4E8-6D7AC7C27D02}"/>
          </ac:spMkLst>
        </pc:spChg>
        <pc:spChg chg="add del">
          <ac:chgData name="Rachel Murray" userId="bbcd0a00-e941-47ad-998c-05dd4bd34cfd" providerId="ADAL" clId="{BAB87E9E-3C39-4476-9DCA-F81CBF6260AA}" dt="2024-09-29T18:31:56.084" v="60" actId="26606"/>
          <ac:spMkLst>
            <pc:docMk/>
            <pc:sldMk cId="853592140" sldId="258"/>
            <ac:spMk id="3087" creationId="{E3020543-B24B-4EC4-8FFC-8DD88EEA91A8}"/>
          </ac:spMkLst>
        </pc:spChg>
        <pc:picChg chg="add del">
          <ac:chgData name="Rachel Murray" userId="bbcd0a00-e941-47ad-998c-05dd4bd34cfd" providerId="ADAL" clId="{BAB87E9E-3C39-4476-9DCA-F81CBF6260AA}" dt="2024-09-29T18:31:36.071" v="55" actId="478"/>
          <ac:picMkLst>
            <pc:docMk/>
            <pc:sldMk cId="853592140" sldId="258"/>
            <ac:picMk id="5" creationId="{B5FC9ECA-1AE5-BDCE-87AD-77EA8B086271}"/>
          </ac:picMkLst>
        </pc:picChg>
        <pc:picChg chg="add del mod">
          <ac:chgData name="Rachel Murray" userId="bbcd0a00-e941-47ad-998c-05dd4bd34cfd" providerId="ADAL" clId="{BAB87E9E-3C39-4476-9DCA-F81CBF6260AA}" dt="2024-09-29T18:31:58.515" v="61" actId="478"/>
          <ac:picMkLst>
            <pc:docMk/>
            <pc:sldMk cId="853592140" sldId="258"/>
            <ac:picMk id="3074" creationId="{0B28C38D-E1E2-FDEE-CCB8-F17A7A1AF58B}"/>
          </ac:picMkLst>
        </pc:picChg>
        <pc:picChg chg="add mod">
          <ac:chgData name="Rachel Murray" userId="bbcd0a00-e941-47ad-998c-05dd4bd34cfd" providerId="ADAL" clId="{BAB87E9E-3C39-4476-9DCA-F81CBF6260AA}" dt="2024-09-29T18:32:02.500" v="63" actId="26606"/>
          <ac:picMkLst>
            <pc:docMk/>
            <pc:sldMk cId="853592140" sldId="258"/>
            <ac:picMk id="3076" creationId="{E70CD05E-8438-1D06-81B3-AA56336BBEA9}"/>
          </ac:picMkLst>
        </pc:picChg>
        <pc:cxnChg chg="add del">
          <ac:chgData name="Rachel Murray" userId="bbcd0a00-e941-47ad-998c-05dd4bd34cfd" providerId="ADAL" clId="{BAB87E9E-3C39-4476-9DCA-F81CBF6260AA}" dt="2024-09-29T18:31:56.084" v="60" actId="26606"/>
          <ac:cxnSpMkLst>
            <pc:docMk/>
            <pc:sldMk cId="853592140" sldId="258"/>
            <ac:cxnSpMk id="3089" creationId="{C49DA8F6-BCC1-4447-B54C-57856834B94B}"/>
          </ac:cxnSpMkLst>
        </pc:cxnChg>
      </pc:sldChg>
      <pc:sldChg chg="addSp delSp modSp new mod setBg">
        <pc:chgData name="Rachel Murray" userId="bbcd0a00-e941-47ad-998c-05dd4bd34cfd" providerId="ADAL" clId="{BAB87E9E-3C39-4476-9DCA-F81CBF6260AA}" dt="2024-09-29T18:36:42.589" v="98" actId="403"/>
        <pc:sldMkLst>
          <pc:docMk/>
          <pc:sldMk cId="29640724" sldId="259"/>
        </pc:sldMkLst>
        <pc:spChg chg="del">
          <ac:chgData name="Rachel Murray" userId="bbcd0a00-e941-47ad-998c-05dd4bd34cfd" providerId="ADAL" clId="{BAB87E9E-3C39-4476-9DCA-F81CBF6260AA}" dt="2024-09-29T18:32:47.741" v="66" actId="478"/>
          <ac:spMkLst>
            <pc:docMk/>
            <pc:sldMk cId="29640724" sldId="259"/>
            <ac:spMk id="2" creationId="{5B896D49-CBDB-5628-EE0B-B7F5798462E6}"/>
          </ac:spMkLst>
        </pc:spChg>
        <pc:spChg chg="add del mod ord">
          <ac:chgData name="Rachel Murray" userId="bbcd0a00-e941-47ad-998c-05dd4bd34cfd" providerId="ADAL" clId="{BAB87E9E-3C39-4476-9DCA-F81CBF6260AA}" dt="2024-09-29T18:36:42.589" v="98" actId="403"/>
          <ac:spMkLst>
            <pc:docMk/>
            <pc:sldMk cId="29640724" sldId="259"/>
            <ac:spMk id="3" creationId="{A3DC8A8C-B7EC-CC67-5CBF-DE5F8F7703F3}"/>
          </ac:spMkLst>
        </pc:spChg>
        <pc:spChg chg="add mod">
          <ac:chgData name="Rachel Murray" userId="bbcd0a00-e941-47ad-998c-05dd4bd34cfd" providerId="ADAL" clId="{BAB87E9E-3C39-4476-9DCA-F81CBF6260AA}" dt="2024-09-29T18:35:34.987" v="72" actId="478"/>
          <ac:spMkLst>
            <pc:docMk/>
            <pc:sldMk cId="29640724" sldId="259"/>
            <ac:spMk id="4" creationId="{4ADC8CC9-10CD-C7A4-E98F-F5E1F6699728}"/>
          </ac:spMkLst>
        </pc:spChg>
        <pc:spChg chg="add del">
          <ac:chgData name="Rachel Murray" userId="bbcd0a00-e941-47ad-998c-05dd4bd34cfd" providerId="ADAL" clId="{BAB87E9E-3C39-4476-9DCA-F81CBF6260AA}" dt="2024-09-29T18:36:19.326" v="88" actId="26606"/>
          <ac:spMkLst>
            <pc:docMk/>
            <pc:sldMk cId="29640724" sldId="259"/>
            <ac:spMk id="4105" creationId="{04812C46-200A-4DEB-A05E-3ED6C68C2387}"/>
          </ac:spMkLst>
        </pc:spChg>
        <pc:spChg chg="add del">
          <ac:chgData name="Rachel Murray" userId="bbcd0a00-e941-47ad-998c-05dd4bd34cfd" providerId="ADAL" clId="{BAB87E9E-3C39-4476-9DCA-F81CBF6260AA}" dt="2024-09-29T18:36:19.326" v="88" actId="26606"/>
          <ac:spMkLst>
            <pc:docMk/>
            <pc:sldMk cId="29640724" sldId="259"/>
            <ac:spMk id="4107" creationId="{D1EA859B-E555-4109-94F3-6700E046E008}"/>
          </ac:spMkLst>
        </pc:spChg>
        <pc:spChg chg="add">
          <ac:chgData name="Rachel Murray" userId="bbcd0a00-e941-47ad-998c-05dd4bd34cfd" providerId="ADAL" clId="{BAB87E9E-3C39-4476-9DCA-F81CBF6260AA}" dt="2024-09-29T18:36:19.326" v="88" actId="26606"/>
          <ac:spMkLst>
            <pc:docMk/>
            <pc:sldMk cId="29640724" sldId="259"/>
            <ac:spMk id="4112" creationId="{8181FC64-B306-4821-98E2-780662EFC486}"/>
          </ac:spMkLst>
        </pc:spChg>
        <pc:spChg chg="add">
          <ac:chgData name="Rachel Murray" userId="bbcd0a00-e941-47ad-998c-05dd4bd34cfd" providerId="ADAL" clId="{BAB87E9E-3C39-4476-9DCA-F81CBF6260AA}" dt="2024-09-29T18:36:19.326" v="88" actId="26606"/>
          <ac:spMkLst>
            <pc:docMk/>
            <pc:sldMk cId="29640724" sldId="259"/>
            <ac:spMk id="4114" creationId="{5871FC61-DD4E-47D4-81FD-8A7E7D12B371}"/>
          </ac:spMkLst>
        </pc:spChg>
        <pc:spChg chg="add">
          <ac:chgData name="Rachel Murray" userId="bbcd0a00-e941-47ad-998c-05dd4bd34cfd" providerId="ADAL" clId="{BAB87E9E-3C39-4476-9DCA-F81CBF6260AA}" dt="2024-09-29T18:36:19.326" v="88" actId="26606"/>
          <ac:spMkLst>
            <pc:docMk/>
            <pc:sldMk cId="29640724" sldId="259"/>
            <ac:spMk id="4116" creationId="{F9EC3F91-A75C-4F74-867E-E4C28C13546B}"/>
          </ac:spMkLst>
        </pc:spChg>
        <pc:spChg chg="add">
          <ac:chgData name="Rachel Murray" userId="bbcd0a00-e941-47ad-998c-05dd4bd34cfd" providerId="ADAL" clId="{BAB87E9E-3C39-4476-9DCA-F81CBF6260AA}" dt="2024-09-29T18:36:19.326" v="88" actId="26606"/>
          <ac:spMkLst>
            <pc:docMk/>
            <pc:sldMk cId="29640724" sldId="259"/>
            <ac:spMk id="4118" creationId="{829A1E2C-5AC8-40FC-99E9-832069D39792}"/>
          </ac:spMkLst>
        </pc:spChg>
        <pc:picChg chg="add del mod">
          <ac:chgData name="Rachel Murray" userId="bbcd0a00-e941-47ad-998c-05dd4bd34cfd" providerId="ADAL" clId="{BAB87E9E-3C39-4476-9DCA-F81CBF6260AA}" dt="2024-09-29T18:35:40.343" v="75" actId="478"/>
          <ac:picMkLst>
            <pc:docMk/>
            <pc:sldMk cId="29640724" sldId="259"/>
            <ac:picMk id="4098" creationId="{CA76FD65-235C-03B8-62A8-7D1DA56F4783}"/>
          </ac:picMkLst>
        </pc:picChg>
        <pc:picChg chg="add mod">
          <ac:chgData name="Rachel Murray" userId="bbcd0a00-e941-47ad-998c-05dd4bd34cfd" providerId="ADAL" clId="{BAB87E9E-3C39-4476-9DCA-F81CBF6260AA}" dt="2024-09-29T18:36:19.326" v="88" actId="26606"/>
          <ac:picMkLst>
            <pc:docMk/>
            <pc:sldMk cId="29640724" sldId="259"/>
            <ac:picMk id="4100" creationId="{7E41193A-3B3A-E80A-9AD2-77021FBC69AE}"/>
          </ac:picMkLst>
        </pc:picChg>
      </pc:sldChg>
      <pc:sldChg chg="addSp delSp modSp new mod setBg">
        <pc:chgData name="Rachel Murray" userId="bbcd0a00-e941-47ad-998c-05dd4bd34cfd" providerId="ADAL" clId="{BAB87E9E-3C39-4476-9DCA-F81CBF6260AA}" dt="2024-09-29T18:39:52.014" v="119" actId="14100"/>
        <pc:sldMkLst>
          <pc:docMk/>
          <pc:sldMk cId="914260345" sldId="260"/>
        </pc:sldMkLst>
        <pc:spChg chg="del">
          <ac:chgData name="Rachel Murray" userId="bbcd0a00-e941-47ad-998c-05dd4bd34cfd" providerId="ADAL" clId="{BAB87E9E-3C39-4476-9DCA-F81CBF6260AA}" dt="2024-09-29T18:37:24.251" v="100" actId="478"/>
          <ac:spMkLst>
            <pc:docMk/>
            <pc:sldMk cId="914260345" sldId="260"/>
            <ac:spMk id="2" creationId="{A6C3C4A5-C080-0F21-2122-E9F7E8D91123}"/>
          </ac:spMkLst>
        </pc:spChg>
        <pc:spChg chg="mod ord">
          <ac:chgData name="Rachel Murray" userId="bbcd0a00-e941-47ad-998c-05dd4bd34cfd" providerId="ADAL" clId="{BAB87E9E-3C39-4476-9DCA-F81CBF6260AA}" dt="2024-09-29T18:39:52.014" v="119" actId="14100"/>
          <ac:spMkLst>
            <pc:docMk/>
            <pc:sldMk cId="914260345" sldId="260"/>
            <ac:spMk id="3" creationId="{E64883C8-D73B-6514-65CF-27FC83C0B574}"/>
          </ac:spMkLst>
        </pc:spChg>
        <pc:spChg chg="add del">
          <ac:chgData name="Rachel Murray" userId="bbcd0a00-e941-47ad-998c-05dd4bd34cfd" providerId="ADAL" clId="{BAB87E9E-3C39-4476-9DCA-F81CBF6260AA}" dt="2024-09-29T18:39:28.980" v="106" actId="26606"/>
          <ac:spMkLst>
            <pc:docMk/>
            <pc:sldMk cId="914260345" sldId="260"/>
            <ac:spMk id="5127" creationId="{F13C74B1-5B17-4795-BED0-7140497B445A}"/>
          </ac:spMkLst>
        </pc:spChg>
        <pc:spChg chg="add del">
          <ac:chgData name="Rachel Murray" userId="bbcd0a00-e941-47ad-998c-05dd4bd34cfd" providerId="ADAL" clId="{BAB87E9E-3C39-4476-9DCA-F81CBF6260AA}" dt="2024-09-29T18:39:28.980" v="106" actId="26606"/>
          <ac:spMkLst>
            <pc:docMk/>
            <pc:sldMk cId="914260345" sldId="260"/>
            <ac:spMk id="5129" creationId="{D4974D33-8DC5-464E-8C6D-BE58F0669C17}"/>
          </ac:spMkLst>
        </pc:spChg>
        <pc:spChg chg="add del">
          <ac:chgData name="Rachel Murray" userId="bbcd0a00-e941-47ad-998c-05dd4bd34cfd" providerId="ADAL" clId="{BAB87E9E-3C39-4476-9DCA-F81CBF6260AA}" dt="2024-09-29T18:39:33.343" v="108" actId="26606"/>
          <ac:spMkLst>
            <pc:docMk/>
            <pc:sldMk cId="914260345" sldId="260"/>
            <ac:spMk id="5131" creationId="{23E547B5-89CF-4EC0-96DE-25771AED0799}"/>
          </ac:spMkLst>
        </pc:spChg>
        <pc:spChg chg="add del">
          <ac:chgData name="Rachel Murray" userId="bbcd0a00-e941-47ad-998c-05dd4bd34cfd" providerId="ADAL" clId="{BAB87E9E-3C39-4476-9DCA-F81CBF6260AA}" dt="2024-09-29T18:39:33.343" v="108" actId="26606"/>
          <ac:spMkLst>
            <pc:docMk/>
            <pc:sldMk cId="914260345" sldId="260"/>
            <ac:spMk id="5132" creationId="{3F0B8CEB-8279-4E5E-A0CE-1FC9F71736F2}"/>
          </ac:spMkLst>
        </pc:spChg>
        <pc:spChg chg="add">
          <ac:chgData name="Rachel Murray" userId="bbcd0a00-e941-47ad-998c-05dd4bd34cfd" providerId="ADAL" clId="{BAB87E9E-3C39-4476-9DCA-F81CBF6260AA}" dt="2024-09-29T18:39:33.343" v="109" actId="26606"/>
          <ac:spMkLst>
            <pc:docMk/>
            <pc:sldMk cId="914260345" sldId="260"/>
            <ac:spMk id="5134" creationId="{04812C46-200A-4DEB-A05E-3ED6C68C2387}"/>
          </ac:spMkLst>
        </pc:spChg>
        <pc:spChg chg="add">
          <ac:chgData name="Rachel Murray" userId="bbcd0a00-e941-47ad-998c-05dd4bd34cfd" providerId="ADAL" clId="{BAB87E9E-3C39-4476-9DCA-F81CBF6260AA}" dt="2024-09-29T18:39:33.343" v="109" actId="26606"/>
          <ac:spMkLst>
            <pc:docMk/>
            <pc:sldMk cId="914260345" sldId="260"/>
            <ac:spMk id="5135" creationId="{D1EA859B-E555-4109-94F3-6700E046E008}"/>
          </ac:spMkLst>
        </pc:spChg>
        <pc:picChg chg="add mod">
          <ac:chgData name="Rachel Murray" userId="bbcd0a00-e941-47ad-998c-05dd4bd34cfd" providerId="ADAL" clId="{BAB87E9E-3C39-4476-9DCA-F81CBF6260AA}" dt="2024-09-29T18:39:33.343" v="109" actId="26606"/>
          <ac:picMkLst>
            <pc:docMk/>
            <pc:sldMk cId="914260345" sldId="260"/>
            <ac:picMk id="5122" creationId="{CDB91809-052C-B0EE-B1DB-0F9897D958A9}"/>
          </ac:picMkLst>
        </pc:picChg>
      </pc:sldChg>
      <pc:sldChg chg="addSp delSp modSp new mod setBg">
        <pc:chgData name="Rachel Murray" userId="bbcd0a00-e941-47ad-998c-05dd4bd34cfd" providerId="ADAL" clId="{BAB87E9E-3C39-4476-9DCA-F81CBF6260AA}" dt="2024-09-29T18:43:33.248" v="142" actId="33524"/>
        <pc:sldMkLst>
          <pc:docMk/>
          <pc:sldMk cId="2259209942" sldId="261"/>
        </pc:sldMkLst>
        <pc:spChg chg="del">
          <ac:chgData name="Rachel Murray" userId="bbcd0a00-e941-47ad-998c-05dd4bd34cfd" providerId="ADAL" clId="{BAB87E9E-3C39-4476-9DCA-F81CBF6260AA}" dt="2024-09-29T18:41:28.417" v="125" actId="478"/>
          <ac:spMkLst>
            <pc:docMk/>
            <pc:sldMk cId="2259209942" sldId="261"/>
            <ac:spMk id="2" creationId="{289A8949-576E-D8DF-0BFC-EDCD5F9C66F3}"/>
          </ac:spMkLst>
        </pc:spChg>
        <pc:spChg chg="mod ord">
          <ac:chgData name="Rachel Murray" userId="bbcd0a00-e941-47ad-998c-05dd4bd34cfd" providerId="ADAL" clId="{BAB87E9E-3C39-4476-9DCA-F81CBF6260AA}" dt="2024-09-29T18:43:33.248" v="142" actId="33524"/>
          <ac:spMkLst>
            <pc:docMk/>
            <pc:sldMk cId="2259209942" sldId="261"/>
            <ac:spMk id="3" creationId="{3CCE8670-69F9-D479-785B-CC78398184AD}"/>
          </ac:spMkLst>
        </pc:spChg>
        <pc:spChg chg="add del">
          <ac:chgData name="Rachel Murray" userId="bbcd0a00-e941-47ad-998c-05dd4bd34cfd" providerId="ADAL" clId="{BAB87E9E-3C39-4476-9DCA-F81CBF6260AA}" dt="2024-09-29T18:42:58.795" v="128" actId="26606"/>
          <ac:spMkLst>
            <pc:docMk/>
            <pc:sldMk cId="2259209942" sldId="261"/>
            <ac:spMk id="9" creationId="{8F90786E-B72D-4C32-BDCE-A170B007822D}"/>
          </ac:spMkLst>
        </pc:spChg>
        <pc:spChg chg="add del">
          <ac:chgData name="Rachel Murray" userId="bbcd0a00-e941-47ad-998c-05dd4bd34cfd" providerId="ADAL" clId="{BAB87E9E-3C39-4476-9DCA-F81CBF6260AA}" dt="2024-09-29T18:42:58.795" v="128" actId="26606"/>
          <ac:spMkLst>
            <pc:docMk/>
            <pc:sldMk cId="2259209942" sldId="261"/>
            <ac:spMk id="11" creationId="{5E46F2E7-848F-4A6C-A098-4764FDEA771A}"/>
          </ac:spMkLst>
        </pc:spChg>
        <pc:spChg chg="add del">
          <ac:chgData name="Rachel Murray" userId="bbcd0a00-e941-47ad-998c-05dd4bd34cfd" providerId="ADAL" clId="{BAB87E9E-3C39-4476-9DCA-F81CBF6260AA}" dt="2024-09-29T18:43:01.089" v="130" actId="26606"/>
          <ac:spMkLst>
            <pc:docMk/>
            <pc:sldMk cId="2259209942" sldId="261"/>
            <ac:spMk id="16" creationId="{3BA513B0-82FF-4F41-8178-885375D1CFB5}"/>
          </ac:spMkLst>
        </pc:spChg>
        <pc:spChg chg="add del">
          <ac:chgData name="Rachel Murray" userId="bbcd0a00-e941-47ad-998c-05dd4bd34cfd" providerId="ADAL" clId="{BAB87E9E-3C39-4476-9DCA-F81CBF6260AA}" dt="2024-09-29T18:43:01.685" v="132" actId="26606"/>
          <ac:spMkLst>
            <pc:docMk/>
            <pc:sldMk cId="2259209942" sldId="261"/>
            <ac:spMk id="19" creationId="{8181FC64-B306-4821-98E2-780662EFC486}"/>
          </ac:spMkLst>
        </pc:spChg>
        <pc:spChg chg="add del">
          <ac:chgData name="Rachel Murray" userId="bbcd0a00-e941-47ad-998c-05dd4bd34cfd" providerId="ADAL" clId="{BAB87E9E-3C39-4476-9DCA-F81CBF6260AA}" dt="2024-09-29T18:43:01.685" v="132" actId="26606"/>
          <ac:spMkLst>
            <pc:docMk/>
            <pc:sldMk cId="2259209942" sldId="261"/>
            <ac:spMk id="20" creationId="{5871FC61-DD4E-47D4-81FD-8A7E7D12B371}"/>
          </ac:spMkLst>
        </pc:spChg>
        <pc:spChg chg="add del">
          <ac:chgData name="Rachel Murray" userId="bbcd0a00-e941-47ad-998c-05dd4bd34cfd" providerId="ADAL" clId="{BAB87E9E-3C39-4476-9DCA-F81CBF6260AA}" dt="2024-09-29T18:43:01.685" v="132" actId="26606"/>
          <ac:spMkLst>
            <pc:docMk/>
            <pc:sldMk cId="2259209942" sldId="261"/>
            <ac:spMk id="21" creationId="{F9EC3F91-A75C-4F74-867E-E4C28C13546B}"/>
          </ac:spMkLst>
        </pc:spChg>
        <pc:spChg chg="add del">
          <ac:chgData name="Rachel Murray" userId="bbcd0a00-e941-47ad-998c-05dd4bd34cfd" providerId="ADAL" clId="{BAB87E9E-3C39-4476-9DCA-F81CBF6260AA}" dt="2024-09-29T18:43:01.685" v="132" actId="26606"/>
          <ac:spMkLst>
            <pc:docMk/>
            <pc:sldMk cId="2259209942" sldId="261"/>
            <ac:spMk id="22" creationId="{829A1E2C-5AC8-40FC-99E9-832069D39792}"/>
          </ac:spMkLst>
        </pc:spChg>
        <pc:spChg chg="add del">
          <ac:chgData name="Rachel Murray" userId="bbcd0a00-e941-47ad-998c-05dd4bd34cfd" providerId="ADAL" clId="{BAB87E9E-3C39-4476-9DCA-F81CBF6260AA}" dt="2024-09-29T18:43:04.500" v="134" actId="26606"/>
          <ac:spMkLst>
            <pc:docMk/>
            <pc:sldMk cId="2259209942" sldId="261"/>
            <ac:spMk id="24" creationId="{F13C74B1-5B17-4795-BED0-7140497B445A}"/>
          </ac:spMkLst>
        </pc:spChg>
        <pc:spChg chg="add del">
          <ac:chgData name="Rachel Murray" userId="bbcd0a00-e941-47ad-998c-05dd4bd34cfd" providerId="ADAL" clId="{BAB87E9E-3C39-4476-9DCA-F81CBF6260AA}" dt="2024-09-29T18:43:04.500" v="134" actId="26606"/>
          <ac:spMkLst>
            <pc:docMk/>
            <pc:sldMk cId="2259209942" sldId="261"/>
            <ac:spMk id="25" creationId="{D4974D33-8DC5-464E-8C6D-BE58F0669C17}"/>
          </ac:spMkLst>
        </pc:spChg>
        <pc:grpChg chg="add del">
          <ac:chgData name="Rachel Murray" userId="bbcd0a00-e941-47ad-998c-05dd4bd34cfd" providerId="ADAL" clId="{BAB87E9E-3C39-4476-9DCA-F81CBF6260AA}" dt="2024-09-29T18:43:01.089" v="130" actId="26606"/>
          <ac:grpSpMkLst>
            <pc:docMk/>
            <pc:sldMk cId="2259209942" sldId="261"/>
            <ac:grpSpMk id="17" creationId="{93DB8501-F9F2-4ACD-B56A-9019CD5006D6}"/>
          </ac:grpSpMkLst>
        </pc:grpChg>
        <pc:picChg chg="add mod">
          <ac:chgData name="Rachel Murray" userId="bbcd0a00-e941-47ad-998c-05dd4bd34cfd" providerId="ADAL" clId="{BAB87E9E-3C39-4476-9DCA-F81CBF6260AA}" dt="2024-09-29T18:43:04.500" v="135" actId="26606"/>
          <ac:picMkLst>
            <pc:docMk/>
            <pc:sldMk cId="2259209942" sldId="261"/>
            <ac:picMk id="4" creationId="{F2093615-CB03-7F6F-247E-00F910492CB6}"/>
          </ac:picMkLst>
        </pc:picChg>
      </pc:sldChg>
      <pc:sldChg chg="addSp modSp new mod setBg">
        <pc:chgData name="Rachel Murray" userId="bbcd0a00-e941-47ad-998c-05dd4bd34cfd" providerId="ADAL" clId="{BAB87E9E-3C39-4476-9DCA-F81CBF6260AA}" dt="2024-09-29T18:45:24.629" v="160" actId="26606"/>
        <pc:sldMkLst>
          <pc:docMk/>
          <pc:sldMk cId="2130535467" sldId="262"/>
        </pc:sldMkLst>
        <pc:spChg chg="mod">
          <ac:chgData name="Rachel Murray" userId="bbcd0a00-e941-47ad-998c-05dd4bd34cfd" providerId="ADAL" clId="{BAB87E9E-3C39-4476-9DCA-F81CBF6260AA}" dt="2024-09-29T18:45:24.629" v="160" actId="26606"/>
          <ac:spMkLst>
            <pc:docMk/>
            <pc:sldMk cId="2130535467" sldId="262"/>
            <ac:spMk id="2" creationId="{3F2AB6D5-E50A-3592-673F-3E590E2BFA9E}"/>
          </ac:spMkLst>
        </pc:spChg>
        <pc:spChg chg="mod ord">
          <ac:chgData name="Rachel Murray" userId="bbcd0a00-e941-47ad-998c-05dd4bd34cfd" providerId="ADAL" clId="{BAB87E9E-3C39-4476-9DCA-F81CBF6260AA}" dt="2024-09-29T18:45:24.629" v="160" actId="26606"/>
          <ac:spMkLst>
            <pc:docMk/>
            <pc:sldMk cId="2130535467" sldId="262"/>
            <ac:spMk id="3" creationId="{EA8DCD55-6244-6618-CE5E-BDE6B861F201}"/>
          </ac:spMkLst>
        </pc:spChg>
        <pc:spChg chg="add">
          <ac:chgData name="Rachel Murray" userId="bbcd0a00-e941-47ad-998c-05dd4bd34cfd" providerId="ADAL" clId="{BAB87E9E-3C39-4476-9DCA-F81CBF6260AA}" dt="2024-09-29T18:45:24.629" v="160" actId="26606"/>
          <ac:spMkLst>
            <pc:docMk/>
            <pc:sldMk cId="2130535467" sldId="262"/>
            <ac:spMk id="6151" creationId="{B1595A09-E336-4D1B-9B3A-06A2287A54E2}"/>
          </ac:spMkLst>
        </pc:spChg>
        <pc:spChg chg="add">
          <ac:chgData name="Rachel Murray" userId="bbcd0a00-e941-47ad-998c-05dd4bd34cfd" providerId="ADAL" clId="{BAB87E9E-3C39-4476-9DCA-F81CBF6260AA}" dt="2024-09-29T18:45:24.629" v="160" actId="26606"/>
          <ac:spMkLst>
            <pc:docMk/>
            <pc:sldMk cId="2130535467" sldId="262"/>
            <ac:spMk id="6153" creationId="{3540989C-C7B8-473B-BF87-6F2DA6A90006}"/>
          </ac:spMkLst>
        </pc:spChg>
        <pc:picChg chg="add mod">
          <ac:chgData name="Rachel Murray" userId="bbcd0a00-e941-47ad-998c-05dd4bd34cfd" providerId="ADAL" clId="{BAB87E9E-3C39-4476-9DCA-F81CBF6260AA}" dt="2024-09-29T18:45:24.629" v="160" actId="26606"/>
          <ac:picMkLst>
            <pc:docMk/>
            <pc:sldMk cId="2130535467" sldId="262"/>
            <ac:picMk id="6146" creationId="{08C6A180-8A98-43BA-1F1E-1884EC83884D}"/>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048AB1-8045-351B-0E6A-6FD853F421F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07F9717-089E-9938-B7A5-8F8EB786F50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E89C934-2CF5-6EBA-F066-0ACA8BD42D3F}"/>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5" name="Footer Placeholder 4">
            <a:extLst>
              <a:ext uri="{FF2B5EF4-FFF2-40B4-BE49-F238E27FC236}">
                <a16:creationId xmlns:a16="http://schemas.microsoft.com/office/drawing/2014/main" id="{1A246CB1-05A5-2089-66F0-C83319CA99E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BE85995-3953-0341-4D1F-4182FB352C16}"/>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9503354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A1233A-3072-FD53-9A70-6B13A21401F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02CDEF0-51CF-9390-2D9B-75576CCEBD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792BFD9-6579-EEA4-CB86-28FAEB0E8694}"/>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5" name="Footer Placeholder 4">
            <a:extLst>
              <a:ext uri="{FF2B5EF4-FFF2-40B4-BE49-F238E27FC236}">
                <a16:creationId xmlns:a16="http://schemas.microsoft.com/office/drawing/2014/main" id="{27707B65-5CE7-2D9C-48D7-4BBFC8168B6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7A8B3B3-BD7E-2137-8907-99A0C0D71D19}"/>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19343701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30BEE6B-D2EB-0563-4ACE-9951AEC1EFE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06DDA5D-0E91-E8A4-1A9F-0D238C2042C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C4A0D0-7EA4-30ED-2BB3-CE4492ABDDCF}"/>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5" name="Footer Placeholder 4">
            <a:extLst>
              <a:ext uri="{FF2B5EF4-FFF2-40B4-BE49-F238E27FC236}">
                <a16:creationId xmlns:a16="http://schemas.microsoft.com/office/drawing/2014/main" id="{95BAF92E-B250-CE6A-4E3E-B07E8ACECC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52E6302-ABEE-4F33-59AB-65C9A30A6105}"/>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3359773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9BAAB6-9D64-E174-EA9B-E891494ADFB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5B34EE9-E1D3-9342-71C9-AE2BCFABBA2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7CE3008-DF3D-F806-68A3-26C48DEA8AC5}"/>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5" name="Footer Placeholder 4">
            <a:extLst>
              <a:ext uri="{FF2B5EF4-FFF2-40B4-BE49-F238E27FC236}">
                <a16:creationId xmlns:a16="http://schemas.microsoft.com/office/drawing/2014/main" id="{C84DC911-BB2C-0E87-9F78-EFD47DF0DAF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B88E9C3-4FC3-896F-B00A-73E963436D16}"/>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32823322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B059E6-4FC8-D7A3-40A9-C61FD970372F}"/>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9747CB2-7548-6EB3-B724-CCE309FDC4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4F2CCBB-A891-9DCA-6738-88B273B66618}"/>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5" name="Footer Placeholder 4">
            <a:extLst>
              <a:ext uri="{FF2B5EF4-FFF2-40B4-BE49-F238E27FC236}">
                <a16:creationId xmlns:a16="http://schemas.microsoft.com/office/drawing/2014/main" id="{F8980FF6-D170-899A-1E47-57CFFCFBE85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FB71A0-F2EA-5302-D31C-D2579F7682F2}"/>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2334670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8F5394-77B8-8A64-E3D8-0F4C5C56C9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E08CCD-65E6-09C0-213E-B6F804CDCC0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963A90-2D3C-6CA6-E7D9-BA55BAD7671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5AC343-6C3E-5FF4-77BC-63DCC52AA2CA}"/>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6" name="Footer Placeholder 5">
            <a:extLst>
              <a:ext uri="{FF2B5EF4-FFF2-40B4-BE49-F238E27FC236}">
                <a16:creationId xmlns:a16="http://schemas.microsoft.com/office/drawing/2014/main" id="{FF041995-FD39-6BAA-F223-0CB70369375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02927A-6BDD-175F-74B5-E252D67853CC}"/>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3945299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8C068-E6AA-1348-14B7-9CCBD9B2D18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CF7FEA2-7154-8132-6F72-2F26A87AF45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64BE69A-C388-0C6E-AD2B-DE23F66496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4D272BF-A58C-F191-D29E-80FDAFB787D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8D60ACB-8EF7-FB23-8434-62E39B34229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68C5E6B-5A29-A078-335B-4532B4D91866}"/>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8" name="Footer Placeholder 7">
            <a:extLst>
              <a:ext uri="{FF2B5EF4-FFF2-40B4-BE49-F238E27FC236}">
                <a16:creationId xmlns:a16="http://schemas.microsoft.com/office/drawing/2014/main" id="{85CD7C95-F8D3-2F6F-CEC6-D5CE8E01D1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B109268-6DC7-5309-3A27-3DF10A2D2584}"/>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30128942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5707CA-39B2-9F95-C21A-39EE5BB57FF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A606840-11FA-AD8C-423E-03537CD975C5}"/>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4" name="Footer Placeholder 3">
            <a:extLst>
              <a:ext uri="{FF2B5EF4-FFF2-40B4-BE49-F238E27FC236}">
                <a16:creationId xmlns:a16="http://schemas.microsoft.com/office/drawing/2014/main" id="{E060C789-CAB1-D769-3579-4FBFE18E9EF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2B11C42-C850-2E45-E2D5-002268535560}"/>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17026718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367F4B-A7A8-BFC6-0597-E1FEE00268FB}"/>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3" name="Footer Placeholder 2">
            <a:extLst>
              <a:ext uri="{FF2B5EF4-FFF2-40B4-BE49-F238E27FC236}">
                <a16:creationId xmlns:a16="http://schemas.microsoft.com/office/drawing/2014/main" id="{72F9E576-DF82-8560-0A77-E00A5819C8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8D7244B-0E6F-14FE-DC1A-7CE4B3CE1797}"/>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481874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619C5F-C48D-228E-FCE5-FBB7189C439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9063333-328E-B2A4-FD32-7AD40AF3ECB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ABB3696-87EB-A000-4A5C-0F7D5E957A6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7F609C7-1F23-3315-39F3-223D7A9EB3BB}"/>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6" name="Footer Placeholder 5">
            <a:extLst>
              <a:ext uri="{FF2B5EF4-FFF2-40B4-BE49-F238E27FC236}">
                <a16:creationId xmlns:a16="http://schemas.microsoft.com/office/drawing/2014/main" id="{047E4FB2-1EE5-973F-7137-A3673FDC11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0B128B9-396C-6ECB-70C7-40972D91BE81}"/>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38837247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1C9AFB-A426-93BB-68D8-25BD00422F5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5E5A9F4-820E-9B6D-043F-CC91F417499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057FEE3-2D6C-165C-16BC-B26B26F232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22405C4-3655-14B2-8073-41B2FAE002FE}"/>
              </a:ext>
            </a:extLst>
          </p:cNvPr>
          <p:cNvSpPr>
            <a:spLocks noGrp="1"/>
          </p:cNvSpPr>
          <p:nvPr>
            <p:ph type="dt" sz="half" idx="10"/>
          </p:nvPr>
        </p:nvSpPr>
        <p:spPr/>
        <p:txBody>
          <a:bodyPr/>
          <a:lstStyle/>
          <a:p>
            <a:fld id="{97854964-251D-4A1E-8804-E9BEF4581AD2}" type="datetimeFigureOut">
              <a:rPr lang="en-US" smtClean="0"/>
              <a:t>9/29/2024</a:t>
            </a:fld>
            <a:endParaRPr lang="en-US"/>
          </a:p>
        </p:txBody>
      </p:sp>
      <p:sp>
        <p:nvSpPr>
          <p:cNvPr id="6" name="Footer Placeholder 5">
            <a:extLst>
              <a:ext uri="{FF2B5EF4-FFF2-40B4-BE49-F238E27FC236}">
                <a16:creationId xmlns:a16="http://schemas.microsoft.com/office/drawing/2014/main" id="{0C5DE89A-1B34-6683-F33E-762BF84C37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7094F-6D9B-84D8-A321-C42A5AC108CA}"/>
              </a:ext>
            </a:extLst>
          </p:cNvPr>
          <p:cNvSpPr>
            <a:spLocks noGrp="1"/>
          </p:cNvSpPr>
          <p:nvPr>
            <p:ph type="sldNum" sz="quarter" idx="12"/>
          </p:nvPr>
        </p:nvSpPr>
        <p:spPr/>
        <p:txBody>
          <a:bodyPr/>
          <a:lstStyle/>
          <a:p>
            <a:fld id="{5A0AC806-DDF5-4D04-85B5-71A2F49FAFF5}" type="slidenum">
              <a:rPr lang="en-US" smtClean="0"/>
              <a:t>‹#›</a:t>
            </a:fld>
            <a:endParaRPr lang="en-US"/>
          </a:p>
        </p:txBody>
      </p:sp>
    </p:spTree>
    <p:extLst>
      <p:ext uri="{BB962C8B-B14F-4D97-AF65-F5344CB8AC3E}">
        <p14:creationId xmlns:p14="http://schemas.microsoft.com/office/powerpoint/2010/main" val="41069490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D644161-F494-87B3-6760-1C955DAB3CF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71211A-8937-48EC-FD0C-EB6E7535DF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776475-CC61-E947-50B5-AD570B1FF73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7854964-251D-4A1E-8804-E9BEF4581AD2}" type="datetimeFigureOut">
              <a:rPr lang="en-US" smtClean="0"/>
              <a:t>9/29/2024</a:t>
            </a:fld>
            <a:endParaRPr lang="en-US"/>
          </a:p>
        </p:txBody>
      </p:sp>
      <p:sp>
        <p:nvSpPr>
          <p:cNvPr id="5" name="Footer Placeholder 4">
            <a:extLst>
              <a:ext uri="{FF2B5EF4-FFF2-40B4-BE49-F238E27FC236}">
                <a16:creationId xmlns:a16="http://schemas.microsoft.com/office/drawing/2014/main" id="{3E3F9DA4-579F-1C5C-1D46-61F432728B3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FEAEB7-CC17-AF9C-A539-0A6E2D3707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A0AC806-DDF5-4D04-85B5-71A2F49FAFF5}" type="slidenum">
              <a:rPr lang="en-US" smtClean="0"/>
              <a:t>‹#›</a:t>
            </a:fld>
            <a:endParaRPr lang="en-US"/>
          </a:p>
        </p:txBody>
      </p:sp>
    </p:spTree>
    <p:extLst>
      <p:ext uri="{BB962C8B-B14F-4D97-AF65-F5344CB8AC3E}">
        <p14:creationId xmlns:p14="http://schemas.microsoft.com/office/powerpoint/2010/main" val="30103590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Sc8VGyY5Hf4" TargetMode="External"/><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38" name="Rectangle 1037">
            <a:extLst>
              <a:ext uri="{FF2B5EF4-FFF2-40B4-BE49-F238E27FC236}">
                <a16:creationId xmlns:a16="http://schemas.microsoft.com/office/drawing/2014/main" id="{F8446B12-7391-4711-8B31-112A0B896C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BA762A7-6D67-46FE-C605-F5E5B41DD098}"/>
              </a:ext>
            </a:extLst>
          </p:cNvPr>
          <p:cNvSpPr>
            <a:spLocks noGrp="1"/>
          </p:cNvSpPr>
          <p:nvPr>
            <p:ph type="ctrTitle"/>
          </p:nvPr>
        </p:nvSpPr>
        <p:spPr>
          <a:xfrm>
            <a:off x="838199" y="4428000"/>
            <a:ext cx="6143626" cy="1400400"/>
          </a:xfrm>
        </p:spPr>
        <p:txBody>
          <a:bodyPr wrap="square" anchor="b">
            <a:normAutofit/>
          </a:bodyPr>
          <a:lstStyle/>
          <a:p>
            <a:pPr algn="l"/>
            <a:r>
              <a:rPr lang="en-US" sz="4300" b="1">
                <a:solidFill>
                  <a:schemeClr val="bg1"/>
                </a:solidFill>
                <a:effectLst/>
                <a:latin typeface="Calibri" panose="020F0502020204030204" pitchFamily="34" charset="0"/>
                <a:ea typeface="Calibri" panose="020F0502020204030204" pitchFamily="34" charset="0"/>
                <a:cs typeface="Times New Roman" panose="02020603050405020304" pitchFamily="18" charset="0"/>
              </a:rPr>
              <a:t>Catching Pacific Lamprey at Willamette Falls </a:t>
            </a:r>
            <a:endParaRPr lang="en-US" sz="4300">
              <a:solidFill>
                <a:schemeClr val="bg1"/>
              </a:solidFill>
            </a:endParaRPr>
          </a:p>
        </p:txBody>
      </p:sp>
      <p:sp>
        <p:nvSpPr>
          <p:cNvPr id="3" name="Subtitle 2">
            <a:extLst>
              <a:ext uri="{FF2B5EF4-FFF2-40B4-BE49-F238E27FC236}">
                <a16:creationId xmlns:a16="http://schemas.microsoft.com/office/drawing/2014/main" id="{61C4C39A-B8D6-47FA-8A81-FEC66291C9F2}"/>
              </a:ext>
            </a:extLst>
          </p:cNvPr>
          <p:cNvSpPr>
            <a:spLocks noGrp="1"/>
          </p:cNvSpPr>
          <p:nvPr>
            <p:ph type="subTitle" idx="1"/>
          </p:nvPr>
        </p:nvSpPr>
        <p:spPr>
          <a:xfrm>
            <a:off x="7859713" y="4716472"/>
            <a:ext cx="3494088" cy="1017896"/>
          </a:xfrm>
        </p:spPr>
        <p:txBody>
          <a:bodyPr anchor="b">
            <a:normAutofit/>
          </a:bodyPr>
          <a:lstStyle/>
          <a:p>
            <a:pPr algn="l"/>
            <a:r>
              <a:rPr lang="en-US" sz="2200">
                <a:solidFill>
                  <a:schemeClr val="bg1"/>
                </a:solidFill>
              </a:rPr>
              <a:t>Use decimal notation for fractions with denominators 10 or 100</a:t>
            </a:r>
          </a:p>
        </p:txBody>
      </p:sp>
      <p:pic>
        <p:nvPicPr>
          <p:cNvPr id="1028" name="Picture 4" descr="Once you get to know them, they have a lot of charm': Meet the Pacific  lamprey">
            <a:extLst>
              <a:ext uri="{FF2B5EF4-FFF2-40B4-BE49-F238E27FC236}">
                <a16:creationId xmlns:a16="http://schemas.microsoft.com/office/drawing/2014/main" id="{038330EC-7A0E-4B9F-81BE-464BD0CEB9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712" r="1" b="1"/>
          <a:stretch/>
        </p:blipFill>
        <p:spPr bwMode="auto">
          <a:xfrm>
            <a:off x="6" y="-1"/>
            <a:ext cx="6000749" cy="3911828"/>
          </a:xfrm>
          <a:custGeom>
            <a:avLst/>
            <a:gdLst/>
            <a:ahLst/>
            <a:cxnLst/>
            <a:rect l="l" t="t" r="r" b="b"/>
            <a:pathLst>
              <a:path w="6000749" h="3911828">
                <a:moveTo>
                  <a:pt x="0" y="0"/>
                </a:moveTo>
                <a:lnTo>
                  <a:pt x="6000749" y="0"/>
                </a:lnTo>
                <a:lnTo>
                  <a:pt x="6000749" y="3767827"/>
                </a:lnTo>
                <a:lnTo>
                  <a:pt x="5572124" y="3740378"/>
                </a:lnTo>
                <a:lnTo>
                  <a:pt x="0" y="3911828"/>
                </a:lnTo>
                <a:close/>
              </a:path>
            </a:pathLst>
          </a:custGeom>
          <a:noFill/>
          <a:extLst>
            <a:ext uri="{909E8E84-426E-40DD-AFC4-6F175D3DCCD1}">
              <a14:hiddenFill xmlns:a14="http://schemas.microsoft.com/office/drawing/2010/main">
                <a:solidFill>
                  <a:srgbClr val="FFFFFF"/>
                </a:solidFill>
              </a14:hiddenFill>
            </a:ext>
          </a:extLst>
        </p:spPr>
      </p:pic>
      <p:pic>
        <p:nvPicPr>
          <p:cNvPr id="1026" name="Picture 2" descr="Survivors from the Depths of Time – Terra Magazine">
            <a:extLst>
              <a:ext uri="{FF2B5EF4-FFF2-40B4-BE49-F238E27FC236}">
                <a16:creationId xmlns:a16="http://schemas.microsoft.com/office/drawing/2014/main" id="{3FBF1C01-F673-9E72-E6EF-0A82E281CB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436" r="1" b="1"/>
          <a:stretch/>
        </p:blipFill>
        <p:spPr bwMode="auto">
          <a:xfrm>
            <a:off x="6191245" y="-1"/>
            <a:ext cx="6000750" cy="3988028"/>
          </a:xfrm>
          <a:custGeom>
            <a:avLst/>
            <a:gdLst/>
            <a:ahLst/>
            <a:cxnLst/>
            <a:rect l="l" t="t" r="r" b="b"/>
            <a:pathLst>
              <a:path w="6000750" h="3988028">
                <a:moveTo>
                  <a:pt x="0" y="0"/>
                </a:moveTo>
                <a:lnTo>
                  <a:pt x="6000750" y="0"/>
                </a:lnTo>
                <a:lnTo>
                  <a:pt x="6000750" y="797153"/>
                </a:lnTo>
                <a:lnTo>
                  <a:pt x="6000750" y="2634343"/>
                </a:lnTo>
                <a:lnTo>
                  <a:pt x="6000750" y="3911828"/>
                </a:lnTo>
                <a:lnTo>
                  <a:pt x="3248025" y="3988028"/>
                </a:lnTo>
                <a:lnTo>
                  <a:pt x="0" y="3780026"/>
                </a:lnTo>
                <a:close/>
              </a:path>
            </a:pathLst>
          </a:custGeom>
          <a:noFill/>
          <a:extLst>
            <a:ext uri="{909E8E84-426E-40DD-AFC4-6F175D3DCCD1}">
              <a14:hiddenFill xmlns:a14="http://schemas.microsoft.com/office/drawing/2010/main">
                <a:solidFill>
                  <a:srgbClr val="FFFFFF"/>
                </a:solidFill>
              </a14:hiddenFill>
            </a:ext>
          </a:extLst>
        </p:spPr>
      </p:pic>
      <p:grpSp>
        <p:nvGrpSpPr>
          <p:cNvPr id="1039" name="Group 1038">
            <a:extLst>
              <a:ext uri="{FF2B5EF4-FFF2-40B4-BE49-F238E27FC236}">
                <a16:creationId xmlns:a16="http://schemas.microsoft.com/office/drawing/2014/main" id="{AC0B7807-0C83-4963-821A-69B172722E4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528992"/>
            <a:ext cx="12192000" cy="757168"/>
            <a:chOff x="0" y="2959818"/>
            <a:chExt cx="12192000" cy="757168"/>
          </a:xfrm>
        </p:grpSpPr>
        <p:sp>
          <p:nvSpPr>
            <p:cNvPr id="1036" name="Freeform: Shape 1035">
              <a:extLst>
                <a:ext uri="{FF2B5EF4-FFF2-40B4-BE49-F238E27FC236}">
                  <a16:creationId xmlns:a16="http://schemas.microsoft.com/office/drawing/2014/main" id="{BB027EC7-3252-48A2-A7A4-1741F72E47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w="12700" cap="flat" cmpd="sng" algn="ctr">
              <a:noFill/>
              <a:prstDash val="solid"/>
              <a:miter lim="800000"/>
            </a:ln>
            <a:effectLst>
              <a:outerShdw blurRad="381000" dist="152400" dir="5400000" algn="t" rotWithShape="0">
                <a:prstClr val="black">
                  <a:alpha val="10000"/>
                </a:prst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37" name="Freeform: Shape 1036">
              <a:extLst>
                <a:ext uri="{FF2B5EF4-FFF2-40B4-BE49-F238E27FC236}">
                  <a16:creationId xmlns:a16="http://schemas.microsoft.com/office/drawing/2014/main" id="{4EBC51E4-7477-4290-BBD0-18AD942C36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2959818"/>
              <a:ext cx="12192000" cy="757168"/>
            </a:xfrm>
            <a:custGeom>
              <a:avLst/>
              <a:gdLst>
                <a:gd name="connsiteX0" fmla="*/ 0 w 12192000"/>
                <a:gd name="connsiteY0" fmla="*/ 0 h 757168"/>
                <a:gd name="connsiteX1" fmla="*/ 41653 w 12192000"/>
                <a:gd name="connsiteY1" fmla="*/ 6945 h 757168"/>
                <a:gd name="connsiteX2" fmla="*/ 81317 w 12192000"/>
                <a:gd name="connsiteY2" fmla="*/ 15509 h 757168"/>
                <a:gd name="connsiteX3" fmla="*/ 114150 w 12192000"/>
                <a:gd name="connsiteY3" fmla="*/ 28105 h 757168"/>
                <a:gd name="connsiteX4" fmla="*/ 214865 w 12192000"/>
                <a:gd name="connsiteY4" fmla="*/ 58374 h 757168"/>
                <a:gd name="connsiteX5" fmla="*/ 299237 w 12192000"/>
                <a:gd name="connsiteY5" fmla="*/ 63560 h 757168"/>
                <a:gd name="connsiteX6" fmla="*/ 415570 w 12192000"/>
                <a:gd name="connsiteY6" fmla="*/ 83774 h 757168"/>
                <a:gd name="connsiteX7" fmla="*/ 633210 w 12192000"/>
                <a:gd name="connsiteY7" fmla="*/ 109108 h 757168"/>
                <a:gd name="connsiteX8" fmla="*/ 677567 w 12192000"/>
                <a:gd name="connsiteY8" fmla="*/ 119446 h 757168"/>
                <a:gd name="connsiteX9" fmla="*/ 946429 w 12192000"/>
                <a:gd name="connsiteY9" fmla="*/ 171502 h 757168"/>
                <a:gd name="connsiteX10" fmla="*/ 1163367 w 12192000"/>
                <a:gd name="connsiteY10" fmla="*/ 182106 h 757168"/>
                <a:gd name="connsiteX11" fmla="*/ 1180337 w 12192000"/>
                <a:gd name="connsiteY11" fmla="*/ 181279 h 757168"/>
                <a:gd name="connsiteX12" fmla="*/ 1263939 w 12192000"/>
                <a:gd name="connsiteY12" fmla="*/ 173070 h 757168"/>
                <a:gd name="connsiteX13" fmla="*/ 1392213 w 12192000"/>
                <a:gd name="connsiteY13" fmla="*/ 183225 h 757168"/>
                <a:gd name="connsiteX14" fmla="*/ 1479752 w 12192000"/>
                <a:gd name="connsiteY14" fmla="*/ 205174 h 757168"/>
                <a:gd name="connsiteX15" fmla="*/ 1589813 w 12192000"/>
                <a:gd name="connsiteY15" fmla="*/ 211706 h 757168"/>
                <a:gd name="connsiteX16" fmla="*/ 1716264 w 12192000"/>
                <a:gd name="connsiteY16" fmla="*/ 207459 h 757168"/>
                <a:gd name="connsiteX17" fmla="*/ 1772900 w 12192000"/>
                <a:gd name="connsiteY17" fmla="*/ 208137 h 757168"/>
                <a:gd name="connsiteX18" fmla="*/ 1929319 w 12192000"/>
                <a:gd name="connsiteY18" fmla="*/ 193822 h 757168"/>
                <a:gd name="connsiteX19" fmla="*/ 2021514 w 12192000"/>
                <a:gd name="connsiteY19" fmla="*/ 204186 h 757168"/>
                <a:gd name="connsiteX20" fmla="*/ 2111753 w 12192000"/>
                <a:gd name="connsiteY20" fmla="*/ 223797 h 757168"/>
                <a:gd name="connsiteX21" fmla="*/ 2169356 w 12192000"/>
                <a:gd name="connsiteY21" fmla="*/ 241125 h 757168"/>
                <a:gd name="connsiteX22" fmla="*/ 2286638 w 12192000"/>
                <a:gd name="connsiteY22" fmla="*/ 257382 h 757168"/>
                <a:gd name="connsiteX23" fmla="*/ 2308368 w 12192000"/>
                <a:gd name="connsiteY23" fmla="*/ 256995 h 757168"/>
                <a:gd name="connsiteX24" fmla="*/ 2660621 w 12192000"/>
                <a:gd name="connsiteY24" fmla="*/ 262863 h 757168"/>
                <a:gd name="connsiteX25" fmla="*/ 2801134 w 12192000"/>
                <a:gd name="connsiteY25" fmla="*/ 250006 h 757168"/>
                <a:gd name="connsiteX26" fmla="*/ 2830994 w 12192000"/>
                <a:gd name="connsiteY26" fmla="*/ 249091 h 757168"/>
                <a:gd name="connsiteX27" fmla="*/ 3129084 w 12192000"/>
                <a:gd name="connsiteY27" fmla="*/ 242009 h 757168"/>
                <a:gd name="connsiteX28" fmla="*/ 3162162 w 12192000"/>
                <a:gd name="connsiteY28" fmla="*/ 242789 h 757168"/>
                <a:gd name="connsiteX29" fmla="*/ 3254072 w 12192000"/>
                <a:gd name="connsiteY29" fmla="*/ 251612 h 757168"/>
                <a:gd name="connsiteX30" fmla="*/ 3473491 w 12192000"/>
                <a:gd name="connsiteY30" fmla="*/ 221903 h 757168"/>
                <a:gd name="connsiteX31" fmla="*/ 3691860 w 12192000"/>
                <a:gd name="connsiteY31" fmla="*/ 219228 h 757168"/>
                <a:gd name="connsiteX32" fmla="*/ 3811494 w 12192000"/>
                <a:gd name="connsiteY32" fmla="*/ 225691 h 757168"/>
                <a:gd name="connsiteX33" fmla="*/ 3897533 w 12192000"/>
                <a:gd name="connsiteY33" fmla="*/ 220087 h 757168"/>
                <a:gd name="connsiteX34" fmla="*/ 4109430 w 12192000"/>
                <a:gd name="connsiteY34" fmla="*/ 200477 h 757168"/>
                <a:gd name="connsiteX35" fmla="*/ 4208772 w 12192000"/>
                <a:gd name="connsiteY35" fmla="*/ 200914 h 757168"/>
                <a:gd name="connsiteX36" fmla="*/ 4314641 w 12192000"/>
                <a:gd name="connsiteY36" fmla="*/ 196159 h 757168"/>
                <a:gd name="connsiteX37" fmla="*/ 4577622 w 12192000"/>
                <a:gd name="connsiteY37" fmla="*/ 163774 h 757168"/>
                <a:gd name="connsiteX38" fmla="*/ 4790345 w 12192000"/>
                <a:gd name="connsiteY38" fmla="*/ 177592 h 757168"/>
                <a:gd name="connsiteX39" fmla="*/ 4926164 w 12192000"/>
                <a:gd name="connsiteY39" fmla="*/ 184139 h 757168"/>
                <a:gd name="connsiteX40" fmla="*/ 5088812 w 12192000"/>
                <a:gd name="connsiteY40" fmla="*/ 177401 h 757168"/>
                <a:gd name="connsiteX41" fmla="*/ 5222466 w 12192000"/>
                <a:gd name="connsiteY41" fmla="*/ 162082 h 757168"/>
                <a:gd name="connsiteX42" fmla="*/ 5406528 w 12192000"/>
                <a:gd name="connsiteY42" fmla="*/ 153987 h 757168"/>
                <a:gd name="connsiteX43" fmla="*/ 5590716 w 12192000"/>
                <a:gd name="connsiteY43" fmla="*/ 129490 h 757168"/>
                <a:gd name="connsiteX44" fmla="*/ 5719429 w 12192000"/>
                <a:gd name="connsiteY44" fmla="*/ 110099 h 757168"/>
                <a:gd name="connsiteX45" fmla="*/ 5897895 w 12192000"/>
                <a:gd name="connsiteY45" fmla="*/ 96368 h 757168"/>
                <a:gd name="connsiteX46" fmla="*/ 6169957 w 12192000"/>
                <a:gd name="connsiteY46" fmla="*/ 94411 h 757168"/>
                <a:gd name="connsiteX47" fmla="*/ 6294827 w 12192000"/>
                <a:gd name="connsiteY47" fmla="*/ 99236 h 757168"/>
                <a:gd name="connsiteX48" fmla="*/ 6494261 w 12192000"/>
                <a:gd name="connsiteY48" fmla="*/ 71724 h 757168"/>
                <a:gd name="connsiteX49" fmla="*/ 6579627 w 12192000"/>
                <a:gd name="connsiteY49" fmla="*/ 57883 h 757168"/>
                <a:gd name="connsiteX50" fmla="*/ 6654800 w 12192000"/>
                <a:gd name="connsiteY50" fmla="*/ 77086 h 757168"/>
                <a:gd name="connsiteX51" fmla="*/ 6703059 w 12192000"/>
                <a:gd name="connsiteY51" fmla="*/ 97166 h 757168"/>
                <a:gd name="connsiteX52" fmla="*/ 6859445 w 12192000"/>
                <a:gd name="connsiteY52" fmla="*/ 90481 h 757168"/>
                <a:gd name="connsiteX53" fmla="*/ 7025414 w 12192000"/>
                <a:gd name="connsiteY53" fmla="*/ 83536 h 757168"/>
                <a:gd name="connsiteX54" fmla="*/ 7144137 w 12192000"/>
                <a:gd name="connsiteY54" fmla="*/ 79264 h 757168"/>
                <a:gd name="connsiteX55" fmla="*/ 7291235 w 12192000"/>
                <a:gd name="connsiteY55" fmla="*/ 95367 h 757168"/>
                <a:gd name="connsiteX56" fmla="*/ 7407395 w 12192000"/>
                <a:gd name="connsiteY56" fmla="*/ 104888 h 757168"/>
                <a:gd name="connsiteX57" fmla="*/ 7500837 w 12192000"/>
                <a:gd name="connsiteY57" fmla="*/ 119515 h 757168"/>
                <a:gd name="connsiteX58" fmla="*/ 7533567 w 12192000"/>
                <a:gd name="connsiteY58" fmla="*/ 126955 h 757168"/>
                <a:gd name="connsiteX59" fmla="*/ 7792910 w 12192000"/>
                <a:gd name="connsiteY59" fmla="*/ 185188 h 757168"/>
                <a:gd name="connsiteX60" fmla="*/ 8070699 w 12192000"/>
                <a:gd name="connsiteY60" fmla="*/ 235423 h 757168"/>
                <a:gd name="connsiteX61" fmla="*/ 8253177 w 12192000"/>
                <a:gd name="connsiteY61" fmla="*/ 222473 h 757168"/>
                <a:gd name="connsiteX62" fmla="*/ 8320683 w 12192000"/>
                <a:gd name="connsiteY62" fmla="*/ 226393 h 757168"/>
                <a:gd name="connsiteX63" fmla="*/ 8631438 w 12192000"/>
                <a:gd name="connsiteY63" fmla="*/ 237528 h 757168"/>
                <a:gd name="connsiteX64" fmla="*/ 8686410 w 12192000"/>
                <a:gd name="connsiteY64" fmla="*/ 234877 h 757168"/>
                <a:gd name="connsiteX65" fmla="*/ 8980658 w 12192000"/>
                <a:gd name="connsiteY65" fmla="*/ 273001 h 757168"/>
                <a:gd name="connsiteX66" fmla="*/ 9087625 w 12192000"/>
                <a:gd name="connsiteY66" fmla="*/ 282423 h 757168"/>
                <a:gd name="connsiteX67" fmla="*/ 9186017 w 12192000"/>
                <a:gd name="connsiteY67" fmla="*/ 293875 h 757168"/>
                <a:gd name="connsiteX68" fmla="*/ 9323931 w 12192000"/>
                <a:gd name="connsiteY68" fmla="*/ 302628 h 757168"/>
                <a:gd name="connsiteX69" fmla="*/ 9467213 w 12192000"/>
                <a:gd name="connsiteY69" fmla="*/ 307275 h 757168"/>
                <a:gd name="connsiteX70" fmla="*/ 9626826 w 12192000"/>
                <a:gd name="connsiteY70" fmla="*/ 316213 h 757168"/>
                <a:gd name="connsiteX71" fmla="*/ 9689696 w 12192000"/>
                <a:gd name="connsiteY71" fmla="*/ 324467 h 757168"/>
                <a:gd name="connsiteX72" fmla="*/ 9860526 w 12192000"/>
                <a:gd name="connsiteY72" fmla="*/ 329986 h 757168"/>
                <a:gd name="connsiteX73" fmla="*/ 9949775 w 12192000"/>
                <a:gd name="connsiteY73" fmla="*/ 340386 h 757168"/>
                <a:gd name="connsiteX74" fmla="*/ 10097252 w 12192000"/>
                <a:gd name="connsiteY74" fmla="*/ 349262 h 757168"/>
                <a:gd name="connsiteX75" fmla="*/ 10145261 w 12192000"/>
                <a:gd name="connsiteY75" fmla="*/ 353113 h 757168"/>
                <a:gd name="connsiteX76" fmla="*/ 10188159 w 12192000"/>
                <a:gd name="connsiteY76" fmla="*/ 356124 h 757168"/>
                <a:gd name="connsiteX77" fmla="*/ 10336144 w 12192000"/>
                <a:gd name="connsiteY77" fmla="*/ 348235 h 757168"/>
                <a:gd name="connsiteX78" fmla="*/ 10466847 w 12192000"/>
                <a:gd name="connsiteY78" fmla="*/ 354131 h 757168"/>
                <a:gd name="connsiteX79" fmla="*/ 10696514 w 12192000"/>
                <a:gd name="connsiteY79" fmla="*/ 353575 h 757168"/>
                <a:gd name="connsiteX80" fmla="*/ 10746932 w 12192000"/>
                <a:gd name="connsiteY80" fmla="*/ 360606 h 757168"/>
                <a:gd name="connsiteX81" fmla="*/ 10905388 w 12192000"/>
                <a:gd name="connsiteY81" fmla="*/ 370627 h 757168"/>
                <a:gd name="connsiteX82" fmla="*/ 10995602 w 12192000"/>
                <a:gd name="connsiteY82" fmla="*/ 376691 h 757168"/>
                <a:gd name="connsiteX83" fmla="*/ 11107647 w 12192000"/>
                <a:gd name="connsiteY83" fmla="*/ 373405 h 757168"/>
                <a:gd name="connsiteX84" fmla="*/ 11302440 w 12192000"/>
                <a:gd name="connsiteY84" fmla="*/ 364156 h 757168"/>
                <a:gd name="connsiteX85" fmla="*/ 11353613 w 12192000"/>
                <a:gd name="connsiteY85" fmla="*/ 363785 h 757168"/>
                <a:gd name="connsiteX86" fmla="*/ 11447323 w 12192000"/>
                <a:gd name="connsiteY86" fmla="*/ 359346 h 757168"/>
                <a:gd name="connsiteX87" fmla="*/ 11464292 w 12192000"/>
                <a:gd name="connsiteY87" fmla="*/ 358519 h 757168"/>
                <a:gd name="connsiteX88" fmla="*/ 11607560 w 12192000"/>
                <a:gd name="connsiteY88" fmla="*/ 342370 h 757168"/>
                <a:gd name="connsiteX89" fmla="*/ 11681426 w 12192000"/>
                <a:gd name="connsiteY89" fmla="*/ 344335 h 757168"/>
                <a:gd name="connsiteX90" fmla="*/ 11893565 w 12192000"/>
                <a:gd name="connsiteY90" fmla="*/ 355261 h 757168"/>
                <a:gd name="connsiteX91" fmla="*/ 11983290 w 12192000"/>
                <a:gd name="connsiteY91" fmla="*/ 363588 h 757168"/>
                <a:gd name="connsiteX92" fmla="*/ 12192000 w 12192000"/>
                <a:gd name="connsiteY92" fmla="*/ 388018 h 757168"/>
                <a:gd name="connsiteX93" fmla="*/ 12192000 w 12192000"/>
                <a:gd name="connsiteY93" fmla="*/ 577115 h 757168"/>
                <a:gd name="connsiteX94" fmla="*/ 12157329 w 12192000"/>
                <a:gd name="connsiteY94" fmla="*/ 588862 h 757168"/>
                <a:gd name="connsiteX95" fmla="*/ 12066948 w 12192000"/>
                <a:gd name="connsiteY95" fmla="*/ 586034 h 757168"/>
                <a:gd name="connsiteX96" fmla="*/ 11911344 w 12192000"/>
                <a:gd name="connsiteY96" fmla="*/ 521599 h 757168"/>
                <a:gd name="connsiteX97" fmla="*/ 11847823 w 12192000"/>
                <a:gd name="connsiteY97" fmla="*/ 511785 h 757168"/>
                <a:gd name="connsiteX98" fmla="*/ 11737547 w 12192000"/>
                <a:gd name="connsiteY98" fmla="*/ 502380 h 757168"/>
                <a:gd name="connsiteX99" fmla="*/ 11636052 w 12192000"/>
                <a:gd name="connsiteY99" fmla="*/ 514993 h 757168"/>
                <a:gd name="connsiteX100" fmla="*/ 11394706 w 12192000"/>
                <a:gd name="connsiteY100" fmla="*/ 590867 h 757168"/>
                <a:gd name="connsiteX101" fmla="*/ 11354978 w 12192000"/>
                <a:gd name="connsiteY101" fmla="*/ 597561 h 757168"/>
                <a:gd name="connsiteX102" fmla="*/ 11285306 w 12192000"/>
                <a:gd name="connsiteY102" fmla="*/ 599825 h 757168"/>
                <a:gd name="connsiteX103" fmla="*/ 11008528 w 12192000"/>
                <a:gd name="connsiteY103" fmla="*/ 656670 h 757168"/>
                <a:gd name="connsiteX104" fmla="*/ 10948735 w 12192000"/>
                <a:gd name="connsiteY104" fmla="*/ 652964 h 757168"/>
                <a:gd name="connsiteX105" fmla="*/ 10850698 w 12192000"/>
                <a:gd name="connsiteY105" fmla="*/ 641721 h 757168"/>
                <a:gd name="connsiteX106" fmla="*/ 10744026 w 12192000"/>
                <a:gd name="connsiteY106" fmla="*/ 647769 h 757168"/>
                <a:gd name="connsiteX107" fmla="*/ 10666160 w 12192000"/>
                <a:gd name="connsiteY107" fmla="*/ 651891 h 757168"/>
                <a:gd name="connsiteX108" fmla="*/ 10450521 w 12192000"/>
                <a:gd name="connsiteY108" fmla="*/ 616552 h 757168"/>
                <a:gd name="connsiteX109" fmla="*/ 10271192 w 12192000"/>
                <a:gd name="connsiteY109" fmla="*/ 583498 h 757168"/>
                <a:gd name="connsiteX110" fmla="*/ 10246067 w 12192000"/>
                <a:gd name="connsiteY110" fmla="*/ 585423 h 757168"/>
                <a:gd name="connsiteX111" fmla="*/ 10005027 w 12192000"/>
                <a:gd name="connsiteY111" fmla="*/ 592252 h 757168"/>
                <a:gd name="connsiteX112" fmla="*/ 9898681 w 12192000"/>
                <a:gd name="connsiteY112" fmla="*/ 613195 h 757168"/>
                <a:gd name="connsiteX113" fmla="*/ 9753225 w 12192000"/>
                <a:gd name="connsiteY113" fmla="*/ 629038 h 757168"/>
                <a:gd name="connsiteX114" fmla="*/ 9591376 w 12192000"/>
                <a:gd name="connsiteY114" fmla="*/ 648601 h 757168"/>
                <a:gd name="connsiteX115" fmla="*/ 9472860 w 12192000"/>
                <a:gd name="connsiteY115" fmla="*/ 655936 h 757168"/>
                <a:gd name="connsiteX116" fmla="*/ 9299788 w 12192000"/>
                <a:gd name="connsiteY116" fmla="*/ 636945 h 757168"/>
                <a:gd name="connsiteX117" fmla="*/ 9264605 w 12192000"/>
                <a:gd name="connsiteY117" fmla="*/ 627087 h 757168"/>
                <a:gd name="connsiteX118" fmla="*/ 8926435 w 12192000"/>
                <a:gd name="connsiteY118" fmla="*/ 549269 h 757168"/>
                <a:gd name="connsiteX119" fmla="*/ 8698934 w 12192000"/>
                <a:gd name="connsiteY119" fmla="*/ 536583 h 757168"/>
                <a:gd name="connsiteX120" fmla="*/ 8622862 w 12192000"/>
                <a:gd name="connsiteY120" fmla="*/ 541563 h 757168"/>
                <a:gd name="connsiteX121" fmla="*/ 8482784 w 12192000"/>
                <a:gd name="connsiteY121" fmla="*/ 574094 h 757168"/>
                <a:gd name="connsiteX122" fmla="*/ 8421565 w 12192000"/>
                <a:gd name="connsiteY122" fmla="*/ 576610 h 757168"/>
                <a:gd name="connsiteX123" fmla="*/ 8313469 w 12192000"/>
                <a:gd name="connsiteY123" fmla="*/ 574762 h 757168"/>
                <a:gd name="connsiteX124" fmla="*/ 8079520 w 12192000"/>
                <a:gd name="connsiteY124" fmla="*/ 558685 h 757168"/>
                <a:gd name="connsiteX125" fmla="*/ 7773327 w 12192000"/>
                <a:gd name="connsiteY125" fmla="*/ 558854 h 757168"/>
                <a:gd name="connsiteX126" fmla="*/ 7652477 w 12192000"/>
                <a:gd name="connsiteY126" fmla="*/ 547561 h 757168"/>
                <a:gd name="connsiteX127" fmla="*/ 7522274 w 12192000"/>
                <a:gd name="connsiteY127" fmla="*/ 532150 h 757168"/>
                <a:gd name="connsiteX128" fmla="*/ 7484080 w 12192000"/>
                <a:gd name="connsiteY128" fmla="*/ 530532 h 757168"/>
                <a:gd name="connsiteX129" fmla="*/ 7282277 w 12192000"/>
                <a:gd name="connsiteY129" fmla="*/ 540177 h 757168"/>
                <a:gd name="connsiteX130" fmla="*/ 7235690 w 12192000"/>
                <a:gd name="connsiteY130" fmla="*/ 551282 h 757168"/>
                <a:gd name="connsiteX131" fmla="*/ 7116339 w 12192000"/>
                <a:gd name="connsiteY131" fmla="*/ 539494 h 757168"/>
                <a:gd name="connsiteX132" fmla="*/ 7011067 w 12192000"/>
                <a:gd name="connsiteY132" fmla="*/ 511848 h 757168"/>
                <a:gd name="connsiteX133" fmla="*/ 6403234 w 12192000"/>
                <a:gd name="connsiteY133" fmla="*/ 432296 h 757168"/>
                <a:gd name="connsiteX134" fmla="*/ 6036273 w 12192000"/>
                <a:gd name="connsiteY134" fmla="*/ 412301 h 757168"/>
                <a:gd name="connsiteX135" fmla="*/ 5780467 w 12192000"/>
                <a:gd name="connsiteY135" fmla="*/ 377910 h 757168"/>
                <a:gd name="connsiteX136" fmla="*/ 5739051 w 12192000"/>
                <a:gd name="connsiteY136" fmla="*/ 353609 h 757168"/>
                <a:gd name="connsiteX137" fmla="*/ 5583566 w 12192000"/>
                <a:gd name="connsiteY137" fmla="*/ 321995 h 757168"/>
                <a:gd name="connsiteX138" fmla="*/ 5432030 w 12192000"/>
                <a:gd name="connsiteY138" fmla="*/ 362512 h 757168"/>
                <a:gd name="connsiteX139" fmla="*/ 5241398 w 12192000"/>
                <a:gd name="connsiteY139" fmla="*/ 425781 h 757168"/>
                <a:gd name="connsiteX140" fmla="*/ 5139710 w 12192000"/>
                <a:gd name="connsiteY140" fmla="*/ 421022 h 757168"/>
                <a:gd name="connsiteX141" fmla="*/ 4929402 w 12192000"/>
                <a:gd name="connsiteY141" fmla="*/ 424310 h 757168"/>
                <a:gd name="connsiteX142" fmla="*/ 4782793 w 12192000"/>
                <a:gd name="connsiteY142" fmla="*/ 441046 h 757168"/>
                <a:gd name="connsiteX143" fmla="*/ 4577594 w 12192000"/>
                <a:gd name="connsiteY143" fmla="*/ 459290 h 757168"/>
                <a:gd name="connsiteX144" fmla="*/ 4500826 w 12192000"/>
                <a:gd name="connsiteY144" fmla="*/ 470529 h 757168"/>
                <a:gd name="connsiteX145" fmla="*/ 4317973 w 12192000"/>
                <a:gd name="connsiteY145" fmla="*/ 483649 h 757168"/>
                <a:gd name="connsiteX146" fmla="*/ 4166722 w 12192000"/>
                <a:gd name="connsiteY146" fmla="*/ 490602 h 757168"/>
                <a:gd name="connsiteX147" fmla="*/ 4042814 w 12192000"/>
                <a:gd name="connsiteY147" fmla="*/ 530660 h 757168"/>
                <a:gd name="connsiteX148" fmla="*/ 4002653 w 12192000"/>
                <a:gd name="connsiteY148" fmla="*/ 552594 h 757168"/>
                <a:gd name="connsiteX149" fmla="*/ 3969549 w 12192000"/>
                <a:gd name="connsiteY149" fmla="*/ 566312 h 757168"/>
                <a:gd name="connsiteX150" fmla="*/ 3821685 w 12192000"/>
                <a:gd name="connsiteY150" fmla="*/ 649183 h 757168"/>
                <a:gd name="connsiteX151" fmla="*/ 3805138 w 12192000"/>
                <a:gd name="connsiteY151" fmla="*/ 655947 h 757168"/>
                <a:gd name="connsiteX152" fmla="*/ 3609177 w 12192000"/>
                <a:gd name="connsiteY152" fmla="*/ 687459 h 757168"/>
                <a:gd name="connsiteX153" fmla="*/ 3539727 w 12192000"/>
                <a:gd name="connsiteY153" fmla="*/ 706521 h 757168"/>
                <a:gd name="connsiteX154" fmla="*/ 3396572 w 12192000"/>
                <a:gd name="connsiteY154" fmla="*/ 755681 h 757168"/>
                <a:gd name="connsiteX155" fmla="*/ 3341054 w 12192000"/>
                <a:gd name="connsiteY155" fmla="*/ 754679 h 757168"/>
                <a:gd name="connsiteX156" fmla="*/ 3138775 w 12192000"/>
                <a:gd name="connsiteY156" fmla="*/ 710120 h 757168"/>
                <a:gd name="connsiteX157" fmla="*/ 3037283 w 12192000"/>
                <a:gd name="connsiteY157" fmla="*/ 666453 h 757168"/>
                <a:gd name="connsiteX158" fmla="*/ 3002117 w 12192000"/>
                <a:gd name="connsiteY158" fmla="*/ 649347 h 757168"/>
                <a:gd name="connsiteX159" fmla="*/ 2747294 w 12192000"/>
                <a:gd name="connsiteY159" fmla="*/ 652400 h 757168"/>
                <a:gd name="connsiteX160" fmla="*/ 2676273 w 12192000"/>
                <a:gd name="connsiteY160" fmla="*/ 652304 h 757168"/>
                <a:gd name="connsiteX161" fmla="*/ 2432360 w 12192000"/>
                <a:gd name="connsiteY161" fmla="*/ 657836 h 757168"/>
                <a:gd name="connsiteX162" fmla="*/ 2382311 w 12192000"/>
                <a:gd name="connsiteY162" fmla="*/ 650824 h 757168"/>
                <a:gd name="connsiteX163" fmla="*/ 2055134 w 12192000"/>
                <a:gd name="connsiteY163" fmla="*/ 630053 h 757168"/>
                <a:gd name="connsiteX164" fmla="*/ 2031829 w 12192000"/>
                <a:gd name="connsiteY164" fmla="*/ 639324 h 757168"/>
                <a:gd name="connsiteX165" fmla="*/ 1912764 w 12192000"/>
                <a:gd name="connsiteY165" fmla="*/ 664183 h 757168"/>
                <a:gd name="connsiteX166" fmla="*/ 1755637 w 12192000"/>
                <a:gd name="connsiteY166" fmla="*/ 663960 h 757168"/>
                <a:gd name="connsiteX167" fmla="*/ 1727159 w 12192000"/>
                <a:gd name="connsiteY167" fmla="*/ 659605 h 757168"/>
                <a:gd name="connsiteX168" fmla="*/ 1622470 w 12192000"/>
                <a:gd name="connsiteY168" fmla="*/ 634850 h 757168"/>
                <a:gd name="connsiteX169" fmla="*/ 1385955 w 12192000"/>
                <a:gd name="connsiteY169" fmla="*/ 604522 h 757168"/>
                <a:gd name="connsiteX170" fmla="*/ 1340055 w 12192000"/>
                <a:gd name="connsiteY170" fmla="*/ 595629 h 757168"/>
                <a:gd name="connsiteX171" fmla="*/ 1257271 w 12192000"/>
                <a:gd name="connsiteY171" fmla="*/ 581180 h 757168"/>
                <a:gd name="connsiteX172" fmla="*/ 1031914 w 12192000"/>
                <a:gd name="connsiteY172" fmla="*/ 562692 h 757168"/>
                <a:gd name="connsiteX173" fmla="*/ 922031 w 12192000"/>
                <a:gd name="connsiteY173" fmla="*/ 566853 h 757168"/>
                <a:gd name="connsiteX174" fmla="*/ 873250 w 12192000"/>
                <a:gd name="connsiteY174" fmla="*/ 563724 h 757168"/>
                <a:gd name="connsiteX175" fmla="*/ 711627 w 12192000"/>
                <a:gd name="connsiteY175" fmla="*/ 529880 h 757168"/>
                <a:gd name="connsiteX176" fmla="*/ 311112 w 12192000"/>
                <a:gd name="connsiteY176" fmla="*/ 525106 h 757168"/>
                <a:gd name="connsiteX177" fmla="*/ 184145 w 12192000"/>
                <a:gd name="connsiteY177" fmla="*/ 532188 h 757168"/>
                <a:gd name="connsiteX178" fmla="*/ 116886 w 12192000"/>
                <a:gd name="connsiteY178" fmla="*/ 530572 h 757168"/>
                <a:gd name="connsiteX179" fmla="*/ 23941 w 12192000"/>
                <a:gd name="connsiteY179" fmla="*/ 506433 h 757168"/>
                <a:gd name="connsiteX180" fmla="*/ 0 w 12192000"/>
                <a:gd name="connsiteY180" fmla="*/ 502149 h 757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Lst>
              <a:rect l="l" t="t" r="r" b="b"/>
              <a:pathLst>
                <a:path w="12192000" h="757168">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a:blip r:embed="rId4">
                <a:alphaModFix amt="57000"/>
              </a:blip>
              <a:tile tx="0" ty="0" sx="100000" sy="100000" flip="none" algn="tl"/>
            </a:blip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24351983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7" name="Rectangle 2056">
            <a:extLst>
              <a:ext uri="{FF2B5EF4-FFF2-40B4-BE49-F238E27FC236}">
                <a16:creationId xmlns:a16="http://schemas.microsoft.com/office/drawing/2014/main" id="{99F1FFA9-D672-408C-9220-ADEEC6ABD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3B66680-C35C-0473-49A6-4119AA78D250}"/>
              </a:ext>
            </a:extLst>
          </p:cNvPr>
          <p:cNvSpPr>
            <a:spLocks noGrp="1"/>
          </p:cNvSpPr>
          <p:nvPr>
            <p:ph type="title"/>
          </p:nvPr>
        </p:nvSpPr>
        <p:spPr>
          <a:xfrm>
            <a:off x="838201" y="365125"/>
            <a:ext cx="3816095" cy="1938076"/>
          </a:xfrm>
        </p:spPr>
        <p:txBody>
          <a:bodyPr>
            <a:normAutofit/>
          </a:bodyPr>
          <a:lstStyle/>
          <a:p>
            <a:r>
              <a:rPr lang="en-US" dirty="0"/>
              <a:t>Catching Pacific Lamprey at Willamette Falls </a:t>
            </a:r>
          </a:p>
        </p:txBody>
      </p:sp>
      <p:sp>
        <p:nvSpPr>
          <p:cNvPr id="3" name="Content Placeholder 2">
            <a:extLst>
              <a:ext uri="{FF2B5EF4-FFF2-40B4-BE49-F238E27FC236}">
                <a16:creationId xmlns:a16="http://schemas.microsoft.com/office/drawing/2014/main" id="{B5C1718B-322A-B8CF-99D1-B4C4AACB3C92}"/>
              </a:ext>
            </a:extLst>
          </p:cNvPr>
          <p:cNvSpPr>
            <a:spLocks noGrp="1"/>
          </p:cNvSpPr>
          <p:nvPr>
            <p:ph idx="1"/>
          </p:nvPr>
        </p:nvSpPr>
        <p:spPr>
          <a:xfrm>
            <a:off x="838201" y="2482589"/>
            <a:ext cx="3816096" cy="3694373"/>
          </a:xfrm>
        </p:spPr>
        <p:txBody>
          <a:bodyPr>
            <a:normAutofit lnSpcReduction="10000"/>
          </a:bodyPr>
          <a:lstStyle/>
          <a:p>
            <a:r>
              <a:rPr lang="en-US" sz="1600" dirty="0"/>
              <a:t>The health and well-being of Native American people in Oregon has always been closely tied to the health of the natural environment—the rivers, streams, ocean, mountains, valleys, and plateaus.</a:t>
            </a:r>
          </a:p>
          <a:p>
            <a:r>
              <a:rPr lang="en-US" sz="1600" dirty="0"/>
              <a:t>Fishing for salmon and lamprey, which is a type of fish that looks similar to an eel, has always been an important part of Native culture. Some scientists say the lamprey has been here for 500 million years, which is a long time ago!</a:t>
            </a:r>
          </a:p>
          <a:p>
            <a:r>
              <a:rPr lang="en-US" sz="1600" dirty="0"/>
              <a:t>Native Americans refer to this as “since time immemorial,” which means before recorded history and long predating the arrival of Euro-Americans. </a:t>
            </a:r>
          </a:p>
        </p:txBody>
      </p:sp>
      <p:pic>
        <p:nvPicPr>
          <p:cNvPr id="2050" name="Picture 2" descr="Columbia River Fish Weirs and Wheels: Two Divergent Cultures - Confluence  Project">
            <a:extLst>
              <a:ext uri="{FF2B5EF4-FFF2-40B4-BE49-F238E27FC236}">
                <a16:creationId xmlns:a16="http://schemas.microsoft.com/office/drawing/2014/main" id="{8D3F36CC-81A5-8EBF-4521-2D7F8B6C023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3714" r="-1" b="-1"/>
          <a:stretch/>
        </p:blipFill>
        <p:spPr bwMode="auto">
          <a:xfrm>
            <a:off x="4904316" y="-4"/>
            <a:ext cx="7287684" cy="3694372"/>
          </a:xfrm>
          <a:custGeom>
            <a:avLst/>
            <a:gdLst/>
            <a:ahLst/>
            <a:cxnLst/>
            <a:rect l="l" t="t" r="r" b="b"/>
            <a:pathLst>
              <a:path w="7287684" h="3694372">
                <a:moveTo>
                  <a:pt x="1047969" y="0"/>
                </a:moveTo>
                <a:lnTo>
                  <a:pt x="7287684" y="0"/>
                </a:lnTo>
                <a:lnTo>
                  <a:pt x="7287684" y="814388"/>
                </a:lnTo>
                <a:lnTo>
                  <a:pt x="7287684" y="3694372"/>
                </a:lnTo>
                <a:lnTo>
                  <a:pt x="471411" y="3694372"/>
                </a:lnTo>
                <a:lnTo>
                  <a:pt x="470992" y="3686621"/>
                </a:lnTo>
                <a:cubicBezTo>
                  <a:pt x="458999" y="3642419"/>
                  <a:pt x="427907" y="3602236"/>
                  <a:pt x="376383" y="3554015"/>
                </a:cubicBezTo>
                <a:cubicBezTo>
                  <a:pt x="315976" y="3500438"/>
                  <a:pt x="255568" y="3454003"/>
                  <a:pt x="170288" y="3407569"/>
                </a:cubicBezTo>
                <a:cubicBezTo>
                  <a:pt x="365723" y="3382565"/>
                  <a:pt x="163181" y="3296841"/>
                  <a:pt x="230695" y="3243263"/>
                </a:cubicBezTo>
                <a:cubicBezTo>
                  <a:pt x="369276" y="3221831"/>
                  <a:pt x="479431" y="3393282"/>
                  <a:pt x="667759" y="3343275"/>
                </a:cubicBezTo>
                <a:cubicBezTo>
                  <a:pt x="440344" y="3196828"/>
                  <a:pt x="184501" y="3150393"/>
                  <a:pt x="17493" y="2953940"/>
                </a:cubicBezTo>
                <a:cubicBezTo>
                  <a:pt x="56580" y="2911078"/>
                  <a:pt x="95667" y="2953940"/>
                  <a:pt x="127647" y="2936081"/>
                </a:cubicBezTo>
                <a:cubicBezTo>
                  <a:pt x="127647" y="2925365"/>
                  <a:pt x="500751" y="2993232"/>
                  <a:pt x="522071" y="2714625"/>
                </a:cubicBezTo>
                <a:cubicBezTo>
                  <a:pt x="529178" y="2714625"/>
                  <a:pt x="536285" y="2714625"/>
                  <a:pt x="543391" y="2703909"/>
                </a:cubicBezTo>
                <a:cubicBezTo>
                  <a:pt x="582478" y="2664619"/>
                  <a:pt x="546945" y="2571750"/>
                  <a:pt x="610905" y="2564606"/>
                </a:cubicBezTo>
                <a:cubicBezTo>
                  <a:pt x="681973" y="2557462"/>
                  <a:pt x="749487" y="2525315"/>
                  <a:pt x="824107" y="2543175"/>
                </a:cubicBezTo>
                <a:cubicBezTo>
                  <a:pt x="880961" y="2557462"/>
                  <a:pt x="941368" y="2575322"/>
                  <a:pt x="1001776" y="2575322"/>
                </a:cubicBezTo>
                <a:cubicBezTo>
                  <a:pt x="1065736" y="2575322"/>
                  <a:pt x="1154570" y="2696766"/>
                  <a:pt x="1193658" y="2536031"/>
                </a:cubicBezTo>
                <a:cubicBezTo>
                  <a:pt x="1193658" y="2528888"/>
                  <a:pt x="1303812" y="2546747"/>
                  <a:pt x="1364219" y="2553891"/>
                </a:cubicBezTo>
                <a:cubicBezTo>
                  <a:pt x="1413966" y="2561035"/>
                  <a:pt x="1474374" y="2593181"/>
                  <a:pt x="1509907" y="2528888"/>
                </a:cubicBezTo>
                <a:cubicBezTo>
                  <a:pt x="1527674" y="2489596"/>
                  <a:pt x="1442393" y="2418159"/>
                  <a:pt x="1367772" y="2411015"/>
                </a:cubicBezTo>
                <a:cubicBezTo>
                  <a:pt x="1300259" y="2403872"/>
                  <a:pt x="1232745" y="2396728"/>
                  <a:pt x="1168784" y="2411015"/>
                </a:cubicBezTo>
                <a:cubicBezTo>
                  <a:pt x="1090610" y="2428875"/>
                  <a:pt x="1047969" y="2400300"/>
                  <a:pt x="1026649" y="2336007"/>
                </a:cubicBezTo>
                <a:cubicBezTo>
                  <a:pt x="1001776" y="2268141"/>
                  <a:pt x="955582" y="2232422"/>
                  <a:pt x="891621" y="2200275"/>
                </a:cubicBezTo>
                <a:cubicBezTo>
                  <a:pt x="735273" y="2121694"/>
                  <a:pt x="586032" y="2028825"/>
                  <a:pt x="415470" y="1982390"/>
                </a:cubicBezTo>
                <a:cubicBezTo>
                  <a:pt x="383490" y="1975246"/>
                  <a:pt x="344403" y="1960959"/>
                  <a:pt x="330189" y="1900238"/>
                </a:cubicBezTo>
                <a:cubicBezTo>
                  <a:pt x="792127" y="1993106"/>
                  <a:pt x="1211424" y="2232422"/>
                  <a:pt x="1687576" y="2218135"/>
                </a:cubicBezTo>
                <a:cubicBezTo>
                  <a:pt x="1559654" y="2143125"/>
                  <a:pt x="1406860" y="2139554"/>
                  <a:pt x="1268278" y="2085975"/>
                </a:cubicBezTo>
                <a:cubicBezTo>
                  <a:pt x="1367772" y="2046685"/>
                  <a:pt x="1460160" y="2089547"/>
                  <a:pt x="1552548" y="2110978"/>
                </a:cubicBezTo>
                <a:cubicBezTo>
                  <a:pt x="1630722" y="2128837"/>
                  <a:pt x="1701789" y="2132410"/>
                  <a:pt x="1708896" y="2021681"/>
                </a:cubicBezTo>
                <a:cubicBezTo>
                  <a:pt x="1708896" y="2010965"/>
                  <a:pt x="1708896" y="2003821"/>
                  <a:pt x="1708896" y="1993106"/>
                </a:cubicBezTo>
                <a:cubicBezTo>
                  <a:pt x="1680469" y="1946672"/>
                  <a:pt x="1641382" y="1925240"/>
                  <a:pt x="1591635" y="1910953"/>
                </a:cubicBezTo>
                <a:cubicBezTo>
                  <a:pt x="1563208" y="1903809"/>
                  <a:pt x="1524121" y="1889522"/>
                  <a:pt x="1524121" y="1857375"/>
                </a:cubicBezTo>
                <a:cubicBezTo>
                  <a:pt x="1527674" y="1735931"/>
                  <a:pt x="1431733" y="1700212"/>
                  <a:pt x="1339346" y="1664493"/>
                </a:cubicBezTo>
                <a:cubicBezTo>
                  <a:pt x="1389093" y="1603772"/>
                  <a:pt x="1431733" y="1646635"/>
                  <a:pt x="1470820" y="1643062"/>
                </a:cubicBezTo>
                <a:cubicBezTo>
                  <a:pt x="1495694" y="1639491"/>
                  <a:pt x="1520567" y="1635919"/>
                  <a:pt x="1520567" y="1603772"/>
                </a:cubicBezTo>
                <a:cubicBezTo>
                  <a:pt x="1520567" y="1578769"/>
                  <a:pt x="1509907" y="1546622"/>
                  <a:pt x="1485034" y="1546622"/>
                </a:cubicBezTo>
                <a:cubicBezTo>
                  <a:pt x="1328686" y="1543050"/>
                  <a:pt x="1239851" y="1371600"/>
                  <a:pt x="1076396" y="1371600"/>
                </a:cubicBezTo>
                <a:cubicBezTo>
                  <a:pt x="976902" y="1371600"/>
                  <a:pt x="1126144" y="1275159"/>
                  <a:pt x="1044416" y="1235869"/>
                </a:cubicBezTo>
                <a:cubicBezTo>
                  <a:pt x="1026649" y="1225153"/>
                  <a:pt x="1094163" y="1210866"/>
                  <a:pt x="1122590" y="1214437"/>
                </a:cubicBezTo>
                <a:cubicBezTo>
                  <a:pt x="1151017" y="1218009"/>
                  <a:pt x="1175891" y="1243013"/>
                  <a:pt x="1211424" y="1225153"/>
                </a:cubicBezTo>
                <a:cubicBezTo>
                  <a:pt x="1229191" y="1160860"/>
                  <a:pt x="1182997" y="1135856"/>
                  <a:pt x="1140357" y="1117997"/>
                </a:cubicBezTo>
                <a:cubicBezTo>
                  <a:pt x="1047969" y="1075135"/>
                  <a:pt x="955582" y="1025129"/>
                  <a:pt x="852534" y="1010841"/>
                </a:cubicBezTo>
                <a:cubicBezTo>
                  <a:pt x="817001" y="1007269"/>
                  <a:pt x="795680" y="989409"/>
                  <a:pt x="799234" y="953690"/>
                </a:cubicBezTo>
                <a:cubicBezTo>
                  <a:pt x="806340" y="907256"/>
                  <a:pt x="841874" y="921544"/>
                  <a:pt x="870301" y="925115"/>
                </a:cubicBezTo>
                <a:cubicBezTo>
                  <a:pt x="888068" y="928688"/>
                  <a:pt x="905835" y="939403"/>
                  <a:pt x="923602" y="914400"/>
                </a:cubicBezTo>
                <a:cubicBezTo>
                  <a:pt x="611794" y="724198"/>
                  <a:pt x="409919" y="684684"/>
                  <a:pt x="132090" y="589415"/>
                </a:cubicBezTo>
                <a:lnTo>
                  <a:pt x="31922" y="552917"/>
                </a:lnTo>
                <a:lnTo>
                  <a:pt x="26859" y="541335"/>
                </a:lnTo>
                <a:cubicBezTo>
                  <a:pt x="20137" y="534929"/>
                  <a:pt x="8953" y="532232"/>
                  <a:pt x="0" y="527681"/>
                </a:cubicBezTo>
                <a:cubicBezTo>
                  <a:pt x="5969" y="516305"/>
                  <a:pt x="7617" y="502963"/>
                  <a:pt x="17905" y="493550"/>
                </a:cubicBezTo>
                <a:cubicBezTo>
                  <a:pt x="23947" y="488022"/>
                  <a:pt x="35344" y="487159"/>
                  <a:pt x="44763" y="486724"/>
                </a:cubicBezTo>
                <a:lnTo>
                  <a:pt x="165722" y="483650"/>
                </a:lnTo>
                <a:lnTo>
                  <a:pt x="193385" y="498723"/>
                </a:lnTo>
                <a:cubicBezTo>
                  <a:pt x="210263" y="511671"/>
                  <a:pt x="227142" y="525066"/>
                  <a:pt x="315976" y="535781"/>
                </a:cubicBezTo>
                <a:cubicBezTo>
                  <a:pt x="401257" y="546497"/>
                  <a:pt x="479431" y="582216"/>
                  <a:pt x="575372" y="525066"/>
                </a:cubicBezTo>
                <a:cubicBezTo>
                  <a:pt x="639332" y="485775"/>
                  <a:pt x="742380" y="528637"/>
                  <a:pt x="820554" y="560785"/>
                </a:cubicBezTo>
                <a:cubicBezTo>
                  <a:pt x="884515" y="589360"/>
                  <a:pt x="948475" y="596503"/>
                  <a:pt x="1033756" y="560785"/>
                </a:cubicBezTo>
                <a:cubicBezTo>
                  <a:pt x="955582" y="539354"/>
                  <a:pt x="895175" y="521494"/>
                  <a:pt x="834767" y="507206"/>
                </a:cubicBezTo>
                <a:cubicBezTo>
                  <a:pt x="785020" y="496491"/>
                  <a:pt x="756593" y="471488"/>
                  <a:pt x="760147" y="417909"/>
                </a:cubicBezTo>
                <a:cubicBezTo>
                  <a:pt x="760147" y="389334"/>
                  <a:pt x="749487" y="350044"/>
                  <a:pt x="785020" y="335757"/>
                </a:cubicBezTo>
                <a:cubicBezTo>
                  <a:pt x="813447" y="321469"/>
                  <a:pt x="852534" y="335757"/>
                  <a:pt x="866748" y="360759"/>
                </a:cubicBezTo>
                <a:cubicBezTo>
                  <a:pt x="884515" y="407194"/>
                  <a:pt x="902281" y="450056"/>
                  <a:pt x="962689" y="453629"/>
                </a:cubicBezTo>
                <a:cubicBezTo>
                  <a:pt x="1044416" y="460771"/>
                  <a:pt x="998222" y="432197"/>
                  <a:pt x="984009" y="396478"/>
                </a:cubicBezTo>
                <a:cubicBezTo>
                  <a:pt x="969795" y="357188"/>
                  <a:pt x="1012436" y="346472"/>
                  <a:pt x="1040863" y="353615"/>
                </a:cubicBezTo>
                <a:cubicBezTo>
                  <a:pt x="1147464" y="385763"/>
                  <a:pt x="1257618" y="328613"/>
                  <a:pt x="1367772" y="375047"/>
                </a:cubicBezTo>
                <a:cubicBezTo>
                  <a:pt x="1339346" y="260747"/>
                  <a:pt x="1278938" y="210741"/>
                  <a:pt x="1151017" y="192881"/>
                </a:cubicBezTo>
                <a:cubicBezTo>
                  <a:pt x="1104823" y="189310"/>
                  <a:pt x="1055076" y="196453"/>
                  <a:pt x="1012436" y="164306"/>
                </a:cubicBezTo>
                <a:cubicBezTo>
                  <a:pt x="987562" y="146447"/>
                  <a:pt x="962689" y="125016"/>
                  <a:pt x="980456" y="89297"/>
                </a:cubicBezTo>
                <a:cubicBezTo>
                  <a:pt x="991116" y="64294"/>
                  <a:pt x="1019542" y="64294"/>
                  <a:pt x="1044416" y="71437"/>
                </a:cubicBezTo>
                <a:cubicBezTo>
                  <a:pt x="1147464" y="110728"/>
                  <a:pt x="1257618" y="121444"/>
                  <a:pt x="1364219" y="135731"/>
                </a:cubicBezTo>
                <a:cubicBezTo>
                  <a:pt x="1381986" y="139303"/>
                  <a:pt x="1399753" y="146447"/>
                  <a:pt x="1417520" y="110728"/>
                </a:cubicBezTo>
                <a:cubicBezTo>
                  <a:pt x="1293152" y="78581"/>
                  <a:pt x="1172337" y="35719"/>
                  <a:pt x="1047969" y="0"/>
                </a:cubicBezTo>
                <a:close/>
              </a:path>
            </a:pathLst>
          </a:custGeom>
          <a:noFill/>
          <a:extLst>
            <a:ext uri="{909E8E84-426E-40DD-AFC4-6F175D3DCCD1}">
              <a14:hiddenFill xmlns:a14="http://schemas.microsoft.com/office/drawing/2010/main">
                <a:solidFill>
                  <a:srgbClr val="FFFFFF"/>
                </a:solidFill>
              </a14:hiddenFill>
            </a:ext>
          </a:extLst>
        </p:spPr>
      </p:pic>
      <p:pic>
        <p:nvPicPr>
          <p:cNvPr id="2052" name="Picture 4" descr="Native American tribes start yearly harvest of eel-like fish">
            <a:extLst>
              <a:ext uri="{FF2B5EF4-FFF2-40B4-BE49-F238E27FC236}">
                <a16:creationId xmlns:a16="http://schemas.microsoft.com/office/drawing/2014/main" id="{C8C93C9B-AF0E-4848-B6F2-098973F1C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t="25376" b="13374"/>
          <a:stretch/>
        </p:blipFill>
        <p:spPr bwMode="auto">
          <a:xfrm>
            <a:off x="4726728" y="3802961"/>
            <a:ext cx="7472381" cy="3055043"/>
          </a:xfrm>
          <a:custGeom>
            <a:avLst/>
            <a:gdLst/>
            <a:ahLst/>
            <a:cxnLst/>
            <a:rect l="l" t="t" r="r" b="b"/>
            <a:pathLst>
              <a:path w="7472381" h="3055043">
                <a:moveTo>
                  <a:pt x="638975" y="0"/>
                </a:moveTo>
                <a:lnTo>
                  <a:pt x="7472381" y="0"/>
                </a:lnTo>
                <a:lnTo>
                  <a:pt x="7472381" y="2579984"/>
                </a:lnTo>
                <a:lnTo>
                  <a:pt x="7472381" y="3055043"/>
                </a:lnTo>
                <a:lnTo>
                  <a:pt x="6992676" y="3055043"/>
                </a:lnTo>
                <a:lnTo>
                  <a:pt x="1946893" y="3055043"/>
                </a:lnTo>
                <a:cubicBezTo>
                  <a:pt x="1801205" y="2983605"/>
                  <a:pt x="1662624" y="2897880"/>
                  <a:pt x="1506276" y="2855018"/>
                </a:cubicBezTo>
                <a:cubicBezTo>
                  <a:pt x="1399675" y="2826443"/>
                  <a:pt x="1296627" y="2776437"/>
                  <a:pt x="1314394" y="2626417"/>
                </a:cubicBezTo>
                <a:cubicBezTo>
                  <a:pt x="1317947" y="2583555"/>
                  <a:pt x="1289520" y="2551409"/>
                  <a:pt x="1246880" y="2562124"/>
                </a:cubicBezTo>
                <a:cubicBezTo>
                  <a:pt x="1165153" y="2583555"/>
                  <a:pt x="1126065" y="2522833"/>
                  <a:pt x="1079872" y="2476399"/>
                </a:cubicBezTo>
                <a:cubicBezTo>
                  <a:pt x="998144" y="2394247"/>
                  <a:pt x="919970" y="2308520"/>
                  <a:pt x="788495" y="2294233"/>
                </a:cubicBezTo>
                <a:cubicBezTo>
                  <a:pt x="813369" y="2229939"/>
                  <a:pt x="856009" y="2237083"/>
                  <a:pt x="895097" y="2251371"/>
                </a:cubicBezTo>
                <a:cubicBezTo>
                  <a:pt x="998144" y="2287090"/>
                  <a:pt x="1101192" y="2326380"/>
                  <a:pt x="1204239" y="2362099"/>
                </a:cubicBezTo>
                <a:cubicBezTo>
                  <a:pt x="1271754" y="2383530"/>
                  <a:pt x="1339267" y="2415677"/>
                  <a:pt x="1428102" y="2390674"/>
                </a:cubicBezTo>
                <a:cubicBezTo>
                  <a:pt x="1349928" y="2262087"/>
                  <a:pt x="1218453" y="2237083"/>
                  <a:pt x="1111852" y="2197793"/>
                </a:cubicBezTo>
                <a:cubicBezTo>
                  <a:pt x="980377" y="2147787"/>
                  <a:pt x="902203" y="2054918"/>
                  <a:pt x="806262" y="1947762"/>
                </a:cubicBezTo>
                <a:cubicBezTo>
                  <a:pt x="902203" y="1919187"/>
                  <a:pt x="962610" y="1997768"/>
                  <a:pt x="1040785" y="1994196"/>
                </a:cubicBezTo>
                <a:cubicBezTo>
                  <a:pt x="1044338" y="1983480"/>
                  <a:pt x="1051445" y="1962049"/>
                  <a:pt x="1051445" y="1962049"/>
                </a:cubicBezTo>
                <a:cubicBezTo>
                  <a:pt x="923523" y="1904899"/>
                  <a:pt x="866670" y="1797743"/>
                  <a:pt x="845349" y="1665583"/>
                </a:cubicBezTo>
                <a:cubicBezTo>
                  <a:pt x="838243" y="1597718"/>
                  <a:pt x="792049" y="1576287"/>
                  <a:pt x="745855" y="1544140"/>
                </a:cubicBezTo>
                <a:cubicBezTo>
                  <a:pt x="589507" y="1433411"/>
                  <a:pt x="422499" y="1333399"/>
                  <a:pt x="291024" y="1183381"/>
                </a:cubicBezTo>
                <a:cubicBezTo>
                  <a:pt x="443819" y="1201239"/>
                  <a:pt x="564633" y="1301252"/>
                  <a:pt x="724535" y="1344115"/>
                </a:cubicBezTo>
                <a:cubicBezTo>
                  <a:pt x="596614" y="1179808"/>
                  <a:pt x="429605" y="1094083"/>
                  <a:pt x="276811" y="994071"/>
                </a:cubicBezTo>
                <a:cubicBezTo>
                  <a:pt x="205743" y="947637"/>
                  <a:pt x="141783" y="890486"/>
                  <a:pt x="60055" y="865484"/>
                </a:cubicBezTo>
                <a:cubicBezTo>
                  <a:pt x="31628" y="858340"/>
                  <a:pt x="-18119" y="840481"/>
                  <a:pt x="6755" y="790474"/>
                </a:cubicBezTo>
                <a:cubicBezTo>
                  <a:pt x="28075" y="747612"/>
                  <a:pt x="67162" y="761900"/>
                  <a:pt x="102696" y="772614"/>
                </a:cubicBezTo>
                <a:cubicBezTo>
                  <a:pt x="187976" y="801190"/>
                  <a:pt x="280364" y="801190"/>
                  <a:pt x="397625" y="801190"/>
                </a:cubicBezTo>
                <a:cubicBezTo>
                  <a:pt x="298131" y="665458"/>
                  <a:pt x="116909" y="708321"/>
                  <a:pt x="31628" y="565446"/>
                </a:cubicBezTo>
                <a:cubicBezTo>
                  <a:pt x="138229" y="540444"/>
                  <a:pt x="219957" y="590450"/>
                  <a:pt x="305237" y="601165"/>
                </a:cubicBezTo>
                <a:cubicBezTo>
                  <a:pt x="383412" y="611881"/>
                  <a:pt x="401178" y="586877"/>
                  <a:pt x="383412" y="508296"/>
                </a:cubicBezTo>
                <a:cubicBezTo>
                  <a:pt x="354985" y="386853"/>
                  <a:pt x="397625" y="326130"/>
                  <a:pt x="511333" y="358278"/>
                </a:cubicBezTo>
                <a:cubicBezTo>
                  <a:pt x="617934" y="390424"/>
                  <a:pt x="628594" y="343990"/>
                  <a:pt x="600167" y="276124"/>
                </a:cubicBezTo>
                <a:cubicBezTo>
                  <a:pt x="557527" y="176112"/>
                  <a:pt x="603720" y="97531"/>
                  <a:pt x="635701" y="118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007944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8" name="Rectangle 3077">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1951A21D-01F9-D5DF-A81F-47C1997B91EC}"/>
              </a:ext>
            </a:extLst>
          </p:cNvPr>
          <p:cNvSpPr>
            <a:spLocks noGrp="1"/>
          </p:cNvSpPr>
          <p:nvPr>
            <p:ph type="title"/>
          </p:nvPr>
        </p:nvSpPr>
        <p:spPr>
          <a:xfrm>
            <a:off x="6513788" y="365125"/>
            <a:ext cx="4840010" cy="1807305"/>
          </a:xfrm>
        </p:spPr>
        <p:txBody>
          <a:bodyPr>
            <a:normAutofit/>
          </a:bodyPr>
          <a:lstStyle/>
          <a:p>
            <a:r>
              <a:rPr lang="en-US" sz="4100"/>
              <a:t>Catching Pacific Lamprey at Willamette Falls </a:t>
            </a:r>
          </a:p>
        </p:txBody>
      </p:sp>
      <p:pic>
        <p:nvPicPr>
          <p:cNvPr id="3076" name="Picture 4" descr="As the Pacific Lamprey Declines, Native Tribes Work to Protect Sacred  Eel-Like Fish | Civil Eats">
            <a:extLst>
              <a:ext uri="{FF2B5EF4-FFF2-40B4-BE49-F238E27FC236}">
                <a16:creationId xmlns:a16="http://schemas.microsoft.com/office/drawing/2014/main" id="{E70CD05E-8438-1D06-81B3-AA56336BBE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1707" r="28758" b="-1"/>
          <a:stretch/>
        </p:blipFill>
        <p:spPr bwMode="auto">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7CCD72CC-945E-9BDB-F589-ED2807AB8E56}"/>
              </a:ext>
            </a:extLst>
          </p:cNvPr>
          <p:cNvSpPr>
            <a:spLocks noGrp="1"/>
          </p:cNvSpPr>
          <p:nvPr>
            <p:ph idx="1"/>
          </p:nvPr>
        </p:nvSpPr>
        <p:spPr>
          <a:xfrm>
            <a:off x="6513788" y="2333297"/>
            <a:ext cx="4840010" cy="3843666"/>
          </a:xfrm>
        </p:spPr>
        <p:txBody>
          <a:bodyPr>
            <a:normAutofit/>
          </a:bodyPr>
          <a:lstStyle/>
          <a:p>
            <a:r>
              <a:rPr lang="en-US" sz="1800" dirty="0"/>
              <a:t>Maintaining a healthy balance between human nutritional needs and the resources of the earth is also important for tribes in Oregon and that includes the harvesting of lamprey. Tribal members only take what they need. </a:t>
            </a:r>
          </a:p>
          <a:p>
            <a:r>
              <a:rPr lang="en-US" sz="1800" dirty="0"/>
              <a:t>Today, we’re going to learn about the lamprey and its place in tribal culture while also practicing our math skills.</a:t>
            </a:r>
          </a:p>
          <a:p>
            <a:r>
              <a:rPr lang="en-US" sz="1800" dirty="0"/>
              <a:t>First, we’re going to watch a short video. I want you to watch closely and to think about questions you might have.</a:t>
            </a:r>
          </a:p>
          <a:p>
            <a:pPr marL="0" indent="0">
              <a:buNone/>
            </a:pPr>
            <a:r>
              <a:rPr lang="en-US" sz="1800" dirty="0">
                <a:hlinkClick r:id="rId3"/>
              </a:rPr>
              <a:t>Watch the Pacific Lamprey Harvested at Willamette Falls</a:t>
            </a:r>
            <a:endParaRPr lang="en-US" sz="1800" dirty="0"/>
          </a:p>
        </p:txBody>
      </p:sp>
    </p:spTree>
    <p:extLst>
      <p:ext uri="{BB962C8B-B14F-4D97-AF65-F5344CB8AC3E}">
        <p14:creationId xmlns:p14="http://schemas.microsoft.com/office/powerpoint/2010/main" val="853592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12" name="Rectangle 4111">
            <a:extLst>
              <a:ext uri="{FF2B5EF4-FFF2-40B4-BE49-F238E27FC236}">
                <a16:creationId xmlns:a16="http://schemas.microsoft.com/office/drawing/2014/main" id="{8181FC64-B306-4821-98E2-780662EFC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pic>
        <p:nvPicPr>
          <p:cNvPr id="4100" name="Picture 4" descr="Southern Oregon dam operators now face water pollution fines on top of  millions for fish kills - OPB">
            <a:extLst>
              <a:ext uri="{FF2B5EF4-FFF2-40B4-BE49-F238E27FC236}">
                <a16:creationId xmlns:a16="http://schemas.microsoft.com/office/drawing/2014/main" id="{7E41193A-3B3A-E80A-9AD2-77021FBC69A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910" r="1" b="1"/>
          <a:stretch/>
        </p:blipFill>
        <p:spPr bwMode="auto">
          <a:xfrm>
            <a:off x="20" y="10"/>
            <a:ext cx="9947062" cy="6857990"/>
          </a:xfrm>
          <a:prstGeom prst="rect">
            <a:avLst/>
          </a:prstGeom>
          <a:noFill/>
          <a:extLst>
            <a:ext uri="{909E8E84-426E-40DD-AFC4-6F175D3DCCD1}">
              <a14:hiddenFill xmlns:a14="http://schemas.microsoft.com/office/drawing/2010/main">
                <a:solidFill>
                  <a:srgbClr val="FFFFFF"/>
                </a:solidFill>
              </a14:hiddenFill>
            </a:ext>
          </a:extLst>
        </p:spPr>
      </p:pic>
      <p:sp>
        <p:nvSpPr>
          <p:cNvPr id="4114" name="Freeform: Shape 4113">
            <a:extLst>
              <a:ext uri="{FF2B5EF4-FFF2-40B4-BE49-F238E27FC236}">
                <a16:creationId xmlns:a16="http://schemas.microsoft.com/office/drawing/2014/main" id="{5871FC61-DD4E-47D4-81FD-8A7E7D12B37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986049" y="0"/>
            <a:ext cx="5205951" cy="6858000"/>
          </a:xfrm>
          <a:custGeom>
            <a:avLst/>
            <a:gdLst>
              <a:gd name="connsiteX0" fmla="*/ 0 w 5205951"/>
              <a:gd name="connsiteY0" fmla="*/ 0 h 6858000"/>
              <a:gd name="connsiteX1" fmla="*/ 1709529 w 5205951"/>
              <a:gd name="connsiteY1" fmla="*/ 0 h 6858000"/>
              <a:gd name="connsiteX2" fmla="*/ 2489695 w 5205951"/>
              <a:gd name="connsiteY2" fmla="*/ 0 h 6858000"/>
              <a:gd name="connsiteX3" fmla="*/ 3582928 w 5205951"/>
              <a:gd name="connsiteY3" fmla="*/ 0 h 6858000"/>
              <a:gd name="connsiteX4" fmla="*/ 3605052 w 5205951"/>
              <a:gd name="connsiteY4" fmla="*/ 14997 h 6858000"/>
              <a:gd name="connsiteX5" fmla="*/ 5205951 w 5205951"/>
              <a:gd name="connsiteY5" fmla="*/ 3621656 h 6858000"/>
              <a:gd name="connsiteX6" fmla="*/ 3331601 w 5205951"/>
              <a:gd name="connsiteY6" fmla="*/ 6374814 h 6858000"/>
              <a:gd name="connsiteX7" fmla="*/ 2814953 w 5205951"/>
              <a:gd name="connsiteY7" fmla="*/ 6780599 h 6858000"/>
              <a:gd name="connsiteX8" fmla="*/ 2703197 w 5205951"/>
              <a:gd name="connsiteY8" fmla="*/ 6858000 h 6858000"/>
              <a:gd name="connsiteX9" fmla="*/ 2489695 w 5205951"/>
              <a:gd name="connsiteY9" fmla="*/ 6858000 h 6858000"/>
              <a:gd name="connsiteX10" fmla="*/ 1709529 w 5205951"/>
              <a:gd name="connsiteY10" fmla="*/ 6858000 h 6858000"/>
              <a:gd name="connsiteX11" fmla="*/ 0 w 5205951"/>
              <a:gd name="connsiteY1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205951" h="6858000">
                <a:moveTo>
                  <a:pt x="0" y="0"/>
                </a:moveTo>
                <a:lnTo>
                  <a:pt x="1709529" y="0"/>
                </a:lnTo>
                <a:lnTo>
                  <a:pt x="2489695" y="0"/>
                </a:lnTo>
                <a:lnTo>
                  <a:pt x="3582928" y="0"/>
                </a:lnTo>
                <a:lnTo>
                  <a:pt x="3605052" y="14997"/>
                </a:lnTo>
                <a:cubicBezTo>
                  <a:pt x="4632215" y="754641"/>
                  <a:pt x="5205951" y="2093192"/>
                  <a:pt x="5205951" y="3621656"/>
                </a:cubicBezTo>
                <a:cubicBezTo>
                  <a:pt x="5205951" y="4969131"/>
                  <a:pt x="4277226" y="5602839"/>
                  <a:pt x="3331601" y="6374814"/>
                </a:cubicBezTo>
                <a:cubicBezTo>
                  <a:pt x="3159398" y="6515397"/>
                  <a:pt x="2988771" y="6653108"/>
                  <a:pt x="2814953" y="6780599"/>
                </a:cubicBezTo>
                <a:lnTo>
                  <a:pt x="2703197" y="6858000"/>
                </a:lnTo>
                <a:lnTo>
                  <a:pt x="2489695" y="6858000"/>
                </a:lnTo>
                <a:lnTo>
                  <a:pt x="1709529" y="6858000"/>
                </a:lnTo>
                <a:lnTo>
                  <a:pt x="0" y="6858000"/>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useBgFill="1">
        <p:nvSpPr>
          <p:cNvPr id="4116" name="Freeform: Shape 4115">
            <a:extLst>
              <a:ext uri="{FF2B5EF4-FFF2-40B4-BE49-F238E27FC236}">
                <a16:creationId xmlns:a16="http://schemas.microsoft.com/office/drawing/2014/main" id="{F9EC3F91-A75C-4F74-867E-E4C28C1354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48226" y="0"/>
            <a:ext cx="5043774" cy="6858000"/>
          </a:xfrm>
          <a:custGeom>
            <a:avLst/>
            <a:gdLst>
              <a:gd name="connsiteX0" fmla="*/ 1648981 w 5043774"/>
              <a:gd name="connsiteY0" fmla="*/ 0 h 6858000"/>
              <a:gd name="connsiteX1" fmla="*/ 2759699 w 5043774"/>
              <a:gd name="connsiteY1" fmla="*/ 0 h 6858000"/>
              <a:gd name="connsiteX2" fmla="*/ 3379301 w 5043774"/>
              <a:gd name="connsiteY2" fmla="*/ 0 h 6858000"/>
              <a:gd name="connsiteX3" fmla="*/ 3552342 w 5043774"/>
              <a:gd name="connsiteY3" fmla="*/ 0 h 6858000"/>
              <a:gd name="connsiteX4" fmla="*/ 4617166 w 5043774"/>
              <a:gd name="connsiteY4" fmla="*/ 0 h 6858000"/>
              <a:gd name="connsiteX5" fmla="*/ 4786130 w 5043774"/>
              <a:gd name="connsiteY5" fmla="*/ 0 h 6858000"/>
              <a:gd name="connsiteX6" fmla="*/ 4980168 w 5043774"/>
              <a:gd name="connsiteY6" fmla="*/ 0 h 6858000"/>
              <a:gd name="connsiteX7" fmla="*/ 5043774 w 5043774"/>
              <a:gd name="connsiteY7" fmla="*/ 0 h 6858000"/>
              <a:gd name="connsiteX8" fmla="*/ 5043774 w 5043774"/>
              <a:gd name="connsiteY8" fmla="*/ 6858000 h 6858000"/>
              <a:gd name="connsiteX9" fmla="*/ 4980168 w 5043774"/>
              <a:gd name="connsiteY9" fmla="*/ 6858000 h 6858000"/>
              <a:gd name="connsiteX10" fmla="*/ 4786130 w 5043774"/>
              <a:gd name="connsiteY10" fmla="*/ 6858000 h 6858000"/>
              <a:gd name="connsiteX11" fmla="*/ 4617166 w 5043774"/>
              <a:gd name="connsiteY11" fmla="*/ 6858000 h 6858000"/>
              <a:gd name="connsiteX12" fmla="*/ 3552342 w 5043774"/>
              <a:gd name="connsiteY12" fmla="*/ 6858000 h 6858000"/>
              <a:gd name="connsiteX13" fmla="*/ 3379301 w 5043774"/>
              <a:gd name="connsiteY13" fmla="*/ 6858000 h 6858000"/>
              <a:gd name="connsiteX14" fmla="*/ 2759699 w 5043774"/>
              <a:gd name="connsiteY14" fmla="*/ 6858000 h 6858000"/>
              <a:gd name="connsiteX15" fmla="*/ 2542782 w 5043774"/>
              <a:gd name="connsiteY15" fmla="*/ 6858000 h 6858000"/>
              <a:gd name="connsiteX16" fmla="*/ 2429239 w 5043774"/>
              <a:gd name="connsiteY16" fmla="*/ 6780599 h 6858000"/>
              <a:gd name="connsiteX17" fmla="*/ 1904328 w 5043774"/>
              <a:gd name="connsiteY17" fmla="*/ 6374814 h 6858000"/>
              <a:gd name="connsiteX18" fmla="*/ 0 w 5043774"/>
              <a:gd name="connsiteY18" fmla="*/ 3621656 h 6858000"/>
              <a:gd name="connsiteX19" fmla="*/ 1626503 w 5043774"/>
              <a:gd name="connsiteY19" fmla="*/ 1499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043774" h="6858000">
                <a:moveTo>
                  <a:pt x="1648981" y="0"/>
                </a:moveTo>
                <a:lnTo>
                  <a:pt x="2759699" y="0"/>
                </a:lnTo>
                <a:lnTo>
                  <a:pt x="3379301" y="0"/>
                </a:lnTo>
                <a:lnTo>
                  <a:pt x="3552342" y="0"/>
                </a:lnTo>
                <a:lnTo>
                  <a:pt x="4617166" y="0"/>
                </a:lnTo>
                <a:lnTo>
                  <a:pt x="4786130" y="0"/>
                </a:lnTo>
                <a:lnTo>
                  <a:pt x="4980168" y="0"/>
                </a:lnTo>
                <a:lnTo>
                  <a:pt x="5043774" y="0"/>
                </a:lnTo>
                <a:lnTo>
                  <a:pt x="5043774" y="6858000"/>
                </a:lnTo>
                <a:lnTo>
                  <a:pt x="4980168" y="6858000"/>
                </a:lnTo>
                <a:lnTo>
                  <a:pt x="4786130" y="6858000"/>
                </a:lnTo>
                <a:lnTo>
                  <a:pt x="4617166" y="6858000"/>
                </a:lnTo>
                <a:lnTo>
                  <a:pt x="3552342" y="6858000"/>
                </a:lnTo>
                <a:lnTo>
                  <a:pt x="3379301" y="6858000"/>
                </a:lnTo>
                <a:lnTo>
                  <a:pt x="2759699" y="6858000"/>
                </a:lnTo>
                <a:lnTo>
                  <a:pt x="2542782" y="6858000"/>
                </a:lnTo>
                <a:lnTo>
                  <a:pt x="2429239" y="6780599"/>
                </a:lnTo>
                <a:cubicBezTo>
                  <a:pt x="2252641" y="6653108"/>
                  <a:pt x="2079285" y="6515397"/>
                  <a:pt x="1904328" y="6374814"/>
                </a:cubicBezTo>
                <a:cubicBezTo>
                  <a:pt x="943579" y="5602839"/>
                  <a:pt x="0" y="4969131"/>
                  <a:pt x="0" y="3621656"/>
                </a:cubicBezTo>
                <a:cubicBezTo>
                  <a:pt x="0" y="2093192"/>
                  <a:pt x="582912" y="754641"/>
                  <a:pt x="1626503" y="14997"/>
                </a:cubicBezTo>
                <a:close/>
              </a:path>
            </a:pathLst>
          </a:custGeom>
          <a:solidFill>
            <a:schemeClr val="bg2">
              <a:tint val="95000"/>
              <a:satMod val="1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prstClr val="white"/>
              </a:solidFill>
              <a:latin typeface="Meiryo"/>
            </a:endParaRPr>
          </a:p>
        </p:txBody>
      </p:sp>
      <p:sp>
        <p:nvSpPr>
          <p:cNvPr id="4118" name="Freeform: Shape 4117">
            <a:extLst>
              <a:ext uri="{FF2B5EF4-FFF2-40B4-BE49-F238E27FC236}">
                <a16:creationId xmlns:a16="http://schemas.microsoft.com/office/drawing/2014/main" id="{829A1E2C-5AC8-40FC-99E9-832069D397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97013" y="0"/>
            <a:ext cx="2529723" cy="6858000"/>
          </a:xfrm>
          <a:custGeom>
            <a:avLst/>
            <a:gdLst>
              <a:gd name="connsiteX0" fmla="*/ 1258269 w 2529723"/>
              <a:gd name="connsiteY0" fmla="*/ 0 h 6858000"/>
              <a:gd name="connsiteX1" fmla="*/ 1275627 w 2529723"/>
              <a:gd name="connsiteY1" fmla="*/ 0 h 6858000"/>
              <a:gd name="connsiteX2" fmla="*/ 1302560 w 2529723"/>
              <a:gd name="connsiteY2" fmla="*/ 24338 h 6858000"/>
              <a:gd name="connsiteX3" fmla="*/ 2522825 w 2529723"/>
              <a:gd name="connsiteY3" fmla="*/ 3678515 h 6858000"/>
              <a:gd name="connsiteX4" fmla="*/ 557500 w 2529723"/>
              <a:gd name="connsiteY4" fmla="*/ 6451411 h 6858000"/>
              <a:gd name="connsiteX5" fmla="*/ 32482 w 2529723"/>
              <a:gd name="connsiteY5" fmla="*/ 6849373 h 6858000"/>
              <a:gd name="connsiteX6" fmla="*/ 19531 w 2529723"/>
              <a:gd name="connsiteY6" fmla="*/ 6858000 h 6858000"/>
              <a:gd name="connsiteX7" fmla="*/ 0 w 2529723"/>
              <a:gd name="connsiteY7" fmla="*/ 6858000 h 6858000"/>
              <a:gd name="connsiteX8" fmla="*/ 14202 w 2529723"/>
              <a:gd name="connsiteY8" fmla="*/ 6848540 h 6858000"/>
              <a:gd name="connsiteX9" fmla="*/ 539221 w 2529723"/>
              <a:gd name="connsiteY9" fmla="*/ 6450578 h 6858000"/>
              <a:gd name="connsiteX10" fmla="*/ 2504546 w 2529723"/>
              <a:gd name="connsiteY10" fmla="*/ 3677682 h 6858000"/>
              <a:gd name="connsiteX11" fmla="*/ 1284280 w 2529723"/>
              <a:gd name="connsiteY11" fmla="*/ 235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529723" h="6858000">
                <a:moveTo>
                  <a:pt x="1258269" y="0"/>
                </a:moveTo>
                <a:lnTo>
                  <a:pt x="1275627" y="0"/>
                </a:lnTo>
                <a:lnTo>
                  <a:pt x="1302560" y="24338"/>
                </a:lnTo>
                <a:cubicBezTo>
                  <a:pt x="2156831" y="855667"/>
                  <a:pt x="2590622" y="2191755"/>
                  <a:pt x="2522825" y="3678515"/>
                </a:cubicBezTo>
                <a:cubicBezTo>
                  <a:pt x="2459072" y="5076606"/>
                  <a:pt x="1519830" y="5692656"/>
                  <a:pt x="557500" y="6451411"/>
                </a:cubicBezTo>
                <a:cubicBezTo>
                  <a:pt x="382255" y="6589587"/>
                  <a:pt x="208689" y="6724853"/>
                  <a:pt x="32482" y="6849373"/>
                </a:cubicBezTo>
                <a:lnTo>
                  <a:pt x="19531" y="6858000"/>
                </a:lnTo>
                <a:lnTo>
                  <a:pt x="0" y="6858000"/>
                </a:lnTo>
                <a:lnTo>
                  <a:pt x="14202" y="6848540"/>
                </a:lnTo>
                <a:cubicBezTo>
                  <a:pt x="190409" y="6724020"/>
                  <a:pt x="363976" y="6588754"/>
                  <a:pt x="539221" y="6450578"/>
                </a:cubicBezTo>
                <a:cubicBezTo>
                  <a:pt x="1501550" y="5691822"/>
                  <a:pt x="2440792" y="5075773"/>
                  <a:pt x="2504546" y="3677682"/>
                </a:cubicBezTo>
                <a:cubicBezTo>
                  <a:pt x="2572343" y="2190921"/>
                  <a:pt x="2138551" y="854834"/>
                  <a:pt x="1284280" y="23504"/>
                </a:cubicBezTo>
                <a:close/>
              </a:path>
            </a:pathLst>
          </a:custGeom>
          <a:solidFill>
            <a:srgbClr val="FFFFFF">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Meiryo"/>
              <a:ea typeface="+mn-ea"/>
              <a:cs typeface="+mn-cs"/>
            </a:endParaRPr>
          </a:p>
        </p:txBody>
      </p:sp>
      <p:sp>
        <p:nvSpPr>
          <p:cNvPr id="3" name="Content Placeholder 2">
            <a:extLst>
              <a:ext uri="{FF2B5EF4-FFF2-40B4-BE49-F238E27FC236}">
                <a16:creationId xmlns:a16="http://schemas.microsoft.com/office/drawing/2014/main" id="{A3DC8A8C-B7EC-CC67-5CBF-DE5F8F7703F3}"/>
              </a:ext>
            </a:extLst>
          </p:cNvPr>
          <p:cNvSpPr>
            <a:spLocks noGrp="1"/>
          </p:cNvSpPr>
          <p:nvPr>
            <p:ph idx="1"/>
          </p:nvPr>
        </p:nvSpPr>
        <p:spPr>
          <a:xfrm>
            <a:off x="7584141" y="1441525"/>
            <a:ext cx="4496697" cy="3981266"/>
          </a:xfrm>
        </p:spPr>
        <p:txBody>
          <a:bodyPr>
            <a:normAutofit/>
          </a:bodyPr>
          <a:lstStyle/>
          <a:p>
            <a:pPr marL="0" indent="0">
              <a:buNone/>
            </a:pPr>
            <a:r>
              <a:rPr lang="en-US" sz="2000" dirty="0"/>
              <a:t>There is a lot of documentation that tells us lamprey were once abundant in Oregon. This began to change with the coming of Euro-Americans in the 1850s. Over time, due to the building of hydroelectric dams, pollution, and the destruction of habitat, the lamprey population—like the salmon population—was drastically reduced. This also had a huge impact on the ability of Native people to live in their traditional ways.</a:t>
            </a:r>
          </a:p>
        </p:txBody>
      </p:sp>
    </p:spTree>
    <p:extLst>
      <p:ext uri="{BB962C8B-B14F-4D97-AF65-F5344CB8AC3E}">
        <p14:creationId xmlns:p14="http://schemas.microsoft.com/office/powerpoint/2010/main" val="296407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134" name="Rectangle 51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9"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122" name="Picture 2" descr="Standard Maps">
            <a:extLst>
              <a:ext uri="{FF2B5EF4-FFF2-40B4-BE49-F238E27FC236}">
                <a16:creationId xmlns:a16="http://schemas.microsoft.com/office/drawing/2014/main" id="{CDB91809-052C-B0EE-B1DB-0F9897D958A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089" b="1101"/>
          <a:stretch/>
        </p:blipFill>
        <p:spPr bwMode="auto">
          <a:xfrm>
            <a:off x="2522356"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5135" name="Rectangle 5134">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7390263"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E64883C8-D73B-6514-65CF-27FC83C0B574}"/>
              </a:ext>
            </a:extLst>
          </p:cNvPr>
          <p:cNvSpPr>
            <a:spLocks noGrp="1"/>
          </p:cNvSpPr>
          <p:nvPr>
            <p:ph idx="1"/>
          </p:nvPr>
        </p:nvSpPr>
        <p:spPr>
          <a:xfrm>
            <a:off x="86062" y="774552"/>
            <a:ext cx="4776394" cy="5402412"/>
          </a:xfrm>
        </p:spPr>
        <p:txBody>
          <a:bodyPr>
            <a:normAutofit/>
          </a:bodyPr>
          <a:lstStyle/>
          <a:p>
            <a:r>
              <a:rPr lang="en-US" sz="2000" dirty="0"/>
              <a:t>Over time, several tribes began to work with government agencies and other organizations to restore the lamprey population. In 2011, for example, the Bonneville Power Administration provided funds to support the Confederated Tribes of the Umatilla Indian Reservation and their work to make pathways around the dams for the lamprey. When this work began, a tribal biologist believed that getting 129 fish back in the Umatilla River would be a success. Only seven years later, however, in 2018, there were more than 2,600!</a:t>
            </a:r>
          </a:p>
        </p:txBody>
      </p:sp>
    </p:spTree>
    <p:extLst>
      <p:ext uri="{BB962C8B-B14F-4D97-AF65-F5344CB8AC3E}">
        <p14:creationId xmlns:p14="http://schemas.microsoft.com/office/powerpoint/2010/main" val="9142603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2093615-CB03-7F6F-247E-00F910492CB6}"/>
              </a:ext>
            </a:extLst>
          </p:cNvPr>
          <p:cNvPicPr>
            <a:picLocks noChangeAspect="1"/>
          </p:cNvPicPr>
          <p:nvPr/>
        </p:nvPicPr>
        <p:blipFill>
          <a:blip r:embed="rId2"/>
          <a:srcRect t="15083" b="22806"/>
          <a:stretch/>
        </p:blipFill>
        <p:spPr>
          <a:xfrm>
            <a:off x="20" y="10"/>
            <a:ext cx="12191980" cy="3710603"/>
          </a:xfrm>
          <a:custGeom>
            <a:avLst/>
            <a:gdLst/>
            <a:ahLst/>
            <a:cxnLst/>
            <a:rect l="l" t="t" r="r" b="b"/>
            <a:pathLst>
              <a:path w="12192000" h="3692092">
                <a:moveTo>
                  <a:pt x="0" y="0"/>
                </a:moveTo>
                <a:lnTo>
                  <a:pt x="12192000" y="0"/>
                </a:lnTo>
                <a:lnTo>
                  <a:pt x="12192000" y="3504824"/>
                </a:lnTo>
                <a:lnTo>
                  <a:pt x="12024691" y="3517794"/>
                </a:lnTo>
                <a:cubicBezTo>
                  <a:pt x="8077523" y="3783195"/>
                  <a:pt x="4094678" y="3026959"/>
                  <a:pt x="160485" y="3663863"/>
                </a:cubicBezTo>
                <a:lnTo>
                  <a:pt x="0" y="3692092"/>
                </a:lnTo>
                <a:close/>
              </a:path>
            </a:pathLst>
          </a:custGeom>
        </p:spPr>
      </p:pic>
      <p:sp>
        <p:nvSpPr>
          <p:cNvPr id="3" name="Content Placeholder 2">
            <a:extLst>
              <a:ext uri="{FF2B5EF4-FFF2-40B4-BE49-F238E27FC236}">
                <a16:creationId xmlns:a16="http://schemas.microsoft.com/office/drawing/2014/main" id="{3CCE8670-69F9-D479-785B-CC78398184AD}"/>
              </a:ext>
            </a:extLst>
          </p:cNvPr>
          <p:cNvSpPr>
            <a:spLocks noGrp="1"/>
          </p:cNvSpPr>
          <p:nvPr>
            <p:ph idx="1"/>
          </p:nvPr>
        </p:nvSpPr>
        <p:spPr>
          <a:xfrm>
            <a:off x="107576" y="3752850"/>
            <a:ext cx="11601819" cy="2992195"/>
          </a:xfrm>
        </p:spPr>
        <p:txBody>
          <a:bodyPr anchor="ctr">
            <a:normAutofit/>
          </a:bodyPr>
          <a:lstStyle/>
          <a:p>
            <a:r>
              <a:rPr lang="en-US" sz="1800" dirty="0"/>
              <a:t>Today, there are regulations that determine when, where, and how many lamprey can be harvested in a given area. This helps protect the lamprey population, which is consistent with traditional Native practices that emphasized sustainability— never take more than you need.</a:t>
            </a:r>
          </a:p>
          <a:p>
            <a:r>
              <a:rPr lang="en-US" sz="1800" dirty="0"/>
              <a:t>One of the main ways to monitor the fish population in each area is to catch some fish, tag them, release them back into the river, and then repeat that process at different times. In real life, scientists place micro-radio tags on the fish and return them to the river. When they catch them the next time, some have the tags, and some don’t. By comparing those numbers, they can make an estimate about how many fish, in total, are in the river and review the overall data of the fish.</a:t>
            </a:r>
          </a:p>
        </p:txBody>
      </p:sp>
    </p:spTree>
    <p:extLst>
      <p:ext uri="{BB962C8B-B14F-4D97-AF65-F5344CB8AC3E}">
        <p14:creationId xmlns:p14="http://schemas.microsoft.com/office/powerpoint/2010/main" val="22592099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151" name="Rectangle 6150">
            <a:extLst>
              <a:ext uri="{FF2B5EF4-FFF2-40B4-BE49-F238E27FC236}">
                <a16:creationId xmlns:a16="http://schemas.microsoft.com/office/drawing/2014/main" id="{B1595A09-E336-4D1B-9B3A-06A2287A54E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F2AB6D5-E50A-3592-673F-3E590E2BFA9E}"/>
              </a:ext>
            </a:extLst>
          </p:cNvPr>
          <p:cNvSpPr>
            <a:spLocks noGrp="1"/>
          </p:cNvSpPr>
          <p:nvPr>
            <p:ph type="title"/>
          </p:nvPr>
        </p:nvSpPr>
        <p:spPr>
          <a:xfrm>
            <a:off x="640080" y="4777739"/>
            <a:ext cx="3418990" cy="1412119"/>
          </a:xfrm>
        </p:spPr>
        <p:txBody>
          <a:bodyPr>
            <a:normAutofit/>
          </a:bodyPr>
          <a:lstStyle/>
          <a:p>
            <a:r>
              <a:rPr lang="en-US" sz="4800" b="1"/>
              <a:t>Activity</a:t>
            </a:r>
          </a:p>
        </p:txBody>
      </p:sp>
      <p:pic>
        <p:nvPicPr>
          <p:cNvPr id="6146" name="Picture 2" descr="ODFW Fish Species - Oregon Lamprey">
            <a:extLst>
              <a:ext uri="{FF2B5EF4-FFF2-40B4-BE49-F238E27FC236}">
                <a16:creationId xmlns:a16="http://schemas.microsoft.com/office/drawing/2014/main" id="{08C6A180-8A98-43BA-1F1E-1884EC8388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34695" b="10833"/>
          <a:stretch/>
        </p:blipFill>
        <p:spPr bwMode="auto">
          <a:xfrm>
            <a:off x="20" y="10"/>
            <a:ext cx="12191980" cy="4558420"/>
          </a:xfrm>
          <a:custGeom>
            <a:avLst/>
            <a:gdLst/>
            <a:ahLst/>
            <a:cxnLst/>
            <a:rect l="l" t="t" r="r" b="b"/>
            <a:pathLst>
              <a:path w="12188952" h="4558430">
                <a:moveTo>
                  <a:pt x="6789701" y="4490221"/>
                </a:moveTo>
                <a:lnTo>
                  <a:pt x="6788702" y="4490299"/>
                </a:lnTo>
                <a:lnTo>
                  <a:pt x="6788476" y="4490833"/>
                </a:lnTo>
                <a:close/>
                <a:moveTo>
                  <a:pt x="0" y="0"/>
                </a:moveTo>
                <a:lnTo>
                  <a:pt x="12188952" y="0"/>
                </a:lnTo>
                <a:lnTo>
                  <a:pt x="12188952" y="3596895"/>
                </a:lnTo>
                <a:lnTo>
                  <a:pt x="12061096" y="3635026"/>
                </a:lnTo>
                <a:cubicBezTo>
                  <a:pt x="11933500" y="3671240"/>
                  <a:pt x="11805390" y="3705769"/>
                  <a:pt x="11676800" y="3738601"/>
                </a:cubicBezTo>
                <a:cubicBezTo>
                  <a:pt x="11262789" y="3846108"/>
                  <a:pt x="10845343" y="3939710"/>
                  <a:pt x="10425355" y="4022140"/>
                </a:cubicBezTo>
                <a:cubicBezTo>
                  <a:pt x="10092810" y="4087351"/>
                  <a:pt x="9759033" y="4145748"/>
                  <a:pt x="9424022" y="4197302"/>
                </a:cubicBezTo>
                <a:cubicBezTo>
                  <a:pt x="9102997" y="4246959"/>
                  <a:pt x="8781133" y="4291526"/>
                  <a:pt x="8458419" y="4331003"/>
                </a:cubicBezTo>
                <a:cubicBezTo>
                  <a:pt x="8211360" y="4361169"/>
                  <a:pt x="7963792" y="4386742"/>
                  <a:pt x="7715970" y="4410950"/>
                </a:cubicBezTo>
                <a:lnTo>
                  <a:pt x="6951716" y="4476730"/>
                </a:lnTo>
                <a:lnTo>
                  <a:pt x="6936303" y="4478801"/>
                </a:lnTo>
                <a:lnTo>
                  <a:pt x="6790448" y="4490162"/>
                </a:lnTo>
                <a:lnTo>
                  <a:pt x="6799941" y="4491982"/>
                </a:lnTo>
                <a:cubicBezTo>
                  <a:pt x="6811623" y="4492448"/>
                  <a:pt x="6823734" y="4490275"/>
                  <a:pt x="6835432" y="4490275"/>
                </a:cubicBezTo>
                <a:cubicBezTo>
                  <a:pt x="6851580" y="4490275"/>
                  <a:pt x="6867729" y="4487668"/>
                  <a:pt x="6884003" y="4487297"/>
                </a:cubicBezTo>
                <a:cubicBezTo>
                  <a:pt x="7115805" y="4481835"/>
                  <a:pt x="7347351" y="4469668"/>
                  <a:pt x="7578771" y="4454770"/>
                </a:cubicBezTo>
                <a:cubicBezTo>
                  <a:pt x="7927552" y="4432302"/>
                  <a:pt x="8276080" y="4404123"/>
                  <a:pt x="8623845" y="4367873"/>
                </a:cubicBezTo>
                <a:cubicBezTo>
                  <a:pt x="8909939" y="4338575"/>
                  <a:pt x="9195310" y="4303940"/>
                  <a:pt x="9479970" y="4263967"/>
                </a:cubicBezTo>
                <a:cubicBezTo>
                  <a:pt x="9864901" y="4209593"/>
                  <a:pt x="10248014" y="4144879"/>
                  <a:pt x="10629308" y="4069810"/>
                </a:cubicBezTo>
                <a:cubicBezTo>
                  <a:pt x="11090114" y="3978690"/>
                  <a:pt x="11546975" y="3871184"/>
                  <a:pt x="11998498" y="3743816"/>
                </a:cubicBezTo>
                <a:lnTo>
                  <a:pt x="12188952" y="3687715"/>
                </a:lnTo>
                <a:lnTo>
                  <a:pt x="12188952" y="3742439"/>
                </a:lnTo>
                <a:lnTo>
                  <a:pt x="11829257" y="3846853"/>
                </a:lnTo>
                <a:cubicBezTo>
                  <a:pt x="11534769" y="3926550"/>
                  <a:pt x="11238120" y="3997436"/>
                  <a:pt x="10939183" y="4061368"/>
                </a:cubicBezTo>
                <a:cubicBezTo>
                  <a:pt x="10622824" y="4129150"/>
                  <a:pt x="10304941" y="4189147"/>
                  <a:pt x="9985530" y="4241373"/>
                </a:cubicBezTo>
                <a:cubicBezTo>
                  <a:pt x="9720036" y="4284822"/>
                  <a:pt x="9453814" y="4323467"/>
                  <a:pt x="9186882" y="4357320"/>
                </a:cubicBezTo>
                <a:cubicBezTo>
                  <a:pt x="8984197" y="4382894"/>
                  <a:pt x="8781514" y="4406977"/>
                  <a:pt x="8578198" y="4426839"/>
                </a:cubicBezTo>
                <a:cubicBezTo>
                  <a:pt x="8340547" y="4449559"/>
                  <a:pt x="8102644" y="4471034"/>
                  <a:pt x="7864358" y="4488290"/>
                </a:cubicBezTo>
                <a:cubicBezTo>
                  <a:pt x="7554994" y="4510634"/>
                  <a:pt x="7245502" y="4528512"/>
                  <a:pt x="6935502" y="4539684"/>
                </a:cubicBezTo>
                <a:cubicBezTo>
                  <a:pt x="6782917" y="4545147"/>
                  <a:pt x="6630334" y="4548995"/>
                  <a:pt x="6477750" y="4553587"/>
                </a:cubicBezTo>
                <a:cubicBezTo>
                  <a:pt x="6439195" y="4551503"/>
                  <a:pt x="6400529" y="4553128"/>
                  <a:pt x="6362294" y="4558430"/>
                </a:cubicBezTo>
                <a:lnTo>
                  <a:pt x="6057129" y="4558430"/>
                </a:lnTo>
                <a:lnTo>
                  <a:pt x="5977784" y="4553836"/>
                </a:lnTo>
                <a:cubicBezTo>
                  <a:pt x="5740261" y="4541423"/>
                  <a:pt x="5502739" y="4527644"/>
                  <a:pt x="5265087" y="4517587"/>
                </a:cubicBezTo>
                <a:cubicBezTo>
                  <a:pt x="4958267" y="4505171"/>
                  <a:pt x="4651826" y="4484691"/>
                  <a:pt x="4346277" y="4455517"/>
                </a:cubicBezTo>
                <a:cubicBezTo>
                  <a:pt x="4021654" y="4424605"/>
                  <a:pt x="3697795" y="4389970"/>
                  <a:pt x="3373045" y="4356948"/>
                </a:cubicBezTo>
                <a:cubicBezTo>
                  <a:pt x="3035412" y="4322686"/>
                  <a:pt x="2698456" y="4283047"/>
                  <a:pt x="2362173" y="4238021"/>
                </a:cubicBezTo>
                <a:cubicBezTo>
                  <a:pt x="1984692" y="4187868"/>
                  <a:pt x="1608364" y="4130142"/>
                  <a:pt x="1233177" y="4064845"/>
                </a:cubicBezTo>
                <a:cubicBezTo>
                  <a:pt x="842181" y="3996132"/>
                  <a:pt x="453758" y="3917644"/>
                  <a:pt x="68500" y="3825138"/>
                </a:cubicBezTo>
                <a:lnTo>
                  <a:pt x="0" y="3807783"/>
                </a:lnTo>
                <a:lnTo>
                  <a:pt x="0" y="3751294"/>
                </a:lnTo>
                <a:lnTo>
                  <a:pt x="72441" y="3770071"/>
                </a:lnTo>
                <a:cubicBezTo>
                  <a:pt x="247961" y="3812249"/>
                  <a:pt x="424164" y="3851509"/>
                  <a:pt x="600716" y="3888441"/>
                </a:cubicBezTo>
                <a:cubicBezTo>
                  <a:pt x="988279" y="3969255"/>
                  <a:pt x="1378133" y="4038153"/>
                  <a:pt x="1769512" y="4098609"/>
                </a:cubicBezTo>
                <a:cubicBezTo>
                  <a:pt x="2052426" y="4142185"/>
                  <a:pt x="2335725" y="4182282"/>
                  <a:pt x="2613554" y="4215551"/>
                </a:cubicBezTo>
                <a:cubicBezTo>
                  <a:pt x="2605544" y="4218158"/>
                  <a:pt x="2594611" y="4208102"/>
                  <a:pt x="2581134" y="4205620"/>
                </a:cubicBezTo>
                <a:cubicBezTo>
                  <a:pt x="2087178" y="4113668"/>
                  <a:pt x="1597684" y="4002775"/>
                  <a:pt x="1112635" y="3872923"/>
                </a:cubicBezTo>
                <a:cubicBezTo>
                  <a:pt x="880453" y="3810852"/>
                  <a:pt x="649713" y="3744374"/>
                  <a:pt x="420412" y="3673490"/>
                </a:cubicBezTo>
                <a:lnTo>
                  <a:pt x="0" y="3534573"/>
                </a:lnTo>
                <a:close/>
              </a:path>
            </a:pathLst>
          </a:custGeom>
          <a:noFill/>
          <a:extLst>
            <a:ext uri="{909E8E84-426E-40DD-AFC4-6F175D3DCCD1}">
              <a14:hiddenFill xmlns:a14="http://schemas.microsoft.com/office/drawing/2010/main">
                <a:solidFill>
                  <a:srgbClr val="FFFFFF"/>
                </a:solidFill>
              </a14:hiddenFill>
            </a:ext>
          </a:extLst>
        </p:spPr>
      </p:pic>
      <p:sp>
        <p:nvSpPr>
          <p:cNvPr id="6153" name="sketch line">
            <a:extLst>
              <a:ext uri="{FF2B5EF4-FFF2-40B4-BE49-F238E27FC236}">
                <a16:creationId xmlns:a16="http://schemas.microsoft.com/office/drawing/2014/main" id="{3540989C-C7B8-473B-BF87-6F2DA6A900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3661305" y="5468206"/>
            <a:ext cx="1371600" cy="18288"/>
          </a:xfrm>
          <a:custGeom>
            <a:avLst/>
            <a:gdLst>
              <a:gd name="connsiteX0" fmla="*/ 0 w 1371600"/>
              <a:gd name="connsiteY0" fmla="*/ 0 h 18288"/>
              <a:gd name="connsiteX1" fmla="*/ 685800 w 1371600"/>
              <a:gd name="connsiteY1" fmla="*/ 0 h 18288"/>
              <a:gd name="connsiteX2" fmla="*/ 1371600 w 1371600"/>
              <a:gd name="connsiteY2" fmla="*/ 0 h 18288"/>
              <a:gd name="connsiteX3" fmla="*/ 1371600 w 1371600"/>
              <a:gd name="connsiteY3" fmla="*/ 18288 h 18288"/>
              <a:gd name="connsiteX4" fmla="*/ 713232 w 1371600"/>
              <a:gd name="connsiteY4" fmla="*/ 18288 h 18288"/>
              <a:gd name="connsiteX5" fmla="*/ 0 w 1371600"/>
              <a:gd name="connsiteY5" fmla="*/ 18288 h 18288"/>
              <a:gd name="connsiteX6" fmla="*/ 0 w 1371600"/>
              <a:gd name="connsiteY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1600" h="18288" fill="none" extrusionOk="0">
                <a:moveTo>
                  <a:pt x="0" y="0"/>
                </a:moveTo>
                <a:cubicBezTo>
                  <a:pt x="247303" y="31625"/>
                  <a:pt x="422310" y="-25629"/>
                  <a:pt x="685800" y="0"/>
                </a:cubicBezTo>
                <a:cubicBezTo>
                  <a:pt x="949290" y="25629"/>
                  <a:pt x="1192357" y="6696"/>
                  <a:pt x="1371600" y="0"/>
                </a:cubicBezTo>
                <a:cubicBezTo>
                  <a:pt x="1371355" y="6649"/>
                  <a:pt x="1371915" y="11310"/>
                  <a:pt x="1371600" y="18288"/>
                </a:cubicBezTo>
                <a:cubicBezTo>
                  <a:pt x="1107995" y="26464"/>
                  <a:pt x="1033361" y="32942"/>
                  <a:pt x="713232" y="18288"/>
                </a:cubicBezTo>
                <a:cubicBezTo>
                  <a:pt x="393103" y="3634"/>
                  <a:pt x="289343" y="43221"/>
                  <a:pt x="0" y="18288"/>
                </a:cubicBezTo>
                <a:cubicBezTo>
                  <a:pt x="-459" y="11562"/>
                  <a:pt x="-31" y="5093"/>
                  <a:pt x="0" y="0"/>
                </a:cubicBezTo>
                <a:close/>
              </a:path>
              <a:path w="1371600" h="18288" stroke="0" extrusionOk="0">
                <a:moveTo>
                  <a:pt x="0" y="0"/>
                </a:moveTo>
                <a:cubicBezTo>
                  <a:pt x="170249" y="-24099"/>
                  <a:pt x="504634" y="14338"/>
                  <a:pt x="644652" y="0"/>
                </a:cubicBezTo>
                <a:cubicBezTo>
                  <a:pt x="784670" y="-14338"/>
                  <a:pt x="1087773" y="8679"/>
                  <a:pt x="1371600" y="0"/>
                </a:cubicBezTo>
                <a:cubicBezTo>
                  <a:pt x="1372456" y="3662"/>
                  <a:pt x="1371030" y="13946"/>
                  <a:pt x="1371600" y="18288"/>
                </a:cubicBezTo>
                <a:cubicBezTo>
                  <a:pt x="1176823" y="-1409"/>
                  <a:pt x="900830" y="9989"/>
                  <a:pt x="713232" y="18288"/>
                </a:cubicBezTo>
                <a:cubicBezTo>
                  <a:pt x="525634" y="26587"/>
                  <a:pt x="282837" y="5724"/>
                  <a:pt x="0" y="18288"/>
                </a:cubicBezTo>
                <a:cubicBezTo>
                  <a:pt x="367" y="13143"/>
                  <a:pt x="-823" y="5844"/>
                  <a:pt x="0" y="0"/>
                </a:cubicBezTo>
                <a:close/>
              </a:path>
            </a:pathLst>
          </a:custGeom>
          <a:solidFill>
            <a:schemeClr val="accent2"/>
          </a:solidFill>
          <a:ln w="44450" cap="rnd">
            <a:solidFill>
              <a:schemeClr val="accent2"/>
            </a:solidFill>
            <a:round/>
            <a:extLst>
              <a:ext uri="{C807C97D-BFC1-408E-A445-0C87EB9F89A2}">
                <ask:lineSketchStyleProps xmlns:ask="http://schemas.microsoft.com/office/drawing/2018/sketchyshapes" sd="615697673">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8DCD55-6244-6618-CE5E-BDE6B861F201}"/>
              </a:ext>
            </a:extLst>
          </p:cNvPr>
          <p:cNvSpPr>
            <a:spLocks noGrp="1"/>
          </p:cNvSpPr>
          <p:nvPr>
            <p:ph idx="1"/>
          </p:nvPr>
        </p:nvSpPr>
        <p:spPr>
          <a:xfrm>
            <a:off x="4654294" y="4777739"/>
            <a:ext cx="6897626" cy="1399223"/>
          </a:xfrm>
        </p:spPr>
        <p:txBody>
          <a:bodyPr anchor="ctr">
            <a:normAutofit/>
          </a:bodyPr>
          <a:lstStyle/>
          <a:p>
            <a:r>
              <a:rPr lang="en-US" sz="2200"/>
              <a:t>Today, we’re going to complete a Pacific Lamprey Lesson Worksheet that includes a list of ten tagged lamprey.</a:t>
            </a:r>
          </a:p>
        </p:txBody>
      </p:sp>
    </p:spTree>
    <p:extLst>
      <p:ext uri="{BB962C8B-B14F-4D97-AF65-F5344CB8AC3E}">
        <p14:creationId xmlns:p14="http://schemas.microsoft.com/office/powerpoint/2010/main" val="21305354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cc434d7-97d0-47d3-b5c5-14fe0e33e34b}" enabled="0" method="" siteId="{8cc434d7-97d0-47d3-b5c5-14fe0e33e34b}" removed="1"/>
</clbl:labelList>
</file>

<file path=docProps/app.xml><?xml version="1.0" encoding="utf-8"?>
<Properties xmlns="http://schemas.openxmlformats.org/officeDocument/2006/extended-properties" xmlns:vt="http://schemas.openxmlformats.org/officeDocument/2006/docPropsVTypes">
  <TotalTime>24</TotalTime>
  <Words>577</Words>
  <Application>Microsoft Office PowerPoint</Application>
  <PresentationFormat>Widescreen</PresentationFormat>
  <Paragraphs>17</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Meiryo</vt:lpstr>
      <vt:lpstr>Arial</vt:lpstr>
      <vt:lpstr>Calibri</vt:lpstr>
      <vt:lpstr>Calibri Light</vt:lpstr>
      <vt:lpstr>Office Theme</vt:lpstr>
      <vt:lpstr>Catching Pacific Lamprey at Willamette Falls </vt:lpstr>
      <vt:lpstr>Catching Pacific Lamprey at Willamette Falls </vt:lpstr>
      <vt:lpstr>Catching Pacific Lamprey at Willamette Falls </vt:lpstr>
      <vt:lpstr>PowerPoint Presentation</vt:lpstr>
      <vt:lpstr>PowerPoint Presentation</vt:lpstr>
      <vt:lpstr>PowerPoint Presentation</vt:lpstr>
      <vt:lpstr>Activity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Rachel Murray</dc:creator>
  <cp:lastModifiedBy>Rachel Murray</cp:lastModifiedBy>
  <cp:revision>1</cp:revision>
  <dcterms:created xsi:type="dcterms:W3CDTF">2024-09-29T18:21:17Z</dcterms:created>
  <dcterms:modified xsi:type="dcterms:W3CDTF">2024-09-29T18:45:26Z</dcterms:modified>
</cp:coreProperties>
</file>