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2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72" r:id="rId14"/>
    <p:sldId id="273" r:id="rId15"/>
    <p:sldId id="274" r:id="rId16"/>
    <p:sldId id="275" r:id="rId17"/>
    <p:sldId id="266" r:id="rId18"/>
    <p:sldId id="268" r:id="rId19"/>
    <p:sldId id="267" r:id="rId20"/>
    <p:sldId id="269" r:id="rId21"/>
    <p:sldId id="270" r:id="rId22"/>
    <p:sldId id="271" r:id="rId23"/>
    <p:sldId id="265" r:id="rId24"/>
    <p:sldId id="30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7C78B0-5833-3D3A-7619-C3FC6FDF521E}" v="66" dt="2024-01-12T14:10:45.1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svg"/><Relationship Id="rId1" Type="http://schemas.openxmlformats.org/officeDocument/2006/relationships/image" Target="../media/image60.png"/><Relationship Id="rId4" Type="http://schemas.openxmlformats.org/officeDocument/2006/relationships/image" Target="../media/image63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svg"/><Relationship Id="rId1" Type="http://schemas.openxmlformats.org/officeDocument/2006/relationships/image" Target="../media/image64.png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svg"/><Relationship Id="rId1" Type="http://schemas.openxmlformats.org/officeDocument/2006/relationships/image" Target="../media/image70.png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73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hyperlink" Target="https://www.geogebra.org/m/xe3efb4e" TargetMode="External"/><Relationship Id="rId7" Type="http://schemas.openxmlformats.org/officeDocument/2006/relationships/image" Target="../media/image87.svg"/><Relationship Id="rId2" Type="http://schemas.openxmlformats.org/officeDocument/2006/relationships/hyperlink" Target="https://www.geogebra.org/m/qfb4njtc" TargetMode="External"/><Relationship Id="rId1" Type="http://schemas.openxmlformats.org/officeDocument/2006/relationships/hyperlink" Target="https://www.geogebra.org/m/nqes4rqn" TargetMode="External"/><Relationship Id="rId6" Type="http://schemas.openxmlformats.org/officeDocument/2006/relationships/image" Target="../media/image86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8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svg"/><Relationship Id="rId1" Type="http://schemas.openxmlformats.org/officeDocument/2006/relationships/image" Target="../media/image60.png"/><Relationship Id="rId4" Type="http://schemas.openxmlformats.org/officeDocument/2006/relationships/image" Target="../media/image63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svg"/><Relationship Id="rId1" Type="http://schemas.openxmlformats.org/officeDocument/2006/relationships/image" Target="../media/image64.png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svg"/><Relationship Id="rId1" Type="http://schemas.openxmlformats.org/officeDocument/2006/relationships/image" Target="../media/image70.png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73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hyperlink" Target="https://www.geogebra.org/m/nqes4rqn" TargetMode="External"/><Relationship Id="rId7" Type="http://schemas.openxmlformats.org/officeDocument/2006/relationships/image" Target="../media/image88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hyperlink" Target="https://www.geogebra.org/m/qfb4njtc" TargetMode="External"/><Relationship Id="rId5" Type="http://schemas.openxmlformats.org/officeDocument/2006/relationships/image" Target="../media/image87.svg"/><Relationship Id="rId4" Type="http://schemas.openxmlformats.org/officeDocument/2006/relationships/image" Target="../media/image86.png"/><Relationship Id="rId9" Type="http://schemas.openxmlformats.org/officeDocument/2006/relationships/hyperlink" Target="https://www.geogebra.org/m/xe3efb4e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772634-1344-4ACB-A8EC-322B06AD8545}" type="doc">
      <dgm:prSet loTypeId="urn:microsoft.com/office/officeart/2005/8/layout/vProcess5" loCatId="process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9AB3F564-504C-4B4F-922E-79D5BE4C28BD}">
      <dgm:prSet/>
      <dgm:spPr/>
      <dgm:t>
        <a:bodyPr/>
        <a:lstStyle/>
        <a:p>
          <a:r>
            <a:rPr lang="en-US"/>
            <a:t>Functions can be represented using algebraic equations.</a:t>
          </a:r>
        </a:p>
      </dgm:t>
    </dgm:pt>
    <dgm:pt modelId="{7578C647-BACC-4539-A6AC-66990DBE311C}" type="parTrans" cxnId="{EB540092-9CE4-4279-9AB1-9A0F635B8517}">
      <dgm:prSet/>
      <dgm:spPr/>
      <dgm:t>
        <a:bodyPr/>
        <a:lstStyle/>
        <a:p>
          <a:endParaRPr lang="en-US"/>
        </a:p>
      </dgm:t>
    </dgm:pt>
    <dgm:pt modelId="{2EB86F90-C69B-4B20-82E3-17CE764A9E45}" type="sibTrans" cxnId="{EB540092-9CE4-4279-9AB1-9A0F635B8517}">
      <dgm:prSet/>
      <dgm:spPr/>
      <dgm:t>
        <a:bodyPr/>
        <a:lstStyle/>
        <a:p>
          <a:endParaRPr lang="en-US"/>
        </a:p>
      </dgm:t>
    </dgm:pt>
    <dgm:pt modelId="{F9A68BE8-95F7-4B15-9116-0C6654E60F7A}">
      <dgm:prSet/>
      <dgm:spPr/>
      <dgm:t>
        <a:bodyPr/>
        <a:lstStyle/>
        <a:p>
          <a:r>
            <a:rPr lang="en-US"/>
            <a:t>We can compare functions by analyzing their algebraic properties.</a:t>
          </a:r>
        </a:p>
      </dgm:t>
    </dgm:pt>
    <dgm:pt modelId="{EF9BD47F-BBBB-43E3-A57F-1BCAAA069987}" type="parTrans" cxnId="{80CD211A-48B6-4989-A170-FD471DFD964E}">
      <dgm:prSet/>
      <dgm:spPr/>
      <dgm:t>
        <a:bodyPr/>
        <a:lstStyle/>
        <a:p>
          <a:endParaRPr lang="en-US"/>
        </a:p>
      </dgm:t>
    </dgm:pt>
    <dgm:pt modelId="{DF51ABFA-14A5-4B8E-854B-7C646BFFC50E}" type="sibTrans" cxnId="{80CD211A-48B6-4989-A170-FD471DFD964E}">
      <dgm:prSet/>
      <dgm:spPr/>
      <dgm:t>
        <a:bodyPr/>
        <a:lstStyle/>
        <a:p>
          <a:endParaRPr lang="en-US"/>
        </a:p>
      </dgm:t>
    </dgm:pt>
    <dgm:pt modelId="{EB33C340-BB94-4FFF-81DA-3FE32783A8CB}">
      <dgm:prSet/>
      <dgm:spPr/>
      <dgm:t>
        <a:bodyPr/>
        <a:lstStyle/>
        <a:p>
          <a:r>
            <a:rPr lang="en-US"/>
            <a:t>Examples of algebraic properties include domain, range, and intercepts.</a:t>
          </a:r>
        </a:p>
      </dgm:t>
    </dgm:pt>
    <dgm:pt modelId="{90131A59-327C-4FCB-971D-4D0987AF0524}" type="parTrans" cxnId="{C76A05AC-C83F-45C4-B3CA-40CECD9DB0C8}">
      <dgm:prSet/>
      <dgm:spPr/>
      <dgm:t>
        <a:bodyPr/>
        <a:lstStyle/>
        <a:p>
          <a:endParaRPr lang="en-US"/>
        </a:p>
      </dgm:t>
    </dgm:pt>
    <dgm:pt modelId="{D7C3B687-35D9-417B-847A-C6AEF3FD93A1}" type="sibTrans" cxnId="{C76A05AC-C83F-45C4-B3CA-40CECD9DB0C8}">
      <dgm:prSet/>
      <dgm:spPr/>
      <dgm:t>
        <a:bodyPr/>
        <a:lstStyle/>
        <a:p>
          <a:endParaRPr lang="en-US"/>
        </a:p>
      </dgm:t>
    </dgm:pt>
    <dgm:pt modelId="{A49F83FE-F631-4E01-9C6F-FD95B8563114}" type="pres">
      <dgm:prSet presAssocID="{7E772634-1344-4ACB-A8EC-322B06AD8545}" presName="outerComposite" presStyleCnt="0">
        <dgm:presLayoutVars>
          <dgm:chMax val="5"/>
          <dgm:dir/>
          <dgm:resizeHandles val="exact"/>
        </dgm:presLayoutVars>
      </dgm:prSet>
      <dgm:spPr/>
    </dgm:pt>
    <dgm:pt modelId="{5EEB533D-A670-4D97-810D-77C1A73C44A9}" type="pres">
      <dgm:prSet presAssocID="{7E772634-1344-4ACB-A8EC-322B06AD8545}" presName="dummyMaxCanvas" presStyleCnt="0">
        <dgm:presLayoutVars/>
      </dgm:prSet>
      <dgm:spPr/>
    </dgm:pt>
    <dgm:pt modelId="{F13898D4-4E56-4970-9C09-74313CA029F1}" type="pres">
      <dgm:prSet presAssocID="{7E772634-1344-4ACB-A8EC-322B06AD8545}" presName="ThreeNodes_1" presStyleLbl="node1" presStyleIdx="0" presStyleCnt="3">
        <dgm:presLayoutVars>
          <dgm:bulletEnabled val="1"/>
        </dgm:presLayoutVars>
      </dgm:prSet>
      <dgm:spPr/>
    </dgm:pt>
    <dgm:pt modelId="{777AA875-BE62-46A4-BB14-050B811139DD}" type="pres">
      <dgm:prSet presAssocID="{7E772634-1344-4ACB-A8EC-322B06AD8545}" presName="ThreeNodes_2" presStyleLbl="node1" presStyleIdx="1" presStyleCnt="3">
        <dgm:presLayoutVars>
          <dgm:bulletEnabled val="1"/>
        </dgm:presLayoutVars>
      </dgm:prSet>
      <dgm:spPr/>
    </dgm:pt>
    <dgm:pt modelId="{D5D39A4D-3EEC-49F6-BBB9-F0FDCEADDEB4}" type="pres">
      <dgm:prSet presAssocID="{7E772634-1344-4ACB-A8EC-322B06AD8545}" presName="ThreeNodes_3" presStyleLbl="node1" presStyleIdx="2" presStyleCnt="3">
        <dgm:presLayoutVars>
          <dgm:bulletEnabled val="1"/>
        </dgm:presLayoutVars>
      </dgm:prSet>
      <dgm:spPr/>
    </dgm:pt>
    <dgm:pt modelId="{174CA696-EDF8-4A47-AF4B-011225C9B062}" type="pres">
      <dgm:prSet presAssocID="{7E772634-1344-4ACB-A8EC-322B06AD8545}" presName="ThreeConn_1-2" presStyleLbl="fgAccFollowNode1" presStyleIdx="0" presStyleCnt="2">
        <dgm:presLayoutVars>
          <dgm:bulletEnabled val="1"/>
        </dgm:presLayoutVars>
      </dgm:prSet>
      <dgm:spPr/>
    </dgm:pt>
    <dgm:pt modelId="{92A2908E-AEF9-491C-8619-A5A1E5A8354D}" type="pres">
      <dgm:prSet presAssocID="{7E772634-1344-4ACB-A8EC-322B06AD8545}" presName="ThreeConn_2-3" presStyleLbl="fgAccFollowNode1" presStyleIdx="1" presStyleCnt="2">
        <dgm:presLayoutVars>
          <dgm:bulletEnabled val="1"/>
        </dgm:presLayoutVars>
      </dgm:prSet>
      <dgm:spPr/>
    </dgm:pt>
    <dgm:pt modelId="{AD354665-169D-48B3-85F3-F67958DB2851}" type="pres">
      <dgm:prSet presAssocID="{7E772634-1344-4ACB-A8EC-322B06AD8545}" presName="ThreeNodes_1_text" presStyleLbl="node1" presStyleIdx="2" presStyleCnt="3">
        <dgm:presLayoutVars>
          <dgm:bulletEnabled val="1"/>
        </dgm:presLayoutVars>
      </dgm:prSet>
      <dgm:spPr/>
    </dgm:pt>
    <dgm:pt modelId="{78CA3D82-1951-4B59-A91B-E94228F6C39C}" type="pres">
      <dgm:prSet presAssocID="{7E772634-1344-4ACB-A8EC-322B06AD8545}" presName="ThreeNodes_2_text" presStyleLbl="node1" presStyleIdx="2" presStyleCnt="3">
        <dgm:presLayoutVars>
          <dgm:bulletEnabled val="1"/>
        </dgm:presLayoutVars>
      </dgm:prSet>
      <dgm:spPr/>
    </dgm:pt>
    <dgm:pt modelId="{96646B87-EB85-46D2-84C8-FEDACD90EEA4}" type="pres">
      <dgm:prSet presAssocID="{7E772634-1344-4ACB-A8EC-322B06AD8545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C312AC0A-2DA2-49BF-91D5-8AAD3A961CA4}" type="presOf" srcId="{7E772634-1344-4ACB-A8EC-322B06AD8545}" destId="{A49F83FE-F631-4E01-9C6F-FD95B8563114}" srcOrd="0" destOrd="0" presId="urn:microsoft.com/office/officeart/2005/8/layout/vProcess5"/>
    <dgm:cxn modelId="{80CD211A-48B6-4989-A170-FD471DFD964E}" srcId="{7E772634-1344-4ACB-A8EC-322B06AD8545}" destId="{F9A68BE8-95F7-4B15-9116-0C6654E60F7A}" srcOrd="1" destOrd="0" parTransId="{EF9BD47F-BBBB-43E3-A57F-1BCAAA069987}" sibTransId="{DF51ABFA-14A5-4B8E-854B-7C646BFFC50E}"/>
    <dgm:cxn modelId="{7EA12C3C-89A1-4117-92A4-B6919721FEBE}" type="presOf" srcId="{9AB3F564-504C-4B4F-922E-79D5BE4C28BD}" destId="{AD354665-169D-48B3-85F3-F67958DB2851}" srcOrd="1" destOrd="0" presId="urn:microsoft.com/office/officeart/2005/8/layout/vProcess5"/>
    <dgm:cxn modelId="{0EB7E564-7BB1-4A2D-8175-AF03E92D8F8A}" type="presOf" srcId="{EB33C340-BB94-4FFF-81DA-3FE32783A8CB}" destId="{96646B87-EB85-46D2-84C8-FEDACD90EEA4}" srcOrd="1" destOrd="0" presId="urn:microsoft.com/office/officeart/2005/8/layout/vProcess5"/>
    <dgm:cxn modelId="{EB540092-9CE4-4279-9AB1-9A0F635B8517}" srcId="{7E772634-1344-4ACB-A8EC-322B06AD8545}" destId="{9AB3F564-504C-4B4F-922E-79D5BE4C28BD}" srcOrd="0" destOrd="0" parTransId="{7578C647-BACC-4539-A6AC-66990DBE311C}" sibTransId="{2EB86F90-C69B-4B20-82E3-17CE764A9E45}"/>
    <dgm:cxn modelId="{E96CE799-2BDC-46EA-A165-FC0D694B388C}" type="presOf" srcId="{2EB86F90-C69B-4B20-82E3-17CE764A9E45}" destId="{174CA696-EDF8-4A47-AF4B-011225C9B062}" srcOrd="0" destOrd="0" presId="urn:microsoft.com/office/officeart/2005/8/layout/vProcess5"/>
    <dgm:cxn modelId="{C3395BA0-34E5-4F0B-94E8-C22DDD5401EB}" type="presOf" srcId="{EB33C340-BB94-4FFF-81DA-3FE32783A8CB}" destId="{D5D39A4D-3EEC-49F6-BBB9-F0FDCEADDEB4}" srcOrd="0" destOrd="0" presId="urn:microsoft.com/office/officeart/2005/8/layout/vProcess5"/>
    <dgm:cxn modelId="{C76A05AC-C83F-45C4-B3CA-40CECD9DB0C8}" srcId="{7E772634-1344-4ACB-A8EC-322B06AD8545}" destId="{EB33C340-BB94-4FFF-81DA-3FE32783A8CB}" srcOrd="2" destOrd="0" parTransId="{90131A59-327C-4FCB-971D-4D0987AF0524}" sibTransId="{D7C3B687-35D9-417B-847A-C6AEF3FD93A1}"/>
    <dgm:cxn modelId="{BA64E3AE-512F-4C3E-A567-474301EF82FF}" type="presOf" srcId="{9AB3F564-504C-4B4F-922E-79D5BE4C28BD}" destId="{F13898D4-4E56-4970-9C09-74313CA029F1}" srcOrd="0" destOrd="0" presId="urn:microsoft.com/office/officeart/2005/8/layout/vProcess5"/>
    <dgm:cxn modelId="{ED1814D9-A55A-4A36-9F05-A04C4ABCFAD3}" type="presOf" srcId="{F9A68BE8-95F7-4B15-9116-0C6654E60F7A}" destId="{78CA3D82-1951-4B59-A91B-E94228F6C39C}" srcOrd="1" destOrd="0" presId="urn:microsoft.com/office/officeart/2005/8/layout/vProcess5"/>
    <dgm:cxn modelId="{100C39F3-10AB-4974-90DD-924E74DE2AAE}" type="presOf" srcId="{DF51ABFA-14A5-4B8E-854B-7C646BFFC50E}" destId="{92A2908E-AEF9-491C-8619-A5A1E5A8354D}" srcOrd="0" destOrd="0" presId="urn:microsoft.com/office/officeart/2005/8/layout/vProcess5"/>
    <dgm:cxn modelId="{FCE059FC-6D2B-4C9F-8C7F-D4FC34ED2CD8}" type="presOf" srcId="{F9A68BE8-95F7-4B15-9116-0C6654E60F7A}" destId="{777AA875-BE62-46A4-BB14-050B811139DD}" srcOrd="0" destOrd="0" presId="urn:microsoft.com/office/officeart/2005/8/layout/vProcess5"/>
    <dgm:cxn modelId="{86315E4A-C102-4A6A-B201-601F7D331711}" type="presParOf" srcId="{A49F83FE-F631-4E01-9C6F-FD95B8563114}" destId="{5EEB533D-A670-4D97-810D-77C1A73C44A9}" srcOrd="0" destOrd="0" presId="urn:microsoft.com/office/officeart/2005/8/layout/vProcess5"/>
    <dgm:cxn modelId="{DFDCBCB6-15AD-4D5A-B4C4-AF8670413BC3}" type="presParOf" srcId="{A49F83FE-F631-4E01-9C6F-FD95B8563114}" destId="{F13898D4-4E56-4970-9C09-74313CA029F1}" srcOrd="1" destOrd="0" presId="urn:microsoft.com/office/officeart/2005/8/layout/vProcess5"/>
    <dgm:cxn modelId="{34E007AB-B5F6-48C7-932E-EB33AE807F00}" type="presParOf" srcId="{A49F83FE-F631-4E01-9C6F-FD95B8563114}" destId="{777AA875-BE62-46A4-BB14-050B811139DD}" srcOrd="2" destOrd="0" presId="urn:microsoft.com/office/officeart/2005/8/layout/vProcess5"/>
    <dgm:cxn modelId="{5506F99F-E53C-41F8-9E0C-A05EEAA6467B}" type="presParOf" srcId="{A49F83FE-F631-4E01-9C6F-FD95B8563114}" destId="{D5D39A4D-3EEC-49F6-BBB9-F0FDCEADDEB4}" srcOrd="3" destOrd="0" presId="urn:microsoft.com/office/officeart/2005/8/layout/vProcess5"/>
    <dgm:cxn modelId="{FF6EE4B3-3A5B-410D-90D2-93F41EF6B879}" type="presParOf" srcId="{A49F83FE-F631-4E01-9C6F-FD95B8563114}" destId="{174CA696-EDF8-4A47-AF4B-011225C9B062}" srcOrd="4" destOrd="0" presId="urn:microsoft.com/office/officeart/2005/8/layout/vProcess5"/>
    <dgm:cxn modelId="{E33BA79D-6059-4B43-8767-55CA10729F45}" type="presParOf" srcId="{A49F83FE-F631-4E01-9C6F-FD95B8563114}" destId="{92A2908E-AEF9-491C-8619-A5A1E5A8354D}" srcOrd="5" destOrd="0" presId="urn:microsoft.com/office/officeart/2005/8/layout/vProcess5"/>
    <dgm:cxn modelId="{FEF7C6D8-3144-427B-86F3-E3123A5C8AA2}" type="presParOf" srcId="{A49F83FE-F631-4E01-9C6F-FD95B8563114}" destId="{AD354665-169D-48B3-85F3-F67958DB2851}" srcOrd="6" destOrd="0" presId="urn:microsoft.com/office/officeart/2005/8/layout/vProcess5"/>
    <dgm:cxn modelId="{5C9F6EF9-BCAE-42F5-9B03-BB3B02F7A520}" type="presParOf" srcId="{A49F83FE-F631-4E01-9C6F-FD95B8563114}" destId="{78CA3D82-1951-4B59-A91B-E94228F6C39C}" srcOrd="7" destOrd="0" presId="urn:microsoft.com/office/officeart/2005/8/layout/vProcess5"/>
    <dgm:cxn modelId="{EEBF87CB-EEDB-482C-B882-577FF79E9EDB}" type="presParOf" srcId="{A49F83FE-F631-4E01-9C6F-FD95B8563114}" destId="{96646B87-EB85-46D2-84C8-FEDACD90EEA4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3EA945-2C3C-4F1B-A709-90E9A3D221E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3F2DAB7-FEC6-469A-BC79-857CC445BC8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Functions can be represented using tables of values.</a:t>
          </a:r>
        </a:p>
      </dgm:t>
    </dgm:pt>
    <dgm:pt modelId="{FFDE3CD3-4177-4D3B-87A7-CFA76E98BFB9}" type="parTrans" cxnId="{7572AB39-CB28-44BB-BDCA-86B433165341}">
      <dgm:prSet/>
      <dgm:spPr/>
      <dgm:t>
        <a:bodyPr/>
        <a:lstStyle/>
        <a:p>
          <a:endParaRPr lang="en-US"/>
        </a:p>
      </dgm:t>
    </dgm:pt>
    <dgm:pt modelId="{2446EC31-BC56-4759-91D2-BCA1E37E572B}" type="sibTrans" cxnId="{7572AB39-CB28-44BB-BDCA-86B433165341}">
      <dgm:prSet/>
      <dgm:spPr/>
      <dgm:t>
        <a:bodyPr/>
        <a:lstStyle/>
        <a:p>
          <a:endParaRPr lang="en-US"/>
        </a:p>
      </dgm:t>
    </dgm:pt>
    <dgm:pt modelId="{5B34712B-6747-4349-B23B-46A367A93A36}">
      <dgm:prSet/>
      <dgm:spPr/>
      <dgm:t>
        <a:bodyPr/>
        <a:lstStyle/>
        <a:p>
          <a:pPr>
            <a:lnSpc>
              <a:spcPct val="100000"/>
            </a:lnSpc>
          </a:pPr>
          <a:endParaRPr lang="en-US" dirty="0"/>
        </a:p>
      </dgm:t>
    </dgm:pt>
    <dgm:pt modelId="{C414DB92-1CFB-43FF-92C5-FED1CCE499DA}" type="parTrans" cxnId="{401925B8-4EA6-4E51-BF82-70E50FCCF18E}">
      <dgm:prSet/>
      <dgm:spPr/>
      <dgm:t>
        <a:bodyPr/>
        <a:lstStyle/>
        <a:p>
          <a:endParaRPr lang="en-US"/>
        </a:p>
      </dgm:t>
    </dgm:pt>
    <dgm:pt modelId="{8C2FD9B2-3EC2-4A93-8574-6350CE409603}" type="sibTrans" cxnId="{401925B8-4EA6-4E51-BF82-70E50FCCF18E}">
      <dgm:prSet/>
      <dgm:spPr/>
      <dgm:t>
        <a:bodyPr/>
        <a:lstStyle/>
        <a:p>
          <a:endParaRPr lang="en-US"/>
        </a:p>
      </dgm:t>
    </dgm:pt>
    <dgm:pt modelId="{AF649393-AA39-4274-985F-E64F2E364E5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We can compare functions by analyzing their numerical properties.</a:t>
          </a:r>
          <a:endParaRPr lang="en-US" dirty="0"/>
        </a:p>
      </dgm:t>
    </dgm:pt>
    <dgm:pt modelId="{0EDB2083-4892-4645-A711-42968DA3585D}" type="parTrans" cxnId="{015FA107-C43C-4231-B05D-8A091DC7801E}">
      <dgm:prSet/>
      <dgm:spPr/>
      <dgm:t>
        <a:bodyPr/>
        <a:lstStyle/>
        <a:p>
          <a:endParaRPr lang="en-US"/>
        </a:p>
      </dgm:t>
    </dgm:pt>
    <dgm:pt modelId="{77AAF5E6-4774-482E-81CF-A2EF7F663212}" type="sibTrans" cxnId="{015FA107-C43C-4231-B05D-8A091DC7801E}">
      <dgm:prSet/>
      <dgm:spPr/>
      <dgm:t>
        <a:bodyPr/>
        <a:lstStyle/>
        <a:p>
          <a:endParaRPr lang="en-US"/>
        </a:p>
      </dgm:t>
    </dgm:pt>
    <dgm:pt modelId="{55FACA36-719E-414A-861E-FB8D4A1A8CDC}" type="pres">
      <dgm:prSet presAssocID="{183EA945-2C3C-4F1B-A709-90E9A3D221E6}" presName="root" presStyleCnt="0">
        <dgm:presLayoutVars>
          <dgm:dir/>
          <dgm:resizeHandles val="exact"/>
        </dgm:presLayoutVars>
      </dgm:prSet>
      <dgm:spPr/>
    </dgm:pt>
    <dgm:pt modelId="{558360FC-6FEF-4D4D-8104-05005E3A56F9}" type="pres">
      <dgm:prSet presAssocID="{33F2DAB7-FEC6-469A-BC79-857CC445BC87}" presName="compNode" presStyleCnt="0"/>
      <dgm:spPr/>
    </dgm:pt>
    <dgm:pt modelId="{1352688E-4418-4941-B508-F8F9F6A774B1}" type="pres">
      <dgm:prSet presAssocID="{33F2DAB7-FEC6-469A-BC79-857CC445BC87}" presName="bgRect" presStyleLbl="bgShp" presStyleIdx="0" presStyleCnt="3"/>
      <dgm:spPr/>
    </dgm:pt>
    <dgm:pt modelId="{BBFA5B35-E6F6-4019-922B-EEB884B85FCA}" type="pres">
      <dgm:prSet presAssocID="{33F2DAB7-FEC6-469A-BC79-857CC445BC8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ble"/>
        </a:ext>
      </dgm:extLst>
    </dgm:pt>
    <dgm:pt modelId="{7B29B215-23D2-457C-8AE4-325179D11E55}" type="pres">
      <dgm:prSet presAssocID="{33F2DAB7-FEC6-469A-BC79-857CC445BC87}" presName="spaceRect" presStyleCnt="0"/>
      <dgm:spPr/>
    </dgm:pt>
    <dgm:pt modelId="{18951545-61A5-455C-A869-05652CF94008}" type="pres">
      <dgm:prSet presAssocID="{33F2DAB7-FEC6-469A-BC79-857CC445BC87}" presName="parTx" presStyleLbl="revTx" presStyleIdx="0" presStyleCnt="3">
        <dgm:presLayoutVars>
          <dgm:chMax val="0"/>
          <dgm:chPref val="0"/>
        </dgm:presLayoutVars>
      </dgm:prSet>
      <dgm:spPr/>
    </dgm:pt>
    <dgm:pt modelId="{FF318D4F-7557-46CE-AB6C-DBD840628E7B}" type="pres">
      <dgm:prSet presAssocID="{2446EC31-BC56-4759-91D2-BCA1E37E572B}" presName="sibTrans" presStyleCnt="0"/>
      <dgm:spPr/>
    </dgm:pt>
    <dgm:pt modelId="{9B698360-89A5-49DC-B7FA-4156A406D0EF}" type="pres">
      <dgm:prSet presAssocID="{5B34712B-6747-4349-B23B-46A367A93A36}" presName="compNode" presStyleCnt="0"/>
      <dgm:spPr/>
    </dgm:pt>
    <dgm:pt modelId="{251099DB-D5CD-4355-A186-990BEE754D75}" type="pres">
      <dgm:prSet presAssocID="{5B34712B-6747-4349-B23B-46A367A93A36}" presName="bgRect" presStyleLbl="bgShp" presStyleIdx="1" presStyleCnt="3"/>
      <dgm:spPr/>
    </dgm:pt>
    <dgm:pt modelId="{8DB48EA5-0088-4311-B4AF-5BA942917801}" type="pres">
      <dgm:prSet presAssocID="{5B34712B-6747-4349-B23B-46A367A93A3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thematics"/>
        </a:ext>
      </dgm:extLst>
    </dgm:pt>
    <dgm:pt modelId="{9E07517F-F493-40BF-85DF-CC5E86946FF9}" type="pres">
      <dgm:prSet presAssocID="{5B34712B-6747-4349-B23B-46A367A93A36}" presName="spaceRect" presStyleCnt="0"/>
      <dgm:spPr/>
    </dgm:pt>
    <dgm:pt modelId="{C68D65F0-BA97-452D-97A9-9E5C9B0CE93D}" type="pres">
      <dgm:prSet presAssocID="{5B34712B-6747-4349-B23B-46A367A93A36}" presName="parTx" presStyleLbl="revTx" presStyleIdx="1" presStyleCnt="3">
        <dgm:presLayoutVars>
          <dgm:chMax val="0"/>
          <dgm:chPref val="0"/>
        </dgm:presLayoutVars>
      </dgm:prSet>
      <dgm:spPr/>
    </dgm:pt>
    <dgm:pt modelId="{9D1A5B65-13A5-44E4-8463-064AD83E0B51}" type="pres">
      <dgm:prSet presAssocID="{8C2FD9B2-3EC2-4A93-8574-6350CE409603}" presName="sibTrans" presStyleCnt="0"/>
      <dgm:spPr/>
    </dgm:pt>
    <dgm:pt modelId="{967BBE15-0CE5-4E28-914A-89C507729296}" type="pres">
      <dgm:prSet presAssocID="{AF649393-AA39-4274-985F-E64F2E364E5C}" presName="compNode" presStyleCnt="0"/>
      <dgm:spPr/>
    </dgm:pt>
    <dgm:pt modelId="{11C1A3A6-2FC0-4E78-B021-09899898FCA1}" type="pres">
      <dgm:prSet presAssocID="{AF649393-AA39-4274-985F-E64F2E364E5C}" presName="bgRect" presStyleLbl="bgShp" presStyleIdx="2" presStyleCnt="3"/>
      <dgm:spPr/>
    </dgm:pt>
    <dgm:pt modelId="{15B2A337-270E-4068-B4F5-DC25A414C568}" type="pres">
      <dgm:prSet presAssocID="{AF649393-AA39-4274-985F-E64F2E364E5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6534AA37-3F22-42DE-BCCD-173C6AECEB0F}" type="pres">
      <dgm:prSet presAssocID="{AF649393-AA39-4274-985F-E64F2E364E5C}" presName="spaceRect" presStyleCnt="0"/>
      <dgm:spPr/>
    </dgm:pt>
    <dgm:pt modelId="{25FCDC3C-A44D-4B91-B1A3-21F1B366F20F}" type="pres">
      <dgm:prSet presAssocID="{AF649393-AA39-4274-985F-E64F2E364E5C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015FA107-C43C-4231-B05D-8A091DC7801E}" srcId="{183EA945-2C3C-4F1B-A709-90E9A3D221E6}" destId="{AF649393-AA39-4274-985F-E64F2E364E5C}" srcOrd="2" destOrd="0" parTransId="{0EDB2083-4892-4645-A711-42968DA3585D}" sibTransId="{77AAF5E6-4774-482E-81CF-A2EF7F663212}"/>
    <dgm:cxn modelId="{7572AB39-CB28-44BB-BDCA-86B433165341}" srcId="{183EA945-2C3C-4F1B-A709-90E9A3D221E6}" destId="{33F2DAB7-FEC6-469A-BC79-857CC445BC87}" srcOrd="0" destOrd="0" parTransId="{FFDE3CD3-4177-4D3B-87A7-CFA76E98BFB9}" sibTransId="{2446EC31-BC56-4759-91D2-BCA1E37E572B}"/>
    <dgm:cxn modelId="{401925B8-4EA6-4E51-BF82-70E50FCCF18E}" srcId="{183EA945-2C3C-4F1B-A709-90E9A3D221E6}" destId="{5B34712B-6747-4349-B23B-46A367A93A36}" srcOrd="1" destOrd="0" parTransId="{C414DB92-1CFB-43FF-92C5-FED1CCE499DA}" sibTransId="{8C2FD9B2-3EC2-4A93-8574-6350CE409603}"/>
    <dgm:cxn modelId="{0FE985C0-DB08-496A-A662-F635EE9E59E5}" type="presOf" srcId="{5B34712B-6747-4349-B23B-46A367A93A36}" destId="{C68D65F0-BA97-452D-97A9-9E5C9B0CE93D}" srcOrd="0" destOrd="0" presId="urn:microsoft.com/office/officeart/2018/2/layout/IconVerticalSolidList"/>
    <dgm:cxn modelId="{EBBDE1C8-B197-41A3-92C9-9228A8BEBDCD}" type="presOf" srcId="{183EA945-2C3C-4F1B-A709-90E9A3D221E6}" destId="{55FACA36-719E-414A-861E-FB8D4A1A8CDC}" srcOrd="0" destOrd="0" presId="urn:microsoft.com/office/officeart/2018/2/layout/IconVerticalSolidList"/>
    <dgm:cxn modelId="{CD2B9CF2-43AE-457F-945F-5CA9CA986452}" type="presOf" srcId="{AF649393-AA39-4274-985F-E64F2E364E5C}" destId="{25FCDC3C-A44D-4B91-B1A3-21F1B366F20F}" srcOrd="0" destOrd="0" presId="urn:microsoft.com/office/officeart/2018/2/layout/IconVerticalSolidList"/>
    <dgm:cxn modelId="{109C6BF9-F851-40CB-B332-16DBF3EF89D8}" type="presOf" srcId="{33F2DAB7-FEC6-469A-BC79-857CC445BC87}" destId="{18951545-61A5-455C-A869-05652CF94008}" srcOrd="0" destOrd="0" presId="urn:microsoft.com/office/officeart/2018/2/layout/IconVerticalSolidList"/>
    <dgm:cxn modelId="{8EAF3B14-B069-4D9E-A873-77A9A7A3C1AE}" type="presParOf" srcId="{55FACA36-719E-414A-861E-FB8D4A1A8CDC}" destId="{558360FC-6FEF-4D4D-8104-05005E3A56F9}" srcOrd="0" destOrd="0" presId="urn:microsoft.com/office/officeart/2018/2/layout/IconVerticalSolidList"/>
    <dgm:cxn modelId="{FE140781-4B14-470F-8A37-C7697C1069ED}" type="presParOf" srcId="{558360FC-6FEF-4D4D-8104-05005E3A56F9}" destId="{1352688E-4418-4941-B508-F8F9F6A774B1}" srcOrd="0" destOrd="0" presId="urn:microsoft.com/office/officeart/2018/2/layout/IconVerticalSolidList"/>
    <dgm:cxn modelId="{DE0305AF-F35D-49E5-8B75-A0CEC0756385}" type="presParOf" srcId="{558360FC-6FEF-4D4D-8104-05005E3A56F9}" destId="{BBFA5B35-E6F6-4019-922B-EEB884B85FCA}" srcOrd="1" destOrd="0" presId="urn:microsoft.com/office/officeart/2018/2/layout/IconVerticalSolidList"/>
    <dgm:cxn modelId="{8F09F6A4-9A21-4CE6-A6FE-73D724E8B8D4}" type="presParOf" srcId="{558360FC-6FEF-4D4D-8104-05005E3A56F9}" destId="{7B29B215-23D2-457C-8AE4-325179D11E55}" srcOrd="2" destOrd="0" presId="urn:microsoft.com/office/officeart/2018/2/layout/IconVerticalSolidList"/>
    <dgm:cxn modelId="{193102D4-3B08-4B36-AAFF-9C724110E77B}" type="presParOf" srcId="{558360FC-6FEF-4D4D-8104-05005E3A56F9}" destId="{18951545-61A5-455C-A869-05652CF94008}" srcOrd="3" destOrd="0" presId="urn:microsoft.com/office/officeart/2018/2/layout/IconVerticalSolidList"/>
    <dgm:cxn modelId="{484EE6FD-853C-4233-BA17-CBA5BF65C9F4}" type="presParOf" srcId="{55FACA36-719E-414A-861E-FB8D4A1A8CDC}" destId="{FF318D4F-7557-46CE-AB6C-DBD840628E7B}" srcOrd="1" destOrd="0" presId="urn:microsoft.com/office/officeart/2018/2/layout/IconVerticalSolidList"/>
    <dgm:cxn modelId="{10C07E5A-A6DF-4891-BFD3-27AA0F6715D9}" type="presParOf" srcId="{55FACA36-719E-414A-861E-FB8D4A1A8CDC}" destId="{9B698360-89A5-49DC-B7FA-4156A406D0EF}" srcOrd="2" destOrd="0" presId="urn:microsoft.com/office/officeart/2018/2/layout/IconVerticalSolidList"/>
    <dgm:cxn modelId="{BA23034A-37B2-4D39-88A3-A829DE001F8F}" type="presParOf" srcId="{9B698360-89A5-49DC-B7FA-4156A406D0EF}" destId="{251099DB-D5CD-4355-A186-990BEE754D75}" srcOrd="0" destOrd="0" presId="urn:microsoft.com/office/officeart/2018/2/layout/IconVerticalSolidList"/>
    <dgm:cxn modelId="{31BA2F2D-971F-4214-9B0F-A8FC3F499071}" type="presParOf" srcId="{9B698360-89A5-49DC-B7FA-4156A406D0EF}" destId="{8DB48EA5-0088-4311-B4AF-5BA942917801}" srcOrd="1" destOrd="0" presId="urn:microsoft.com/office/officeart/2018/2/layout/IconVerticalSolidList"/>
    <dgm:cxn modelId="{7E435CFB-CD63-4C4A-A172-8BA8A48853A7}" type="presParOf" srcId="{9B698360-89A5-49DC-B7FA-4156A406D0EF}" destId="{9E07517F-F493-40BF-85DF-CC5E86946FF9}" srcOrd="2" destOrd="0" presId="urn:microsoft.com/office/officeart/2018/2/layout/IconVerticalSolidList"/>
    <dgm:cxn modelId="{DAD00114-4287-4A9E-AE76-44335CF609BA}" type="presParOf" srcId="{9B698360-89A5-49DC-B7FA-4156A406D0EF}" destId="{C68D65F0-BA97-452D-97A9-9E5C9B0CE93D}" srcOrd="3" destOrd="0" presId="urn:microsoft.com/office/officeart/2018/2/layout/IconVerticalSolidList"/>
    <dgm:cxn modelId="{DD1CB21B-B36D-40AA-8C3E-69B6579DB9B5}" type="presParOf" srcId="{55FACA36-719E-414A-861E-FB8D4A1A8CDC}" destId="{9D1A5B65-13A5-44E4-8463-064AD83E0B51}" srcOrd="3" destOrd="0" presId="urn:microsoft.com/office/officeart/2018/2/layout/IconVerticalSolidList"/>
    <dgm:cxn modelId="{27D801E8-E50A-4777-AC49-0681F6AF7A5C}" type="presParOf" srcId="{55FACA36-719E-414A-861E-FB8D4A1A8CDC}" destId="{967BBE15-0CE5-4E28-914A-89C507729296}" srcOrd="4" destOrd="0" presId="urn:microsoft.com/office/officeart/2018/2/layout/IconVerticalSolidList"/>
    <dgm:cxn modelId="{F589621B-36FA-4AA1-B32F-4A2112384F4C}" type="presParOf" srcId="{967BBE15-0CE5-4E28-914A-89C507729296}" destId="{11C1A3A6-2FC0-4E78-B021-09899898FCA1}" srcOrd="0" destOrd="0" presId="urn:microsoft.com/office/officeart/2018/2/layout/IconVerticalSolidList"/>
    <dgm:cxn modelId="{4ACC259C-D611-4B4E-866A-338D9A771B01}" type="presParOf" srcId="{967BBE15-0CE5-4E28-914A-89C507729296}" destId="{15B2A337-270E-4068-B4F5-DC25A414C568}" srcOrd="1" destOrd="0" presId="urn:microsoft.com/office/officeart/2018/2/layout/IconVerticalSolidList"/>
    <dgm:cxn modelId="{4C6FCFDA-3DE9-4508-A076-6DE552117C46}" type="presParOf" srcId="{967BBE15-0CE5-4E28-914A-89C507729296}" destId="{6534AA37-3F22-42DE-BCCD-173C6AECEB0F}" srcOrd="2" destOrd="0" presId="urn:microsoft.com/office/officeart/2018/2/layout/IconVerticalSolidList"/>
    <dgm:cxn modelId="{576E945E-FF17-41B3-B13C-DAE9FE903C05}" type="presParOf" srcId="{967BBE15-0CE5-4E28-914A-89C507729296}" destId="{25FCDC3C-A44D-4B91-B1A3-21F1B366F20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7F669D-0D7F-4591-9319-AC50628C4F9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EB99BE8-09B8-49B5-A01B-63C8D4034D6C}">
      <dgm:prSet/>
      <dgm:spPr/>
      <dgm:t>
        <a:bodyPr/>
        <a:lstStyle/>
        <a:p>
          <a:r>
            <a:rPr lang="en-US"/>
            <a:t>A table of values can describe the growth of a plant over time.</a:t>
          </a:r>
        </a:p>
      </dgm:t>
    </dgm:pt>
    <dgm:pt modelId="{2D3B37FF-889A-4260-BEF5-4D9C1795A671}" type="parTrans" cxnId="{F60D5F2F-F9BC-4D09-907B-FD44E7F7EAD8}">
      <dgm:prSet/>
      <dgm:spPr/>
      <dgm:t>
        <a:bodyPr/>
        <a:lstStyle/>
        <a:p>
          <a:endParaRPr lang="en-US"/>
        </a:p>
      </dgm:t>
    </dgm:pt>
    <dgm:pt modelId="{36FB7A91-FEF9-4F30-812A-2178B91E0B61}" type="sibTrans" cxnId="{F60D5F2F-F9BC-4D09-907B-FD44E7F7EAD8}">
      <dgm:prSet/>
      <dgm:spPr/>
      <dgm:t>
        <a:bodyPr/>
        <a:lstStyle/>
        <a:p>
          <a:endParaRPr lang="en-US"/>
        </a:p>
      </dgm:t>
    </dgm:pt>
    <dgm:pt modelId="{A4C32AEA-49BD-44BA-8A73-B6DF78727314}">
      <dgm:prSet/>
      <dgm:spPr/>
      <dgm:t>
        <a:bodyPr/>
        <a:lstStyle/>
        <a:p>
          <a:r>
            <a:rPr lang="en-US"/>
            <a:t>By describing the growth verbally, we can compare properties such as rate of change and maximum height.</a:t>
          </a:r>
        </a:p>
      </dgm:t>
    </dgm:pt>
    <dgm:pt modelId="{C9C3B382-3E76-4134-BD67-C2DCDE4A1ECE}" type="parTrans" cxnId="{B5C10173-49F6-4A83-BAB7-D3078C67F8EF}">
      <dgm:prSet/>
      <dgm:spPr/>
      <dgm:t>
        <a:bodyPr/>
        <a:lstStyle/>
        <a:p>
          <a:endParaRPr lang="en-US"/>
        </a:p>
      </dgm:t>
    </dgm:pt>
    <dgm:pt modelId="{4C6694EC-D810-4474-85C2-C25B2C950176}" type="sibTrans" cxnId="{B5C10173-49F6-4A83-BAB7-D3078C67F8EF}">
      <dgm:prSet/>
      <dgm:spPr/>
      <dgm:t>
        <a:bodyPr/>
        <a:lstStyle/>
        <a:p>
          <a:endParaRPr lang="en-US"/>
        </a:p>
      </dgm:t>
    </dgm:pt>
    <dgm:pt modelId="{9B14C1C2-52E3-4987-BCC9-032BB085A753}" type="pres">
      <dgm:prSet presAssocID="{BC7F669D-0D7F-4591-9319-AC50628C4F98}" presName="root" presStyleCnt="0">
        <dgm:presLayoutVars>
          <dgm:dir/>
          <dgm:resizeHandles val="exact"/>
        </dgm:presLayoutVars>
      </dgm:prSet>
      <dgm:spPr/>
    </dgm:pt>
    <dgm:pt modelId="{24B514CF-E0E7-47B9-AA74-9F9C4C915373}" type="pres">
      <dgm:prSet presAssocID="{FEB99BE8-09B8-49B5-A01B-63C8D4034D6C}" presName="compNode" presStyleCnt="0"/>
      <dgm:spPr/>
    </dgm:pt>
    <dgm:pt modelId="{DD0685E6-C82A-46C1-851A-309507754B90}" type="pres">
      <dgm:prSet presAssocID="{FEB99BE8-09B8-49B5-A01B-63C8D4034D6C}" presName="bgRect" presStyleLbl="bgShp" presStyleIdx="0" presStyleCnt="2"/>
      <dgm:spPr/>
    </dgm:pt>
    <dgm:pt modelId="{8061617C-66BA-4170-825F-D24B32B9E1FD}" type="pres">
      <dgm:prSet presAssocID="{FEB99BE8-09B8-49B5-A01B-63C8D4034D6C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cculent"/>
        </a:ext>
      </dgm:extLst>
    </dgm:pt>
    <dgm:pt modelId="{CBF708A8-0D90-46D5-B7EF-07CFF594EC46}" type="pres">
      <dgm:prSet presAssocID="{FEB99BE8-09B8-49B5-A01B-63C8D4034D6C}" presName="spaceRect" presStyleCnt="0"/>
      <dgm:spPr/>
    </dgm:pt>
    <dgm:pt modelId="{E39B725C-4701-4F2A-9D7F-54B961981E7C}" type="pres">
      <dgm:prSet presAssocID="{FEB99BE8-09B8-49B5-A01B-63C8D4034D6C}" presName="parTx" presStyleLbl="revTx" presStyleIdx="0" presStyleCnt="2">
        <dgm:presLayoutVars>
          <dgm:chMax val="0"/>
          <dgm:chPref val="0"/>
        </dgm:presLayoutVars>
      </dgm:prSet>
      <dgm:spPr/>
    </dgm:pt>
    <dgm:pt modelId="{09FDB0CE-F74C-438A-A155-E56974CF01D2}" type="pres">
      <dgm:prSet presAssocID="{36FB7A91-FEF9-4F30-812A-2178B91E0B61}" presName="sibTrans" presStyleCnt="0"/>
      <dgm:spPr/>
    </dgm:pt>
    <dgm:pt modelId="{5AE2E2EB-AF11-4950-B605-BA9F6DE80642}" type="pres">
      <dgm:prSet presAssocID="{A4C32AEA-49BD-44BA-8A73-B6DF78727314}" presName="compNode" presStyleCnt="0"/>
      <dgm:spPr/>
    </dgm:pt>
    <dgm:pt modelId="{26000D19-EB71-426E-8A24-DDC1B5D5CA3D}" type="pres">
      <dgm:prSet presAssocID="{A4C32AEA-49BD-44BA-8A73-B6DF78727314}" presName="bgRect" presStyleLbl="bgShp" presStyleIdx="1" presStyleCnt="2"/>
      <dgm:spPr/>
    </dgm:pt>
    <dgm:pt modelId="{25FEEB44-97A7-41E0-BC9B-DF6CD629FDB8}" type="pres">
      <dgm:prSet presAssocID="{A4C32AEA-49BD-44BA-8A73-B6DF78727314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D28AE74F-8DE1-41E8-BCAE-0296F51410D0}" type="pres">
      <dgm:prSet presAssocID="{A4C32AEA-49BD-44BA-8A73-B6DF78727314}" presName="spaceRect" presStyleCnt="0"/>
      <dgm:spPr/>
    </dgm:pt>
    <dgm:pt modelId="{06BA7487-61B7-4BA5-9207-D7CF11ABFE6E}" type="pres">
      <dgm:prSet presAssocID="{A4C32AEA-49BD-44BA-8A73-B6DF78727314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F60D5F2F-F9BC-4D09-907B-FD44E7F7EAD8}" srcId="{BC7F669D-0D7F-4591-9319-AC50628C4F98}" destId="{FEB99BE8-09B8-49B5-A01B-63C8D4034D6C}" srcOrd="0" destOrd="0" parTransId="{2D3B37FF-889A-4260-BEF5-4D9C1795A671}" sibTransId="{36FB7A91-FEF9-4F30-812A-2178B91E0B61}"/>
    <dgm:cxn modelId="{B5C10173-49F6-4A83-BAB7-D3078C67F8EF}" srcId="{BC7F669D-0D7F-4591-9319-AC50628C4F98}" destId="{A4C32AEA-49BD-44BA-8A73-B6DF78727314}" srcOrd="1" destOrd="0" parTransId="{C9C3B382-3E76-4134-BD67-C2DCDE4A1ECE}" sibTransId="{4C6694EC-D810-4474-85C2-C25B2C950176}"/>
    <dgm:cxn modelId="{22C91286-4DD4-4CAD-9FEB-E32332D0CBE2}" type="presOf" srcId="{BC7F669D-0D7F-4591-9319-AC50628C4F98}" destId="{9B14C1C2-52E3-4987-BCC9-032BB085A753}" srcOrd="0" destOrd="0" presId="urn:microsoft.com/office/officeart/2018/2/layout/IconVerticalSolidList"/>
    <dgm:cxn modelId="{3C7F7D89-3E65-4237-A4D7-C1E0AA7DCD51}" type="presOf" srcId="{FEB99BE8-09B8-49B5-A01B-63C8D4034D6C}" destId="{E39B725C-4701-4F2A-9D7F-54B961981E7C}" srcOrd="0" destOrd="0" presId="urn:microsoft.com/office/officeart/2018/2/layout/IconVerticalSolidList"/>
    <dgm:cxn modelId="{E744CCA4-6E9F-4262-997E-5D96D39CB9A8}" type="presOf" srcId="{A4C32AEA-49BD-44BA-8A73-B6DF78727314}" destId="{06BA7487-61B7-4BA5-9207-D7CF11ABFE6E}" srcOrd="0" destOrd="0" presId="urn:microsoft.com/office/officeart/2018/2/layout/IconVerticalSolidList"/>
    <dgm:cxn modelId="{D9B5845F-1112-4799-8AB8-7656C6003907}" type="presParOf" srcId="{9B14C1C2-52E3-4987-BCC9-032BB085A753}" destId="{24B514CF-E0E7-47B9-AA74-9F9C4C915373}" srcOrd="0" destOrd="0" presId="urn:microsoft.com/office/officeart/2018/2/layout/IconVerticalSolidList"/>
    <dgm:cxn modelId="{CB0C75BD-31B5-4570-83C5-21EDB0C659BF}" type="presParOf" srcId="{24B514CF-E0E7-47B9-AA74-9F9C4C915373}" destId="{DD0685E6-C82A-46C1-851A-309507754B90}" srcOrd="0" destOrd="0" presId="urn:microsoft.com/office/officeart/2018/2/layout/IconVerticalSolidList"/>
    <dgm:cxn modelId="{AEB727CF-2CE6-470C-B76F-C27F83E4FD59}" type="presParOf" srcId="{24B514CF-E0E7-47B9-AA74-9F9C4C915373}" destId="{8061617C-66BA-4170-825F-D24B32B9E1FD}" srcOrd="1" destOrd="0" presId="urn:microsoft.com/office/officeart/2018/2/layout/IconVerticalSolidList"/>
    <dgm:cxn modelId="{9F0843B3-E385-4664-9DB0-1C34CF65A7BB}" type="presParOf" srcId="{24B514CF-E0E7-47B9-AA74-9F9C4C915373}" destId="{CBF708A8-0D90-46D5-B7EF-07CFF594EC46}" srcOrd="2" destOrd="0" presId="urn:microsoft.com/office/officeart/2018/2/layout/IconVerticalSolidList"/>
    <dgm:cxn modelId="{F8DA78BE-387C-46CB-8104-1D604B22F03E}" type="presParOf" srcId="{24B514CF-E0E7-47B9-AA74-9F9C4C915373}" destId="{E39B725C-4701-4F2A-9D7F-54B961981E7C}" srcOrd="3" destOrd="0" presId="urn:microsoft.com/office/officeart/2018/2/layout/IconVerticalSolidList"/>
    <dgm:cxn modelId="{62B9C06F-960B-44E2-BEC8-48A1304A7EA8}" type="presParOf" srcId="{9B14C1C2-52E3-4987-BCC9-032BB085A753}" destId="{09FDB0CE-F74C-438A-A155-E56974CF01D2}" srcOrd="1" destOrd="0" presId="urn:microsoft.com/office/officeart/2018/2/layout/IconVerticalSolidList"/>
    <dgm:cxn modelId="{A3384788-17AD-4BFA-8474-6874F4A04E6D}" type="presParOf" srcId="{9B14C1C2-52E3-4987-BCC9-032BB085A753}" destId="{5AE2E2EB-AF11-4950-B605-BA9F6DE80642}" srcOrd="2" destOrd="0" presId="urn:microsoft.com/office/officeart/2018/2/layout/IconVerticalSolidList"/>
    <dgm:cxn modelId="{494A4F75-61DF-4399-8F2C-1368FC88F397}" type="presParOf" srcId="{5AE2E2EB-AF11-4950-B605-BA9F6DE80642}" destId="{26000D19-EB71-426E-8A24-DDC1B5D5CA3D}" srcOrd="0" destOrd="0" presId="urn:microsoft.com/office/officeart/2018/2/layout/IconVerticalSolidList"/>
    <dgm:cxn modelId="{FD5EF49E-482F-44A9-8CE7-6E94C04CE577}" type="presParOf" srcId="{5AE2E2EB-AF11-4950-B605-BA9F6DE80642}" destId="{25FEEB44-97A7-41E0-BC9B-DF6CD629FDB8}" srcOrd="1" destOrd="0" presId="urn:microsoft.com/office/officeart/2018/2/layout/IconVerticalSolidList"/>
    <dgm:cxn modelId="{DDE890ED-D50F-4741-A7E0-2955EE039FC1}" type="presParOf" srcId="{5AE2E2EB-AF11-4950-B605-BA9F6DE80642}" destId="{D28AE74F-8DE1-41E8-BCAE-0296F51410D0}" srcOrd="2" destOrd="0" presId="urn:microsoft.com/office/officeart/2018/2/layout/IconVerticalSolidList"/>
    <dgm:cxn modelId="{257A1E85-48DE-4804-9B10-B2F418234FB1}" type="presParOf" srcId="{5AE2E2EB-AF11-4950-B605-BA9F6DE80642}" destId="{06BA7487-61B7-4BA5-9207-D7CF11ABFE6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7FA7E4C-56D0-4C0B-844D-39B7FA8358C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0D2692D0-BA93-4C1E-AFC9-6CD74DC923F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Given two functions represented algebraically, compare their domains and ranges.</a:t>
          </a:r>
        </a:p>
      </dgm:t>
    </dgm:pt>
    <dgm:pt modelId="{F4DE2CD6-C21D-4962-9BF3-82509BD063BD}" type="parTrans" cxnId="{AB28BF5C-B39D-4AE1-BF20-9865A1C8C5B8}">
      <dgm:prSet/>
      <dgm:spPr/>
      <dgm:t>
        <a:bodyPr/>
        <a:lstStyle/>
        <a:p>
          <a:endParaRPr lang="en-US"/>
        </a:p>
      </dgm:t>
    </dgm:pt>
    <dgm:pt modelId="{3DE5499B-F758-4872-84E9-DA92DADBECFA}" type="sibTrans" cxnId="{AB28BF5C-B39D-4AE1-BF20-9865A1C8C5B8}">
      <dgm:prSet/>
      <dgm:spPr/>
      <dgm:t>
        <a:bodyPr/>
        <a:lstStyle/>
        <a:p>
          <a:endParaRPr lang="en-US"/>
        </a:p>
      </dgm:t>
    </dgm:pt>
    <dgm:pt modelId="{4CAB3EC9-0A1D-4F47-A641-29193F545D3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Identify the intercepts and determine if they intersect.</a:t>
          </a:r>
        </a:p>
      </dgm:t>
    </dgm:pt>
    <dgm:pt modelId="{4295FD2B-1241-4689-B630-0EDF44A77BE8}" type="parTrans" cxnId="{25760B3A-98A7-4FF6-81F8-DA011C8FC5C1}">
      <dgm:prSet/>
      <dgm:spPr/>
      <dgm:t>
        <a:bodyPr/>
        <a:lstStyle/>
        <a:p>
          <a:endParaRPr lang="en-US"/>
        </a:p>
      </dgm:t>
    </dgm:pt>
    <dgm:pt modelId="{CEAAB1AC-3DC9-413F-924C-555F0D686173}" type="sibTrans" cxnId="{25760B3A-98A7-4FF6-81F8-DA011C8FC5C1}">
      <dgm:prSet/>
      <dgm:spPr/>
      <dgm:t>
        <a:bodyPr/>
        <a:lstStyle/>
        <a:p>
          <a:endParaRPr lang="en-US"/>
        </a:p>
      </dgm:t>
    </dgm:pt>
    <dgm:pt modelId="{39EE0FCF-BA14-47DB-A299-0E20D244BDC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Find the slope of each function and compare them.</a:t>
          </a:r>
        </a:p>
      </dgm:t>
    </dgm:pt>
    <dgm:pt modelId="{08C1116C-3CD6-4B7D-ACA8-96F4357BF37D}" type="parTrans" cxnId="{C526D938-EB66-482D-B6C0-96D0D66DF492}">
      <dgm:prSet/>
      <dgm:spPr/>
      <dgm:t>
        <a:bodyPr/>
        <a:lstStyle/>
        <a:p>
          <a:endParaRPr lang="en-US"/>
        </a:p>
      </dgm:t>
    </dgm:pt>
    <dgm:pt modelId="{451364B4-6420-4728-BBE0-EACC1A33932D}" type="sibTrans" cxnId="{C526D938-EB66-482D-B6C0-96D0D66DF492}">
      <dgm:prSet/>
      <dgm:spPr/>
      <dgm:t>
        <a:bodyPr/>
        <a:lstStyle/>
        <a:p>
          <a:endParaRPr lang="en-US"/>
        </a:p>
      </dgm:t>
    </dgm:pt>
    <dgm:pt modelId="{D250648D-EAB0-48ED-91C5-AF6DD08AC365}" type="pres">
      <dgm:prSet presAssocID="{37FA7E4C-56D0-4C0B-844D-39B7FA8358CA}" presName="root" presStyleCnt="0">
        <dgm:presLayoutVars>
          <dgm:dir/>
          <dgm:resizeHandles val="exact"/>
        </dgm:presLayoutVars>
      </dgm:prSet>
      <dgm:spPr/>
    </dgm:pt>
    <dgm:pt modelId="{25AF014F-7289-4DB3-8777-51E166E534C0}" type="pres">
      <dgm:prSet presAssocID="{0D2692D0-BA93-4C1E-AFC9-6CD74DC923FB}" presName="compNode" presStyleCnt="0"/>
      <dgm:spPr/>
    </dgm:pt>
    <dgm:pt modelId="{D3D1BE33-0C0C-455D-83F4-6FA51DC76A05}" type="pres">
      <dgm:prSet presAssocID="{0D2692D0-BA93-4C1E-AFC9-6CD74DC923FB}" presName="bgRect" presStyleLbl="bgShp" presStyleIdx="0" presStyleCnt="3"/>
      <dgm:spPr/>
    </dgm:pt>
    <dgm:pt modelId="{37E3BC64-7579-4518-A487-63B827E1D106}" type="pres">
      <dgm:prSet presAssocID="{0D2692D0-BA93-4C1E-AFC9-6CD74DC923F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enn Diagram"/>
        </a:ext>
      </dgm:extLst>
    </dgm:pt>
    <dgm:pt modelId="{D3B7D1D2-360B-49FB-92E7-9EA4D1F8DDAA}" type="pres">
      <dgm:prSet presAssocID="{0D2692D0-BA93-4C1E-AFC9-6CD74DC923FB}" presName="spaceRect" presStyleCnt="0"/>
      <dgm:spPr/>
    </dgm:pt>
    <dgm:pt modelId="{D3D5DFF1-1990-4BD9-A812-25559770A1D9}" type="pres">
      <dgm:prSet presAssocID="{0D2692D0-BA93-4C1E-AFC9-6CD74DC923FB}" presName="parTx" presStyleLbl="revTx" presStyleIdx="0" presStyleCnt="3">
        <dgm:presLayoutVars>
          <dgm:chMax val="0"/>
          <dgm:chPref val="0"/>
        </dgm:presLayoutVars>
      </dgm:prSet>
      <dgm:spPr/>
    </dgm:pt>
    <dgm:pt modelId="{2388CF4C-5319-4A65-8242-94F32EFE85A4}" type="pres">
      <dgm:prSet presAssocID="{3DE5499B-F758-4872-84E9-DA92DADBECFA}" presName="sibTrans" presStyleCnt="0"/>
      <dgm:spPr/>
    </dgm:pt>
    <dgm:pt modelId="{0ADCBA1F-1DE8-48A2-AB7F-D372D8CFA958}" type="pres">
      <dgm:prSet presAssocID="{4CAB3EC9-0A1D-4F47-A641-29193F545D3D}" presName="compNode" presStyleCnt="0"/>
      <dgm:spPr/>
    </dgm:pt>
    <dgm:pt modelId="{BD14CB1C-AFC2-4F7F-BDB6-33F2CE7F077B}" type="pres">
      <dgm:prSet presAssocID="{4CAB3EC9-0A1D-4F47-A641-29193F545D3D}" presName="bgRect" presStyleLbl="bgShp" presStyleIdx="1" presStyleCnt="3"/>
      <dgm:spPr/>
    </dgm:pt>
    <dgm:pt modelId="{834FAE35-DAFA-42DF-90E8-F3CAEB1DFBF0}" type="pres">
      <dgm:prSet presAssocID="{4CAB3EC9-0A1D-4F47-A641-29193F545D3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awing Compass"/>
        </a:ext>
      </dgm:extLst>
    </dgm:pt>
    <dgm:pt modelId="{5FE490FD-4D98-48A4-B593-EF346DB97688}" type="pres">
      <dgm:prSet presAssocID="{4CAB3EC9-0A1D-4F47-A641-29193F545D3D}" presName="spaceRect" presStyleCnt="0"/>
      <dgm:spPr/>
    </dgm:pt>
    <dgm:pt modelId="{B1D845E0-0264-443C-92BD-C85C8AD9F090}" type="pres">
      <dgm:prSet presAssocID="{4CAB3EC9-0A1D-4F47-A641-29193F545D3D}" presName="parTx" presStyleLbl="revTx" presStyleIdx="1" presStyleCnt="3">
        <dgm:presLayoutVars>
          <dgm:chMax val="0"/>
          <dgm:chPref val="0"/>
        </dgm:presLayoutVars>
      </dgm:prSet>
      <dgm:spPr/>
    </dgm:pt>
    <dgm:pt modelId="{527059FE-4952-435A-82F8-771DA1CD2425}" type="pres">
      <dgm:prSet presAssocID="{CEAAB1AC-3DC9-413F-924C-555F0D686173}" presName="sibTrans" presStyleCnt="0"/>
      <dgm:spPr/>
    </dgm:pt>
    <dgm:pt modelId="{9FAAF557-BAE8-49B7-89BC-AA2ED13276F3}" type="pres">
      <dgm:prSet presAssocID="{39EE0FCF-BA14-47DB-A299-0E20D244BDCF}" presName="compNode" presStyleCnt="0"/>
      <dgm:spPr/>
    </dgm:pt>
    <dgm:pt modelId="{FC10D305-ED12-4D15-ACBC-91FDDD263D6B}" type="pres">
      <dgm:prSet presAssocID="{39EE0FCF-BA14-47DB-A299-0E20D244BDCF}" presName="bgRect" presStyleLbl="bgShp" presStyleIdx="2" presStyleCnt="3"/>
      <dgm:spPr/>
    </dgm:pt>
    <dgm:pt modelId="{9C340387-9B29-4095-B1D0-1660C9549B06}" type="pres">
      <dgm:prSet presAssocID="{39EE0FCF-BA14-47DB-A299-0E20D244BDC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nyon scene"/>
        </a:ext>
      </dgm:extLst>
    </dgm:pt>
    <dgm:pt modelId="{29B289B7-5C77-47B4-A205-84B5EA9E2C41}" type="pres">
      <dgm:prSet presAssocID="{39EE0FCF-BA14-47DB-A299-0E20D244BDCF}" presName="spaceRect" presStyleCnt="0"/>
      <dgm:spPr/>
    </dgm:pt>
    <dgm:pt modelId="{6CF9B688-5E3A-4005-B9F2-E6C1C1E9E8BE}" type="pres">
      <dgm:prSet presAssocID="{39EE0FCF-BA14-47DB-A299-0E20D244BDCF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F722511-9E37-4227-BD52-F19CE67D2E13}" type="presOf" srcId="{0D2692D0-BA93-4C1E-AFC9-6CD74DC923FB}" destId="{D3D5DFF1-1990-4BD9-A812-25559770A1D9}" srcOrd="0" destOrd="0" presId="urn:microsoft.com/office/officeart/2018/2/layout/IconVerticalSolidList"/>
    <dgm:cxn modelId="{8E640C13-4601-47F0-AC82-13689A0E2D32}" type="presOf" srcId="{39EE0FCF-BA14-47DB-A299-0E20D244BDCF}" destId="{6CF9B688-5E3A-4005-B9F2-E6C1C1E9E8BE}" srcOrd="0" destOrd="0" presId="urn:microsoft.com/office/officeart/2018/2/layout/IconVerticalSolidList"/>
    <dgm:cxn modelId="{C526D938-EB66-482D-B6C0-96D0D66DF492}" srcId="{37FA7E4C-56D0-4C0B-844D-39B7FA8358CA}" destId="{39EE0FCF-BA14-47DB-A299-0E20D244BDCF}" srcOrd="2" destOrd="0" parTransId="{08C1116C-3CD6-4B7D-ACA8-96F4357BF37D}" sibTransId="{451364B4-6420-4728-BBE0-EACC1A33932D}"/>
    <dgm:cxn modelId="{25760B3A-98A7-4FF6-81F8-DA011C8FC5C1}" srcId="{37FA7E4C-56D0-4C0B-844D-39B7FA8358CA}" destId="{4CAB3EC9-0A1D-4F47-A641-29193F545D3D}" srcOrd="1" destOrd="0" parTransId="{4295FD2B-1241-4689-B630-0EDF44A77BE8}" sibTransId="{CEAAB1AC-3DC9-413F-924C-555F0D686173}"/>
    <dgm:cxn modelId="{AB28BF5C-B39D-4AE1-BF20-9865A1C8C5B8}" srcId="{37FA7E4C-56D0-4C0B-844D-39B7FA8358CA}" destId="{0D2692D0-BA93-4C1E-AFC9-6CD74DC923FB}" srcOrd="0" destOrd="0" parTransId="{F4DE2CD6-C21D-4962-9BF3-82509BD063BD}" sibTransId="{3DE5499B-F758-4872-84E9-DA92DADBECFA}"/>
    <dgm:cxn modelId="{6F393769-DEBB-4A49-8111-22609600ABBE}" type="presOf" srcId="{4CAB3EC9-0A1D-4F47-A641-29193F545D3D}" destId="{B1D845E0-0264-443C-92BD-C85C8AD9F090}" srcOrd="0" destOrd="0" presId="urn:microsoft.com/office/officeart/2018/2/layout/IconVerticalSolidList"/>
    <dgm:cxn modelId="{BDC2E9DC-74B0-4C75-9CD6-FF51186DF1A1}" type="presOf" srcId="{37FA7E4C-56D0-4C0B-844D-39B7FA8358CA}" destId="{D250648D-EAB0-48ED-91C5-AF6DD08AC365}" srcOrd="0" destOrd="0" presId="urn:microsoft.com/office/officeart/2018/2/layout/IconVerticalSolidList"/>
    <dgm:cxn modelId="{3AB5B498-8896-4376-A6D5-B63DF753C987}" type="presParOf" srcId="{D250648D-EAB0-48ED-91C5-AF6DD08AC365}" destId="{25AF014F-7289-4DB3-8777-51E166E534C0}" srcOrd="0" destOrd="0" presId="urn:microsoft.com/office/officeart/2018/2/layout/IconVerticalSolidList"/>
    <dgm:cxn modelId="{64FF738B-D999-4BBB-82D4-BCA489041349}" type="presParOf" srcId="{25AF014F-7289-4DB3-8777-51E166E534C0}" destId="{D3D1BE33-0C0C-455D-83F4-6FA51DC76A05}" srcOrd="0" destOrd="0" presId="urn:microsoft.com/office/officeart/2018/2/layout/IconVerticalSolidList"/>
    <dgm:cxn modelId="{939E1BD3-C256-443B-AA96-A578F759C96F}" type="presParOf" srcId="{25AF014F-7289-4DB3-8777-51E166E534C0}" destId="{37E3BC64-7579-4518-A487-63B827E1D106}" srcOrd="1" destOrd="0" presId="urn:microsoft.com/office/officeart/2018/2/layout/IconVerticalSolidList"/>
    <dgm:cxn modelId="{1C4BC59F-DBB9-41DF-B8CD-203175B643CD}" type="presParOf" srcId="{25AF014F-7289-4DB3-8777-51E166E534C0}" destId="{D3B7D1D2-360B-49FB-92E7-9EA4D1F8DDAA}" srcOrd="2" destOrd="0" presId="urn:microsoft.com/office/officeart/2018/2/layout/IconVerticalSolidList"/>
    <dgm:cxn modelId="{24C2B3FF-DE4F-4C4D-8B9F-AD34F281F552}" type="presParOf" srcId="{25AF014F-7289-4DB3-8777-51E166E534C0}" destId="{D3D5DFF1-1990-4BD9-A812-25559770A1D9}" srcOrd="3" destOrd="0" presId="urn:microsoft.com/office/officeart/2018/2/layout/IconVerticalSolidList"/>
    <dgm:cxn modelId="{943F701E-2C2B-4F4B-B137-ADD923665A1E}" type="presParOf" srcId="{D250648D-EAB0-48ED-91C5-AF6DD08AC365}" destId="{2388CF4C-5319-4A65-8242-94F32EFE85A4}" srcOrd="1" destOrd="0" presId="urn:microsoft.com/office/officeart/2018/2/layout/IconVerticalSolidList"/>
    <dgm:cxn modelId="{24FF1300-8EF7-4498-9F98-C61780F5E2CE}" type="presParOf" srcId="{D250648D-EAB0-48ED-91C5-AF6DD08AC365}" destId="{0ADCBA1F-1DE8-48A2-AB7F-D372D8CFA958}" srcOrd="2" destOrd="0" presId="urn:microsoft.com/office/officeart/2018/2/layout/IconVerticalSolidList"/>
    <dgm:cxn modelId="{C2473392-7C89-4AC4-B508-BD1A22BD401F}" type="presParOf" srcId="{0ADCBA1F-1DE8-48A2-AB7F-D372D8CFA958}" destId="{BD14CB1C-AFC2-4F7F-BDB6-33F2CE7F077B}" srcOrd="0" destOrd="0" presId="urn:microsoft.com/office/officeart/2018/2/layout/IconVerticalSolidList"/>
    <dgm:cxn modelId="{194E8238-759E-4B93-99C5-88EC970A5ACD}" type="presParOf" srcId="{0ADCBA1F-1DE8-48A2-AB7F-D372D8CFA958}" destId="{834FAE35-DAFA-42DF-90E8-F3CAEB1DFBF0}" srcOrd="1" destOrd="0" presId="urn:microsoft.com/office/officeart/2018/2/layout/IconVerticalSolidList"/>
    <dgm:cxn modelId="{9EFCBA5F-09DA-43ED-ABF4-2EF6E02D0697}" type="presParOf" srcId="{0ADCBA1F-1DE8-48A2-AB7F-D372D8CFA958}" destId="{5FE490FD-4D98-48A4-B593-EF346DB97688}" srcOrd="2" destOrd="0" presId="urn:microsoft.com/office/officeart/2018/2/layout/IconVerticalSolidList"/>
    <dgm:cxn modelId="{E6D94BCA-9C72-4F07-BF6C-E003D7C8E22A}" type="presParOf" srcId="{0ADCBA1F-1DE8-48A2-AB7F-D372D8CFA958}" destId="{B1D845E0-0264-443C-92BD-C85C8AD9F090}" srcOrd="3" destOrd="0" presId="urn:microsoft.com/office/officeart/2018/2/layout/IconVerticalSolidList"/>
    <dgm:cxn modelId="{48DEDEB0-44E0-48E0-8960-FA513ED1E5E9}" type="presParOf" srcId="{D250648D-EAB0-48ED-91C5-AF6DD08AC365}" destId="{527059FE-4952-435A-82F8-771DA1CD2425}" srcOrd="3" destOrd="0" presId="urn:microsoft.com/office/officeart/2018/2/layout/IconVerticalSolidList"/>
    <dgm:cxn modelId="{B769DBEB-191E-4FD7-874C-EACE5E5EE2B0}" type="presParOf" srcId="{D250648D-EAB0-48ED-91C5-AF6DD08AC365}" destId="{9FAAF557-BAE8-49B7-89BC-AA2ED13276F3}" srcOrd="4" destOrd="0" presId="urn:microsoft.com/office/officeart/2018/2/layout/IconVerticalSolidList"/>
    <dgm:cxn modelId="{A94EE7B5-9399-4F3E-8E2C-2D9D9ED34862}" type="presParOf" srcId="{9FAAF557-BAE8-49B7-89BC-AA2ED13276F3}" destId="{FC10D305-ED12-4D15-ACBC-91FDDD263D6B}" srcOrd="0" destOrd="0" presId="urn:microsoft.com/office/officeart/2018/2/layout/IconVerticalSolidList"/>
    <dgm:cxn modelId="{310D3716-2099-49BF-BB01-C8F3BE5525AA}" type="presParOf" srcId="{9FAAF557-BAE8-49B7-89BC-AA2ED13276F3}" destId="{9C340387-9B29-4095-B1D0-1660C9549B06}" srcOrd="1" destOrd="0" presId="urn:microsoft.com/office/officeart/2018/2/layout/IconVerticalSolidList"/>
    <dgm:cxn modelId="{74D664A0-FCBE-48D2-94BC-8FA03781EFEA}" type="presParOf" srcId="{9FAAF557-BAE8-49B7-89BC-AA2ED13276F3}" destId="{29B289B7-5C77-47B4-A205-84B5EA9E2C41}" srcOrd="2" destOrd="0" presId="urn:microsoft.com/office/officeart/2018/2/layout/IconVerticalSolidList"/>
    <dgm:cxn modelId="{7E828664-DC57-456D-B8E5-017EBAFD3F5C}" type="presParOf" srcId="{9FAAF557-BAE8-49B7-89BC-AA2ED13276F3}" destId="{6CF9B688-5E3A-4005-B9F2-E6C1C1E9E8B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8F2BD2D-D468-4241-ACC0-C49355ED311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E4818538-C4E1-4F28-9231-5D1EDE0023A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Given two functions represented graphically, compare their slopes and y-intercepts.</a:t>
          </a:r>
        </a:p>
      </dgm:t>
    </dgm:pt>
    <dgm:pt modelId="{E4DAD0F5-0F14-4526-95AF-B08903195F40}" type="parTrans" cxnId="{AB7D0B26-755E-4C82-9F75-8CAE73436B16}">
      <dgm:prSet/>
      <dgm:spPr/>
      <dgm:t>
        <a:bodyPr/>
        <a:lstStyle/>
        <a:p>
          <a:endParaRPr lang="en-US"/>
        </a:p>
      </dgm:t>
    </dgm:pt>
    <dgm:pt modelId="{AE10DB0B-1086-4406-8BE3-CDDB189B9690}" type="sibTrans" cxnId="{AB7D0B26-755E-4C82-9F75-8CAE73436B16}">
      <dgm:prSet/>
      <dgm:spPr/>
      <dgm:t>
        <a:bodyPr/>
        <a:lstStyle/>
        <a:p>
          <a:endParaRPr lang="en-US"/>
        </a:p>
      </dgm:t>
    </dgm:pt>
    <dgm:pt modelId="{60DA1353-85A5-47D8-9370-F6FDD18E69A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Identify any points of intersection and compare their shapes.</a:t>
          </a:r>
        </a:p>
      </dgm:t>
    </dgm:pt>
    <dgm:pt modelId="{01D16845-5DBB-4E92-B3D5-E7EEAC5AA83C}" type="parTrans" cxnId="{EF6D6227-CDD3-4EEF-80E3-B15AAA78EFB5}">
      <dgm:prSet/>
      <dgm:spPr/>
      <dgm:t>
        <a:bodyPr/>
        <a:lstStyle/>
        <a:p>
          <a:endParaRPr lang="en-US"/>
        </a:p>
      </dgm:t>
    </dgm:pt>
    <dgm:pt modelId="{708114DC-0BBB-4BE8-80A2-1AC77FCC8565}" type="sibTrans" cxnId="{EF6D6227-CDD3-4EEF-80E3-B15AAA78EFB5}">
      <dgm:prSet/>
      <dgm:spPr/>
      <dgm:t>
        <a:bodyPr/>
        <a:lstStyle/>
        <a:p>
          <a:endParaRPr lang="en-US"/>
        </a:p>
      </dgm:t>
    </dgm:pt>
    <dgm:pt modelId="{BE85C293-6E66-483E-9381-F4F1203D29D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Determine if the functions are increasing, decreasing, or constant.</a:t>
          </a:r>
        </a:p>
      </dgm:t>
    </dgm:pt>
    <dgm:pt modelId="{5BDBB3CE-2899-4168-95C7-0AA83E9B54E7}" type="parTrans" cxnId="{F29B8C01-3B0F-4BA6-A8FD-648889289166}">
      <dgm:prSet/>
      <dgm:spPr/>
      <dgm:t>
        <a:bodyPr/>
        <a:lstStyle/>
        <a:p>
          <a:endParaRPr lang="en-US"/>
        </a:p>
      </dgm:t>
    </dgm:pt>
    <dgm:pt modelId="{36F3C12F-A448-4BF3-82B8-4C75DCD514F2}" type="sibTrans" cxnId="{F29B8C01-3B0F-4BA6-A8FD-648889289166}">
      <dgm:prSet/>
      <dgm:spPr/>
      <dgm:t>
        <a:bodyPr/>
        <a:lstStyle/>
        <a:p>
          <a:endParaRPr lang="en-US"/>
        </a:p>
      </dgm:t>
    </dgm:pt>
    <dgm:pt modelId="{F4D6B97C-725F-4A15-AABE-E5EFDFF6BF98}" type="pres">
      <dgm:prSet presAssocID="{78F2BD2D-D468-4241-ACC0-C49355ED3111}" presName="root" presStyleCnt="0">
        <dgm:presLayoutVars>
          <dgm:dir/>
          <dgm:resizeHandles val="exact"/>
        </dgm:presLayoutVars>
      </dgm:prSet>
      <dgm:spPr/>
    </dgm:pt>
    <dgm:pt modelId="{8ACD074A-5734-406F-B782-3BC4970CE0D4}" type="pres">
      <dgm:prSet presAssocID="{E4818538-C4E1-4F28-9231-5D1EDE0023A0}" presName="compNode" presStyleCnt="0"/>
      <dgm:spPr/>
    </dgm:pt>
    <dgm:pt modelId="{B53C777E-DC46-42F6-8B1C-3F81611F3CFC}" type="pres">
      <dgm:prSet presAssocID="{E4818538-C4E1-4F28-9231-5D1EDE0023A0}" presName="bgRect" presStyleLbl="bgShp" presStyleIdx="0" presStyleCnt="3"/>
      <dgm:spPr/>
    </dgm:pt>
    <dgm:pt modelId="{2F544759-D742-40B1-8892-3C28794D36EF}" type="pres">
      <dgm:prSet presAssocID="{E4818538-C4E1-4F28-9231-5D1EDE0023A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F4AD63FA-905B-4BD2-A05E-A44706BE802D}" type="pres">
      <dgm:prSet presAssocID="{E4818538-C4E1-4F28-9231-5D1EDE0023A0}" presName="spaceRect" presStyleCnt="0"/>
      <dgm:spPr/>
    </dgm:pt>
    <dgm:pt modelId="{CC68F193-D934-40B7-BFE0-31B293DC6490}" type="pres">
      <dgm:prSet presAssocID="{E4818538-C4E1-4F28-9231-5D1EDE0023A0}" presName="parTx" presStyleLbl="revTx" presStyleIdx="0" presStyleCnt="3">
        <dgm:presLayoutVars>
          <dgm:chMax val="0"/>
          <dgm:chPref val="0"/>
        </dgm:presLayoutVars>
      </dgm:prSet>
      <dgm:spPr/>
    </dgm:pt>
    <dgm:pt modelId="{29DF6C53-17D9-4693-A13C-482984117ED7}" type="pres">
      <dgm:prSet presAssocID="{AE10DB0B-1086-4406-8BE3-CDDB189B9690}" presName="sibTrans" presStyleCnt="0"/>
      <dgm:spPr/>
    </dgm:pt>
    <dgm:pt modelId="{6C1521E4-B5F4-4215-9D4F-86ABC84512FA}" type="pres">
      <dgm:prSet presAssocID="{60DA1353-85A5-47D8-9370-F6FDD18E69AC}" presName="compNode" presStyleCnt="0"/>
      <dgm:spPr/>
    </dgm:pt>
    <dgm:pt modelId="{59F326F3-D3E3-416D-9A02-AA7A61051D2E}" type="pres">
      <dgm:prSet presAssocID="{60DA1353-85A5-47D8-9370-F6FDD18E69AC}" presName="bgRect" presStyleLbl="bgShp" presStyleIdx="1" presStyleCnt="3"/>
      <dgm:spPr/>
    </dgm:pt>
    <dgm:pt modelId="{871BA3BA-835D-42EA-B6CA-EAFE46C171F9}" type="pres">
      <dgm:prSet presAssocID="{60DA1353-85A5-47D8-9370-F6FDD18E69A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affic Light"/>
        </a:ext>
      </dgm:extLst>
    </dgm:pt>
    <dgm:pt modelId="{49BED9DE-63DC-44C4-B2A9-A1464E5B982C}" type="pres">
      <dgm:prSet presAssocID="{60DA1353-85A5-47D8-9370-F6FDD18E69AC}" presName="spaceRect" presStyleCnt="0"/>
      <dgm:spPr/>
    </dgm:pt>
    <dgm:pt modelId="{FB9E4BCD-74E9-44C6-9A89-C270A1629165}" type="pres">
      <dgm:prSet presAssocID="{60DA1353-85A5-47D8-9370-F6FDD18E69AC}" presName="parTx" presStyleLbl="revTx" presStyleIdx="1" presStyleCnt="3">
        <dgm:presLayoutVars>
          <dgm:chMax val="0"/>
          <dgm:chPref val="0"/>
        </dgm:presLayoutVars>
      </dgm:prSet>
      <dgm:spPr/>
    </dgm:pt>
    <dgm:pt modelId="{28A44067-8F0E-47A6-8F4D-76D6FA3BD119}" type="pres">
      <dgm:prSet presAssocID="{708114DC-0BBB-4BE8-80A2-1AC77FCC8565}" presName="sibTrans" presStyleCnt="0"/>
      <dgm:spPr/>
    </dgm:pt>
    <dgm:pt modelId="{70378680-3608-4798-8BD1-58333819EA3B}" type="pres">
      <dgm:prSet presAssocID="{BE85C293-6E66-483E-9381-F4F1203D29D9}" presName="compNode" presStyleCnt="0"/>
      <dgm:spPr/>
    </dgm:pt>
    <dgm:pt modelId="{C665BA10-907E-4CA1-8D6A-68E8FAD67340}" type="pres">
      <dgm:prSet presAssocID="{BE85C293-6E66-483E-9381-F4F1203D29D9}" presName="bgRect" presStyleLbl="bgShp" presStyleIdx="2" presStyleCnt="3"/>
      <dgm:spPr/>
    </dgm:pt>
    <dgm:pt modelId="{4E4F5AB5-69E7-414D-8C46-63EAB20C72B5}" type="pres">
      <dgm:prSet presAssocID="{BE85C293-6E66-483E-9381-F4F1203D29D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rrow Circle"/>
        </a:ext>
      </dgm:extLst>
    </dgm:pt>
    <dgm:pt modelId="{5B28A625-A375-4E20-BCD5-209CA920F5CF}" type="pres">
      <dgm:prSet presAssocID="{BE85C293-6E66-483E-9381-F4F1203D29D9}" presName="spaceRect" presStyleCnt="0"/>
      <dgm:spPr/>
    </dgm:pt>
    <dgm:pt modelId="{A8E89BDC-FF38-4DD3-968F-29F57882A551}" type="pres">
      <dgm:prSet presAssocID="{BE85C293-6E66-483E-9381-F4F1203D29D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AB810B00-7E90-4DC2-B5E3-20D0835DB7D7}" type="presOf" srcId="{E4818538-C4E1-4F28-9231-5D1EDE0023A0}" destId="{CC68F193-D934-40B7-BFE0-31B293DC6490}" srcOrd="0" destOrd="0" presId="urn:microsoft.com/office/officeart/2018/2/layout/IconVerticalSolidList"/>
    <dgm:cxn modelId="{F29B8C01-3B0F-4BA6-A8FD-648889289166}" srcId="{78F2BD2D-D468-4241-ACC0-C49355ED3111}" destId="{BE85C293-6E66-483E-9381-F4F1203D29D9}" srcOrd="2" destOrd="0" parTransId="{5BDBB3CE-2899-4168-95C7-0AA83E9B54E7}" sibTransId="{36F3C12F-A448-4BF3-82B8-4C75DCD514F2}"/>
    <dgm:cxn modelId="{A7DC871A-06FD-4736-9B07-9E15EF167E68}" type="presOf" srcId="{60DA1353-85A5-47D8-9370-F6FDD18E69AC}" destId="{FB9E4BCD-74E9-44C6-9A89-C270A1629165}" srcOrd="0" destOrd="0" presId="urn:microsoft.com/office/officeart/2018/2/layout/IconVerticalSolidList"/>
    <dgm:cxn modelId="{AB7D0B26-755E-4C82-9F75-8CAE73436B16}" srcId="{78F2BD2D-D468-4241-ACC0-C49355ED3111}" destId="{E4818538-C4E1-4F28-9231-5D1EDE0023A0}" srcOrd="0" destOrd="0" parTransId="{E4DAD0F5-0F14-4526-95AF-B08903195F40}" sibTransId="{AE10DB0B-1086-4406-8BE3-CDDB189B9690}"/>
    <dgm:cxn modelId="{EF6D6227-CDD3-4EEF-80E3-B15AAA78EFB5}" srcId="{78F2BD2D-D468-4241-ACC0-C49355ED3111}" destId="{60DA1353-85A5-47D8-9370-F6FDD18E69AC}" srcOrd="1" destOrd="0" parTransId="{01D16845-5DBB-4E92-B3D5-E7EEAC5AA83C}" sibTransId="{708114DC-0BBB-4BE8-80A2-1AC77FCC8565}"/>
    <dgm:cxn modelId="{4957346E-2570-4AAC-859C-1F3BCC9F1C92}" type="presOf" srcId="{78F2BD2D-D468-4241-ACC0-C49355ED3111}" destId="{F4D6B97C-725F-4A15-AABE-E5EFDFF6BF98}" srcOrd="0" destOrd="0" presId="urn:microsoft.com/office/officeart/2018/2/layout/IconVerticalSolidList"/>
    <dgm:cxn modelId="{6ACD42D9-D43C-4AF3-BD80-619C4C2A0147}" type="presOf" srcId="{BE85C293-6E66-483E-9381-F4F1203D29D9}" destId="{A8E89BDC-FF38-4DD3-968F-29F57882A551}" srcOrd="0" destOrd="0" presId="urn:microsoft.com/office/officeart/2018/2/layout/IconVerticalSolidList"/>
    <dgm:cxn modelId="{BA52A873-9CEC-4671-A6A3-6CE4D5DB1461}" type="presParOf" srcId="{F4D6B97C-725F-4A15-AABE-E5EFDFF6BF98}" destId="{8ACD074A-5734-406F-B782-3BC4970CE0D4}" srcOrd="0" destOrd="0" presId="urn:microsoft.com/office/officeart/2018/2/layout/IconVerticalSolidList"/>
    <dgm:cxn modelId="{57296FB3-E089-4D17-8080-D3D824DE125F}" type="presParOf" srcId="{8ACD074A-5734-406F-B782-3BC4970CE0D4}" destId="{B53C777E-DC46-42F6-8B1C-3F81611F3CFC}" srcOrd="0" destOrd="0" presId="urn:microsoft.com/office/officeart/2018/2/layout/IconVerticalSolidList"/>
    <dgm:cxn modelId="{EAD1CA1F-EBAD-4E90-A2E7-C1DF66B1A792}" type="presParOf" srcId="{8ACD074A-5734-406F-B782-3BC4970CE0D4}" destId="{2F544759-D742-40B1-8892-3C28794D36EF}" srcOrd="1" destOrd="0" presId="urn:microsoft.com/office/officeart/2018/2/layout/IconVerticalSolidList"/>
    <dgm:cxn modelId="{C78EF293-5298-4818-8BF9-1EBED3E12C9C}" type="presParOf" srcId="{8ACD074A-5734-406F-B782-3BC4970CE0D4}" destId="{F4AD63FA-905B-4BD2-A05E-A44706BE802D}" srcOrd="2" destOrd="0" presId="urn:microsoft.com/office/officeart/2018/2/layout/IconVerticalSolidList"/>
    <dgm:cxn modelId="{863ED7A2-1E96-4454-9EA0-BE1C1281A9BB}" type="presParOf" srcId="{8ACD074A-5734-406F-B782-3BC4970CE0D4}" destId="{CC68F193-D934-40B7-BFE0-31B293DC6490}" srcOrd="3" destOrd="0" presId="urn:microsoft.com/office/officeart/2018/2/layout/IconVerticalSolidList"/>
    <dgm:cxn modelId="{EBBAC32A-8A98-426D-81E5-22E5C595482B}" type="presParOf" srcId="{F4D6B97C-725F-4A15-AABE-E5EFDFF6BF98}" destId="{29DF6C53-17D9-4693-A13C-482984117ED7}" srcOrd="1" destOrd="0" presId="urn:microsoft.com/office/officeart/2018/2/layout/IconVerticalSolidList"/>
    <dgm:cxn modelId="{3E20E172-49BB-4228-9670-6D64DE027A03}" type="presParOf" srcId="{F4D6B97C-725F-4A15-AABE-E5EFDFF6BF98}" destId="{6C1521E4-B5F4-4215-9D4F-86ABC84512FA}" srcOrd="2" destOrd="0" presId="urn:microsoft.com/office/officeart/2018/2/layout/IconVerticalSolidList"/>
    <dgm:cxn modelId="{4407A0E3-26D9-4DE3-AB29-48DA8BB86816}" type="presParOf" srcId="{6C1521E4-B5F4-4215-9D4F-86ABC84512FA}" destId="{59F326F3-D3E3-416D-9A02-AA7A61051D2E}" srcOrd="0" destOrd="0" presId="urn:microsoft.com/office/officeart/2018/2/layout/IconVerticalSolidList"/>
    <dgm:cxn modelId="{6D014440-F87D-4B03-87F9-941C7AD5AC4B}" type="presParOf" srcId="{6C1521E4-B5F4-4215-9D4F-86ABC84512FA}" destId="{871BA3BA-835D-42EA-B6CA-EAFE46C171F9}" srcOrd="1" destOrd="0" presId="urn:microsoft.com/office/officeart/2018/2/layout/IconVerticalSolidList"/>
    <dgm:cxn modelId="{74AAC961-12C7-4A95-A758-8C9B35113BCE}" type="presParOf" srcId="{6C1521E4-B5F4-4215-9D4F-86ABC84512FA}" destId="{49BED9DE-63DC-44C4-B2A9-A1464E5B982C}" srcOrd="2" destOrd="0" presId="urn:microsoft.com/office/officeart/2018/2/layout/IconVerticalSolidList"/>
    <dgm:cxn modelId="{1877C0B7-D02F-40C5-84CD-537063A8B1AB}" type="presParOf" srcId="{6C1521E4-B5F4-4215-9D4F-86ABC84512FA}" destId="{FB9E4BCD-74E9-44C6-9A89-C270A1629165}" srcOrd="3" destOrd="0" presId="urn:microsoft.com/office/officeart/2018/2/layout/IconVerticalSolidList"/>
    <dgm:cxn modelId="{3E2ABAA2-EB9B-433A-A869-79C4BDEF3BF9}" type="presParOf" srcId="{F4D6B97C-725F-4A15-AABE-E5EFDFF6BF98}" destId="{28A44067-8F0E-47A6-8F4D-76D6FA3BD119}" srcOrd="3" destOrd="0" presId="urn:microsoft.com/office/officeart/2018/2/layout/IconVerticalSolidList"/>
    <dgm:cxn modelId="{F49935C1-F6A7-49DD-94B4-25D5D33C1B5E}" type="presParOf" srcId="{F4D6B97C-725F-4A15-AABE-E5EFDFF6BF98}" destId="{70378680-3608-4798-8BD1-58333819EA3B}" srcOrd="4" destOrd="0" presId="urn:microsoft.com/office/officeart/2018/2/layout/IconVerticalSolidList"/>
    <dgm:cxn modelId="{C32888AB-C0EC-4A47-802A-CCBC8D227386}" type="presParOf" srcId="{70378680-3608-4798-8BD1-58333819EA3B}" destId="{C665BA10-907E-4CA1-8D6A-68E8FAD67340}" srcOrd="0" destOrd="0" presId="urn:microsoft.com/office/officeart/2018/2/layout/IconVerticalSolidList"/>
    <dgm:cxn modelId="{8E76BF40-E97D-4365-B12F-1CF53498071A}" type="presParOf" srcId="{70378680-3608-4798-8BD1-58333819EA3B}" destId="{4E4F5AB5-69E7-414D-8C46-63EAB20C72B5}" srcOrd="1" destOrd="0" presId="urn:microsoft.com/office/officeart/2018/2/layout/IconVerticalSolidList"/>
    <dgm:cxn modelId="{F0D40FC6-8C15-4901-9B2C-EA2430EE1493}" type="presParOf" srcId="{70378680-3608-4798-8BD1-58333819EA3B}" destId="{5B28A625-A375-4E20-BCD5-209CA920F5CF}" srcOrd="2" destOrd="0" presId="urn:microsoft.com/office/officeart/2018/2/layout/IconVerticalSolidList"/>
    <dgm:cxn modelId="{0E8476B2-7217-4FFB-BF94-F3E28371270D}" type="presParOf" srcId="{70378680-3608-4798-8BD1-58333819EA3B}" destId="{A8E89BDC-FF38-4DD3-968F-29F57882A55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B0FDDD9-9A9B-49E5-949F-643B18766A29}" type="doc">
      <dgm:prSet loTypeId="urn:microsoft.com/office/officeart/2005/8/layout/default" loCatId="list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D3AFC0AB-1D2E-4C8E-BEA5-E54EA0FCBEB7}">
      <dgm:prSet/>
      <dgm:spPr/>
      <dgm:t>
        <a:bodyPr/>
        <a:lstStyle/>
        <a:p>
          <a:r>
            <a:rPr lang="en-US"/>
            <a:t>Qualitative features of a function are characteristics of a function that can be identified by looking at its graph.</a:t>
          </a:r>
        </a:p>
      </dgm:t>
    </dgm:pt>
    <dgm:pt modelId="{326A14D6-36A3-4DE8-9E77-EDEBA0ADCF6C}" type="parTrans" cxnId="{A1C33F42-9277-44E1-8675-6F24BEDBF5CE}">
      <dgm:prSet/>
      <dgm:spPr/>
      <dgm:t>
        <a:bodyPr/>
        <a:lstStyle/>
        <a:p>
          <a:endParaRPr lang="en-US"/>
        </a:p>
      </dgm:t>
    </dgm:pt>
    <dgm:pt modelId="{4F10AF05-3C79-4856-8A75-8AA951B07001}" type="sibTrans" cxnId="{A1C33F42-9277-44E1-8675-6F24BEDBF5CE}">
      <dgm:prSet/>
      <dgm:spPr/>
      <dgm:t>
        <a:bodyPr/>
        <a:lstStyle/>
        <a:p>
          <a:endParaRPr lang="en-US"/>
        </a:p>
      </dgm:t>
    </dgm:pt>
    <dgm:pt modelId="{04ED65E6-289E-4435-A069-660B8A2E2764}">
      <dgm:prSet/>
      <dgm:spPr/>
      <dgm:t>
        <a:bodyPr/>
        <a:lstStyle/>
        <a:p>
          <a:r>
            <a:rPr lang="en-US"/>
            <a:t>Some qualitative features include intercepts, end behavior, and symmetry.</a:t>
          </a:r>
        </a:p>
      </dgm:t>
    </dgm:pt>
    <dgm:pt modelId="{0DD85492-4880-4FE9-8DD1-78995F8908DD}" type="parTrans" cxnId="{AC1D409F-0A90-4C4E-85E5-C4493CA8FA7A}">
      <dgm:prSet/>
      <dgm:spPr/>
      <dgm:t>
        <a:bodyPr/>
        <a:lstStyle/>
        <a:p>
          <a:endParaRPr lang="en-US"/>
        </a:p>
      </dgm:t>
    </dgm:pt>
    <dgm:pt modelId="{971FB53F-6352-4899-B3F3-9D9086FBAAB8}" type="sibTrans" cxnId="{AC1D409F-0A90-4C4E-85E5-C4493CA8FA7A}">
      <dgm:prSet/>
      <dgm:spPr/>
      <dgm:t>
        <a:bodyPr/>
        <a:lstStyle/>
        <a:p>
          <a:endParaRPr lang="en-US"/>
        </a:p>
      </dgm:t>
    </dgm:pt>
    <dgm:pt modelId="{F3C98121-AF69-4B3F-92A6-0A7825262E17}">
      <dgm:prSet/>
      <dgm:spPr/>
      <dgm:t>
        <a:bodyPr/>
        <a:lstStyle/>
        <a:p>
          <a:r>
            <a:rPr lang="en-US"/>
            <a:t>To sketch a graph that exhibits these features, we can start by identifying the key points of the function, such as its intercepts and local maxima/minima.</a:t>
          </a:r>
        </a:p>
      </dgm:t>
    </dgm:pt>
    <dgm:pt modelId="{931BB8D2-3600-4F72-BBEE-68ED8A48D83E}" type="parTrans" cxnId="{4F5F4077-30AE-4A9F-827C-231E45A9E7A9}">
      <dgm:prSet/>
      <dgm:spPr/>
      <dgm:t>
        <a:bodyPr/>
        <a:lstStyle/>
        <a:p>
          <a:endParaRPr lang="en-US"/>
        </a:p>
      </dgm:t>
    </dgm:pt>
    <dgm:pt modelId="{B6860879-0642-4A49-B0BE-F7764CFC22DB}" type="sibTrans" cxnId="{4F5F4077-30AE-4A9F-827C-231E45A9E7A9}">
      <dgm:prSet/>
      <dgm:spPr/>
      <dgm:t>
        <a:bodyPr/>
        <a:lstStyle/>
        <a:p>
          <a:endParaRPr lang="en-US"/>
        </a:p>
      </dgm:t>
    </dgm:pt>
    <dgm:pt modelId="{FD8E7F44-8735-4AFA-874B-BDB19644A467}">
      <dgm:prSet/>
      <dgm:spPr/>
      <dgm:t>
        <a:bodyPr/>
        <a:lstStyle/>
        <a:p>
          <a:r>
            <a:rPr lang="en-US"/>
            <a:t>Once we have the key points, we can sketch a general shape of the function, making sure to include any relevant symmetry.</a:t>
          </a:r>
        </a:p>
      </dgm:t>
    </dgm:pt>
    <dgm:pt modelId="{64E96EE6-371E-417B-9EF7-673223D84911}" type="parTrans" cxnId="{FB7DC5F1-67B3-4667-ABEC-C202593DC842}">
      <dgm:prSet/>
      <dgm:spPr/>
      <dgm:t>
        <a:bodyPr/>
        <a:lstStyle/>
        <a:p>
          <a:endParaRPr lang="en-US"/>
        </a:p>
      </dgm:t>
    </dgm:pt>
    <dgm:pt modelId="{E88ADD0A-D918-4BD5-B5E4-E4A4ED703F88}" type="sibTrans" cxnId="{FB7DC5F1-67B3-4667-ABEC-C202593DC842}">
      <dgm:prSet/>
      <dgm:spPr/>
      <dgm:t>
        <a:bodyPr/>
        <a:lstStyle/>
        <a:p>
          <a:endParaRPr lang="en-US"/>
        </a:p>
      </dgm:t>
    </dgm:pt>
    <dgm:pt modelId="{9A49732C-089A-4CA3-B3F7-D28D5143597E}">
      <dgm:prSet/>
      <dgm:spPr/>
      <dgm:t>
        <a:bodyPr/>
        <a:lstStyle/>
        <a:p>
          <a:r>
            <a:rPr lang="en-US"/>
            <a:t>Finally, we can add in any additional features, such as asymptotes or points of inflection.</a:t>
          </a:r>
        </a:p>
      </dgm:t>
    </dgm:pt>
    <dgm:pt modelId="{7480AF71-0CD1-44DD-8769-54DB53B78B52}" type="parTrans" cxnId="{FC60A5D9-60DD-4A10-A240-B8FDF51AC6D8}">
      <dgm:prSet/>
      <dgm:spPr/>
      <dgm:t>
        <a:bodyPr/>
        <a:lstStyle/>
        <a:p>
          <a:endParaRPr lang="en-US"/>
        </a:p>
      </dgm:t>
    </dgm:pt>
    <dgm:pt modelId="{7659C705-C465-4126-971E-C061A0A90879}" type="sibTrans" cxnId="{FC60A5D9-60DD-4A10-A240-B8FDF51AC6D8}">
      <dgm:prSet/>
      <dgm:spPr/>
      <dgm:t>
        <a:bodyPr/>
        <a:lstStyle/>
        <a:p>
          <a:endParaRPr lang="en-US"/>
        </a:p>
      </dgm:t>
    </dgm:pt>
    <dgm:pt modelId="{B41C3A57-A086-4F71-BE59-D9C55AABD114}" type="pres">
      <dgm:prSet presAssocID="{FB0FDDD9-9A9B-49E5-949F-643B18766A29}" presName="diagram" presStyleCnt="0">
        <dgm:presLayoutVars>
          <dgm:dir/>
          <dgm:resizeHandles val="exact"/>
        </dgm:presLayoutVars>
      </dgm:prSet>
      <dgm:spPr/>
    </dgm:pt>
    <dgm:pt modelId="{4209EF82-B5A8-45EA-BEF1-6A3DA0175624}" type="pres">
      <dgm:prSet presAssocID="{D3AFC0AB-1D2E-4C8E-BEA5-E54EA0FCBEB7}" presName="node" presStyleLbl="node1" presStyleIdx="0" presStyleCnt="5">
        <dgm:presLayoutVars>
          <dgm:bulletEnabled val="1"/>
        </dgm:presLayoutVars>
      </dgm:prSet>
      <dgm:spPr/>
    </dgm:pt>
    <dgm:pt modelId="{D8658E75-F399-4B45-A083-C03E4D718CAE}" type="pres">
      <dgm:prSet presAssocID="{4F10AF05-3C79-4856-8A75-8AA951B07001}" presName="sibTrans" presStyleCnt="0"/>
      <dgm:spPr/>
    </dgm:pt>
    <dgm:pt modelId="{D4E6EAEC-362A-44D3-89AE-A792F6EADB8A}" type="pres">
      <dgm:prSet presAssocID="{04ED65E6-289E-4435-A069-660B8A2E2764}" presName="node" presStyleLbl="node1" presStyleIdx="1" presStyleCnt="5">
        <dgm:presLayoutVars>
          <dgm:bulletEnabled val="1"/>
        </dgm:presLayoutVars>
      </dgm:prSet>
      <dgm:spPr/>
    </dgm:pt>
    <dgm:pt modelId="{C8D27084-80C4-4922-B204-8EFE1F892FED}" type="pres">
      <dgm:prSet presAssocID="{971FB53F-6352-4899-B3F3-9D9086FBAAB8}" presName="sibTrans" presStyleCnt="0"/>
      <dgm:spPr/>
    </dgm:pt>
    <dgm:pt modelId="{E22AF54C-BE31-455D-9666-3CBED835E661}" type="pres">
      <dgm:prSet presAssocID="{F3C98121-AF69-4B3F-92A6-0A7825262E17}" presName="node" presStyleLbl="node1" presStyleIdx="2" presStyleCnt="5">
        <dgm:presLayoutVars>
          <dgm:bulletEnabled val="1"/>
        </dgm:presLayoutVars>
      </dgm:prSet>
      <dgm:spPr/>
    </dgm:pt>
    <dgm:pt modelId="{D4C968DA-2833-4483-B937-D1858E6CD473}" type="pres">
      <dgm:prSet presAssocID="{B6860879-0642-4A49-B0BE-F7764CFC22DB}" presName="sibTrans" presStyleCnt="0"/>
      <dgm:spPr/>
    </dgm:pt>
    <dgm:pt modelId="{7C1F2B7B-AE44-481E-94F6-A106D555115A}" type="pres">
      <dgm:prSet presAssocID="{FD8E7F44-8735-4AFA-874B-BDB19644A467}" presName="node" presStyleLbl="node1" presStyleIdx="3" presStyleCnt="5">
        <dgm:presLayoutVars>
          <dgm:bulletEnabled val="1"/>
        </dgm:presLayoutVars>
      </dgm:prSet>
      <dgm:spPr/>
    </dgm:pt>
    <dgm:pt modelId="{6391C39A-C0FE-4861-A242-1AAB43A11BC3}" type="pres">
      <dgm:prSet presAssocID="{E88ADD0A-D918-4BD5-B5E4-E4A4ED703F88}" presName="sibTrans" presStyleCnt="0"/>
      <dgm:spPr/>
    </dgm:pt>
    <dgm:pt modelId="{93D410E0-47FE-42E4-A610-C8B872C933D6}" type="pres">
      <dgm:prSet presAssocID="{9A49732C-089A-4CA3-B3F7-D28D5143597E}" presName="node" presStyleLbl="node1" presStyleIdx="4" presStyleCnt="5">
        <dgm:presLayoutVars>
          <dgm:bulletEnabled val="1"/>
        </dgm:presLayoutVars>
      </dgm:prSet>
      <dgm:spPr/>
    </dgm:pt>
  </dgm:ptLst>
  <dgm:cxnLst>
    <dgm:cxn modelId="{C2B7B821-6332-4FD7-9FB3-98E08E2E5865}" type="presOf" srcId="{FB0FDDD9-9A9B-49E5-949F-643B18766A29}" destId="{B41C3A57-A086-4F71-BE59-D9C55AABD114}" srcOrd="0" destOrd="0" presId="urn:microsoft.com/office/officeart/2005/8/layout/default"/>
    <dgm:cxn modelId="{3F4FDD25-BB84-4175-9DE6-F1BFBE44C8D6}" type="presOf" srcId="{FD8E7F44-8735-4AFA-874B-BDB19644A467}" destId="{7C1F2B7B-AE44-481E-94F6-A106D555115A}" srcOrd="0" destOrd="0" presId="urn:microsoft.com/office/officeart/2005/8/layout/default"/>
    <dgm:cxn modelId="{A1C33F42-9277-44E1-8675-6F24BEDBF5CE}" srcId="{FB0FDDD9-9A9B-49E5-949F-643B18766A29}" destId="{D3AFC0AB-1D2E-4C8E-BEA5-E54EA0FCBEB7}" srcOrd="0" destOrd="0" parTransId="{326A14D6-36A3-4DE8-9E77-EDEBA0ADCF6C}" sibTransId="{4F10AF05-3C79-4856-8A75-8AA951B07001}"/>
    <dgm:cxn modelId="{4F5F4077-30AE-4A9F-827C-231E45A9E7A9}" srcId="{FB0FDDD9-9A9B-49E5-949F-643B18766A29}" destId="{F3C98121-AF69-4B3F-92A6-0A7825262E17}" srcOrd="2" destOrd="0" parTransId="{931BB8D2-3600-4F72-BBEE-68ED8A48D83E}" sibTransId="{B6860879-0642-4A49-B0BE-F7764CFC22DB}"/>
    <dgm:cxn modelId="{21141B97-337C-4E5B-9E06-EB4C7C896086}" type="presOf" srcId="{F3C98121-AF69-4B3F-92A6-0A7825262E17}" destId="{E22AF54C-BE31-455D-9666-3CBED835E661}" srcOrd="0" destOrd="0" presId="urn:microsoft.com/office/officeart/2005/8/layout/default"/>
    <dgm:cxn modelId="{AC1D409F-0A90-4C4E-85E5-C4493CA8FA7A}" srcId="{FB0FDDD9-9A9B-49E5-949F-643B18766A29}" destId="{04ED65E6-289E-4435-A069-660B8A2E2764}" srcOrd="1" destOrd="0" parTransId="{0DD85492-4880-4FE9-8DD1-78995F8908DD}" sibTransId="{971FB53F-6352-4899-B3F3-9D9086FBAAB8}"/>
    <dgm:cxn modelId="{5861A4CC-DF29-41C6-8DF0-62FF86D33B8C}" type="presOf" srcId="{D3AFC0AB-1D2E-4C8E-BEA5-E54EA0FCBEB7}" destId="{4209EF82-B5A8-45EA-BEF1-6A3DA0175624}" srcOrd="0" destOrd="0" presId="urn:microsoft.com/office/officeart/2005/8/layout/default"/>
    <dgm:cxn modelId="{FC60A5D9-60DD-4A10-A240-B8FDF51AC6D8}" srcId="{FB0FDDD9-9A9B-49E5-949F-643B18766A29}" destId="{9A49732C-089A-4CA3-B3F7-D28D5143597E}" srcOrd="4" destOrd="0" parTransId="{7480AF71-0CD1-44DD-8769-54DB53B78B52}" sibTransId="{7659C705-C465-4126-971E-C061A0A90879}"/>
    <dgm:cxn modelId="{954490DB-CB5B-4F9A-9DDB-263FFCF75DB9}" type="presOf" srcId="{9A49732C-089A-4CA3-B3F7-D28D5143597E}" destId="{93D410E0-47FE-42E4-A610-C8B872C933D6}" srcOrd="0" destOrd="0" presId="urn:microsoft.com/office/officeart/2005/8/layout/default"/>
    <dgm:cxn modelId="{405490E8-7698-428D-9BC9-26D394863D51}" type="presOf" srcId="{04ED65E6-289E-4435-A069-660B8A2E2764}" destId="{D4E6EAEC-362A-44D3-89AE-A792F6EADB8A}" srcOrd="0" destOrd="0" presId="urn:microsoft.com/office/officeart/2005/8/layout/default"/>
    <dgm:cxn modelId="{FB7DC5F1-67B3-4667-ABEC-C202593DC842}" srcId="{FB0FDDD9-9A9B-49E5-949F-643B18766A29}" destId="{FD8E7F44-8735-4AFA-874B-BDB19644A467}" srcOrd="3" destOrd="0" parTransId="{64E96EE6-371E-417B-9EF7-673223D84911}" sibTransId="{E88ADD0A-D918-4BD5-B5E4-E4A4ED703F88}"/>
    <dgm:cxn modelId="{A7C20635-F259-4BF2-B94E-18D1A1E27A35}" type="presParOf" srcId="{B41C3A57-A086-4F71-BE59-D9C55AABD114}" destId="{4209EF82-B5A8-45EA-BEF1-6A3DA0175624}" srcOrd="0" destOrd="0" presId="urn:microsoft.com/office/officeart/2005/8/layout/default"/>
    <dgm:cxn modelId="{E01A955C-7DF9-4DF2-90AE-B312BD5D134B}" type="presParOf" srcId="{B41C3A57-A086-4F71-BE59-D9C55AABD114}" destId="{D8658E75-F399-4B45-A083-C03E4D718CAE}" srcOrd="1" destOrd="0" presId="urn:microsoft.com/office/officeart/2005/8/layout/default"/>
    <dgm:cxn modelId="{DF9DD6BC-ED13-48B1-B28A-57FA69204263}" type="presParOf" srcId="{B41C3A57-A086-4F71-BE59-D9C55AABD114}" destId="{D4E6EAEC-362A-44D3-89AE-A792F6EADB8A}" srcOrd="2" destOrd="0" presId="urn:microsoft.com/office/officeart/2005/8/layout/default"/>
    <dgm:cxn modelId="{864D0936-3E38-4707-9E69-BE550274B7DD}" type="presParOf" srcId="{B41C3A57-A086-4F71-BE59-D9C55AABD114}" destId="{C8D27084-80C4-4922-B204-8EFE1F892FED}" srcOrd="3" destOrd="0" presId="urn:microsoft.com/office/officeart/2005/8/layout/default"/>
    <dgm:cxn modelId="{1E472CF0-DA7C-4D5D-9A65-72F1A0EF86F3}" type="presParOf" srcId="{B41C3A57-A086-4F71-BE59-D9C55AABD114}" destId="{E22AF54C-BE31-455D-9666-3CBED835E661}" srcOrd="4" destOrd="0" presId="urn:microsoft.com/office/officeart/2005/8/layout/default"/>
    <dgm:cxn modelId="{D1CB516D-AFBB-4662-B1E6-6E83621E1863}" type="presParOf" srcId="{B41C3A57-A086-4F71-BE59-D9C55AABD114}" destId="{D4C968DA-2833-4483-B937-D1858E6CD473}" srcOrd="5" destOrd="0" presId="urn:microsoft.com/office/officeart/2005/8/layout/default"/>
    <dgm:cxn modelId="{9CC87B9B-80E3-48A4-B5C1-EBBC18B4EBD3}" type="presParOf" srcId="{B41C3A57-A086-4F71-BE59-D9C55AABD114}" destId="{7C1F2B7B-AE44-481E-94F6-A106D555115A}" srcOrd="6" destOrd="0" presId="urn:microsoft.com/office/officeart/2005/8/layout/default"/>
    <dgm:cxn modelId="{66E1A64E-1345-4454-BDE8-803F9E2D7028}" type="presParOf" srcId="{B41C3A57-A086-4F71-BE59-D9C55AABD114}" destId="{6391C39A-C0FE-4861-A242-1AAB43A11BC3}" srcOrd="7" destOrd="0" presId="urn:microsoft.com/office/officeart/2005/8/layout/default"/>
    <dgm:cxn modelId="{5A070490-E496-4C41-9E86-166E97D66F5C}" type="presParOf" srcId="{B41C3A57-A086-4F71-BE59-D9C55AABD114}" destId="{93D410E0-47FE-42E4-A610-C8B872C933D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6924A25-C38A-4C99-95A4-1435F64B659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D723298-CF07-4449-8426-DFAF503C13D4}">
      <dgm:prSet/>
      <dgm:spPr/>
      <dgm:t>
        <a:bodyPr/>
        <a:lstStyle/>
        <a:p>
          <a:r>
            <a:rPr lang="en-US"/>
            <a:t>Practice: Using Graphs to Compare Relationships: </a:t>
          </a:r>
          <a:r>
            <a:rPr lang="en-US">
              <a:hlinkClick xmlns:r="http://schemas.openxmlformats.org/officeDocument/2006/relationships" r:id="rId1"/>
            </a:rPr>
            <a:t>https://www.geogebra.org/m/nqes4rqn#material/uyuazqdc</a:t>
          </a:r>
          <a:endParaRPr lang="en-US"/>
        </a:p>
      </dgm:t>
    </dgm:pt>
    <dgm:pt modelId="{48D4AABB-BC11-492E-AF04-BDBCA9713484}" type="parTrans" cxnId="{FFE560B0-C83C-4BB5-98FA-69EE067BAA3D}">
      <dgm:prSet/>
      <dgm:spPr/>
      <dgm:t>
        <a:bodyPr/>
        <a:lstStyle/>
        <a:p>
          <a:endParaRPr lang="en-US"/>
        </a:p>
      </dgm:t>
    </dgm:pt>
    <dgm:pt modelId="{664157CC-87FB-4BE5-89DE-E8FD23461969}" type="sibTrans" cxnId="{FFE560B0-C83C-4BB5-98FA-69EE067BAA3D}">
      <dgm:prSet/>
      <dgm:spPr/>
      <dgm:t>
        <a:bodyPr/>
        <a:lstStyle/>
        <a:p>
          <a:endParaRPr lang="en-US"/>
        </a:p>
      </dgm:t>
    </dgm:pt>
    <dgm:pt modelId="{29FA5C00-5EB6-4274-A0A5-9576154FC0A2}">
      <dgm:prSet/>
      <dgm:spPr/>
      <dgm:t>
        <a:bodyPr/>
        <a:lstStyle/>
        <a:p>
          <a:r>
            <a:rPr lang="en-US"/>
            <a:t>Practice: Solutions to Linear Equations: </a:t>
          </a:r>
          <a:r>
            <a:rPr lang="en-US">
              <a:hlinkClick xmlns:r="http://schemas.openxmlformats.org/officeDocument/2006/relationships" r:id="rId2"/>
            </a:rPr>
            <a:t>https://www.geogebra.org/m/qfb4njtc#material/jb3aypuq</a:t>
          </a:r>
          <a:endParaRPr lang="en-US"/>
        </a:p>
      </dgm:t>
    </dgm:pt>
    <dgm:pt modelId="{F6C7F775-A597-4227-A323-68752FCD2085}" type="parTrans" cxnId="{EDF5C1DC-0416-41DA-A1B1-74D4A5072AA4}">
      <dgm:prSet/>
      <dgm:spPr/>
      <dgm:t>
        <a:bodyPr/>
        <a:lstStyle/>
        <a:p>
          <a:endParaRPr lang="en-US"/>
        </a:p>
      </dgm:t>
    </dgm:pt>
    <dgm:pt modelId="{FD07D05B-301D-46A1-B041-6A3969511F02}" type="sibTrans" cxnId="{EDF5C1DC-0416-41DA-A1B1-74D4A5072AA4}">
      <dgm:prSet/>
      <dgm:spPr/>
      <dgm:t>
        <a:bodyPr/>
        <a:lstStyle/>
        <a:p>
          <a:endParaRPr lang="en-US"/>
        </a:p>
      </dgm:t>
    </dgm:pt>
    <dgm:pt modelId="{5239102E-BDCB-403F-A484-880BE846C846}">
      <dgm:prSet/>
      <dgm:spPr/>
      <dgm:t>
        <a:bodyPr/>
        <a:lstStyle/>
        <a:p>
          <a:r>
            <a:rPr lang="en-US"/>
            <a:t>Practice: Representations of Linear Relationships: </a:t>
          </a:r>
          <a:r>
            <a:rPr lang="en-US">
              <a:hlinkClick xmlns:r="http://schemas.openxmlformats.org/officeDocument/2006/relationships" r:id="rId3"/>
            </a:rPr>
            <a:t>https://www.geogebra.org/m/xe3efb4e#material/a8brpen3</a:t>
          </a:r>
          <a:r>
            <a:rPr lang="en-US"/>
            <a:t> </a:t>
          </a:r>
        </a:p>
      </dgm:t>
    </dgm:pt>
    <dgm:pt modelId="{D3494DD0-8E36-404E-B7D0-1C3052549808}" type="parTrans" cxnId="{74CC8992-3100-408E-B141-5900302C849F}">
      <dgm:prSet/>
      <dgm:spPr/>
      <dgm:t>
        <a:bodyPr/>
        <a:lstStyle/>
        <a:p>
          <a:endParaRPr lang="en-US"/>
        </a:p>
      </dgm:t>
    </dgm:pt>
    <dgm:pt modelId="{9A7D5426-F0F9-4154-BDB6-D8BEBC714799}" type="sibTrans" cxnId="{74CC8992-3100-408E-B141-5900302C849F}">
      <dgm:prSet/>
      <dgm:spPr/>
      <dgm:t>
        <a:bodyPr/>
        <a:lstStyle/>
        <a:p>
          <a:endParaRPr lang="en-US"/>
        </a:p>
      </dgm:t>
    </dgm:pt>
    <dgm:pt modelId="{F528576B-E0F0-4AB2-8026-0ED57D9E8C3F}" type="pres">
      <dgm:prSet presAssocID="{E6924A25-C38A-4C99-95A4-1435F64B6594}" presName="root" presStyleCnt="0">
        <dgm:presLayoutVars>
          <dgm:dir/>
          <dgm:resizeHandles val="exact"/>
        </dgm:presLayoutVars>
      </dgm:prSet>
      <dgm:spPr/>
    </dgm:pt>
    <dgm:pt modelId="{AAC8E3B4-470B-4125-9EE8-06FAEA57984D}" type="pres">
      <dgm:prSet presAssocID="{0D723298-CF07-4449-8426-DFAF503C13D4}" presName="compNode" presStyleCnt="0"/>
      <dgm:spPr/>
    </dgm:pt>
    <dgm:pt modelId="{D05A5574-86E9-4BC2-ACBE-CFAFB2C0A2E5}" type="pres">
      <dgm:prSet presAssocID="{0D723298-CF07-4449-8426-DFAF503C13D4}" presName="bgRect" presStyleLbl="bgShp" presStyleIdx="0" presStyleCnt="3"/>
      <dgm:spPr/>
    </dgm:pt>
    <dgm:pt modelId="{EBD1CF58-E9AB-4374-9CF5-EB199A43BCFE}" type="pres">
      <dgm:prSet presAssocID="{0D723298-CF07-4449-8426-DFAF503C13D4}" presName="iconRect" presStyleLbl="node1" presStyleIdx="0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45B743C2-E3AD-44DB-B19D-5EB053350BE0}" type="pres">
      <dgm:prSet presAssocID="{0D723298-CF07-4449-8426-DFAF503C13D4}" presName="spaceRect" presStyleCnt="0"/>
      <dgm:spPr/>
    </dgm:pt>
    <dgm:pt modelId="{BAF8E705-EC68-4069-8045-0A2D23B1C247}" type="pres">
      <dgm:prSet presAssocID="{0D723298-CF07-4449-8426-DFAF503C13D4}" presName="parTx" presStyleLbl="revTx" presStyleIdx="0" presStyleCnt="3">
        <dgm:presLayoutVars>
          <dgm:chMax val="0"/>
          <dgm:chPref val="0"/>
        </dgm:presLayoutVars>
      </dgm:prSet>
      <dgm:spPr/>
    </dgm:pt>
    <dgm:pt modelId="{96C2BBED-8E48-4136-94F2-89779F0DC2EE}" type="pres">
      <dgm:prSet presAssocID="{664157CC-87FB-4BE5-89DE-E8FD23461969}" presName="sibTrans" presStyleCnt="0"/>
      <dgm:spPr/>
    </dgm:pt>
    <dgm:pt modelId="{B68B3CBD-DC78-4C79-A5F8-8DC099B1B689}" type="pres">
      <dgm:prSet presAssocID="{29FA5C00-5EB6-4274-A0A5-9576154FC0A2}" presName="compNode" presStyleCnt="0"/>
      <dgm:spPr/>
    </dgm:pt>
    <dgm:pt modelId="{91BA6D6E-357D-454D-9929-D79CEA269FE4}" type="pres">
      <dgm:prSet presAssocID="{29FA5C00-5EB6-4274-A0A5-9576154FC0A2}" presName="bgRect" presStyleLbl="bgShp" presStyleIdx="1" presStyleCnt="3"/>
      <dgm:spPr/>
    </dgm:pt>
    <dgm:pt modelId="{110F3D24-9FCF-498C-86EE-A50E3982922B}" type="pres">
      <dgm:prSet presAssocID="{29FA5C00-5EB6-4274-A0A5-9576154FC0A2}" presName="iconRect" presStyleLbl="node1" presStyleIdx="1" presStyleCnt="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41450FB6-5D6D-4AE4-A9D1-A793780DBD57}" type="pres">
      <dgm:prSet presAssocID="{29FA5C00-5EB6-4274-A0A5-9576154FC0A2}" presName="spaceRect" presStyleCnt="0"/>
      <dgm:spPr/>
    </dgm:pt>
    <dgm:pt modelId="{AC9042CD-5E3A-4ECF-A532-6F51437718D6}" type="pres">
      <dgm:prSet presAssocID="{29FA5C00-5EB6-4274-A0A5-9576154FC0A2}" presName="parTx" presStyleLbl="revTx" presStyleIdx="1" presStyleCnt="3">
        <dgm:presLayoutVars>
          <dgm:chMax val="0"/>
          <dgm:chPref val="0"/>
        </dgm:presLayoutVars>
      </dgm:prSet>
      <dgm:spPr/>
    </dgm:pt>
    <dgm:pt modelId="{235B4115-B95D-4E08-8C1E-8A049A4492AD}" type="pres">
      <dgm:prSet presAssocID="{FD07D05B-301D-46A1-B041-6A3969511F02}" presName="sibTrans" presStyleCnt="0"/>
      <dgm:spPr/>
    </dgm:pt>
    <dgm:pt modelId="{9B71BA0F-B2F8-4139-B2DA-796A7D209863}" type="pres">
      <dgm:prSet presAssocID="{5239102E-BDCB-403F-A484-880BE846C846}" presName="compNode" presStyleCnt="0"/>
      <dgm:spPr/>
    </dgm:pt>
    <dgm:pt modelId="{B12AE3F1-390B-43AF-8186-92103B56B540}" type="pres">
      <dgm:prSet presAssocID="{5239102E-BDCB-403F-A484-880BE846C846}" presName="bgRect" presStyleLbl="bgShp" presStyleIdx="2" presStyleCnt="3"/>
      <dgm:spPr/>
    </dgm:pt>
    <dgm:pt modelId="{BD12F3A2-7D21-4CCB-9013-00031D6FD9BF}" type="pres">
      <dgm:prSet presAssocID="{5239102E-BDCB-403F-A484-880BE846C846}" presName="iconRect" presStyleLbl="node1" presStyleIdx="2" presStyleCnt="3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twork Diagram"/>
        </a:ext>
      </dgm:extLst>
    </dgm:pt>
    <dgm:pt modelId="{3BE9DBA9-FAF5-4C36-B9B9-8B6372B13A04}" type="pres">
      <dgm:prSet presAssocID="{5239102E-BDCB-403F-A484-880BE846C846}" presName="spaceRect" presStyleCnt="0"/>
      <dgm:spPr/>
    </dgm:pt>
    <dgm:pt modelId="{43558B9C-FFB9-460A-98FB-DE16B0072CB7}" type="pres">
      <dgm:prSet presAssocID="{5239102E-BDCB-403F-A484-880BE846C84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753C8744-CB31-47B4-A481-695A9B53EBB9}" type="presOf" srcId="{29FA5C00-5EB6-4274-A0A5-9576154FC0A2}" destId="{AC9042CD-5E3A-4ECF-A532-6F51437718D6}" srcOrd="0" destOrd="0" presId="urn:microsoft.com/office/officeart/2018/2/layout/IconVerticalSolidList"/>
    <dgm:cxn modelId="{AB54EA47-4706-49CE-B477-FAF22A88D387}" type="presOf" srcId="{5239102E-BDCB-403F-A484-880BE846C846}" destId="{43558B9C-FFB9-460A-98FB-DE16B0072CB7}" srcOrd="0" destOrd="0" presId="urn:microsoft.com/office/officeart/2018/2/layout/IconVerticalSolidList"/>
    <dgm:cxn modelId="{74CC8992-3100-408E-B141-5900302C849F}" srcId="{E6924A25-C38A-4C99-95A4-1435F64B6594}" destId="{5239102E-BDCB-403F-A484-880BE846C846}" srcOrd="2" destOrd="0" parTransId="{D3494DD0-8E36-404E-B7D0-1C3052549808}" sibTransId="{9A7D5426-F0F9-4154-BDB6-D8BEBC714799}"/>
    <dgm:cxn modelId="{DE884CA6-BE6C-484D-AECF-957CC2C2600F}" type="presOf" srcId="{E6924A25-C38A-4C99-95A4-1435F64B6594}" destId="{F528576B-E0F0-4AB2-8026-0ED57D9E8C3F}" srcOrd="0" destOrd="0" presId="urn:microsoft.com/office/officeart/2018/2/layout/IconVerticalSolidList"/>
    <dgm:cxn modelId="{FFE560B0-C83C-4BB5-98FA-69EE067BAA3D}" srcId="{E6924A25-C38A-4C99-95A4-1435F64B6594}" destId="{0D723298-CF07-4449-8426-DFAF503C13D4}" srcOrd="0" destOrd="0" parTransId="{48D4AABB-BC11-492E-AF04-BDBCA9713484}" sibTransId="{664157CC-87FB-4BE5-89DE-E8FD23461969}"/>
    <dgm:cxn modelId="{97DCB0DA-EC52-481F-A92F-8505A30B9590}" type="presOf" srcId="{0D723298-CF07-4449-8426-DFAF503C13D4}" destId="{BAF8E705-EC68-4069-8045-0A2D23B1C247}" srcOrd="0" destOrd="0" presId="urn:microsoft.com/office/officeart/2018/2/layout/IconVerticalSolidList"/>
    <dgm:cxn modelId="{EDF5C1DC-0416-41DA-A1B1-74D4A5072AA4}" srcId="{E6924A25-C38A-4C99-95A4-1435F64B6594}" destId="{29FA5C00-5EB6-4274-A0A5-9576154FC0A2}" srcOrd="1" destOrd="0" parTransId="{F6C7F775-A597-4227-A323-68752FCD2085}" sibTransId="{FD07D05B-301D-46A1-B041-6A3969511F02}"/>
    <dgm:cxn modelId="{F75D102A-01E5-48FA-A437-26E85AB2AA37}" type="presParOf" srcId="{F528576B-E0F0-4AB2-8026-0ED57D9E8C3F}" destId="{AAC8E3B4-470B-4125-9EE8-06FAEA57984D}" srcOrd="0" destOrd="0" presId="urn:microsoft.com/office/officeart/2018/2/layout/IconVerticalSolidList"/>
    <dgm:cxn modelId="{E14BE4E3-EFB3-4A45-86CE-925E039272FD}" type="presParOf" srcId="{AAC8E3B4-470B-4125-9EE8-06FAEA57984D}" destId="{D05A5574-86E9-4BC2-ACBE-CFAFB2C0A2E5}" srcOrd="0" destOrd="0" presId="urn:microsoft.com/office/officeart/2018/2/layout/IconVerticalSolidList"/>
    <dgm:cxn modelId="{B33DC679-7FB0-4A3D-A418-01809E846BCC}" type="presParOf" srcId="{AAC8E3B4-470B-4125-9EE8-06FAEA57984D}" destId="{EBD1CF58-E9AB-4374-9CF5-EB199A43BCFE}" srcOrd="1" destOrd="0" presId="urn:microsoft.com/office/officeart/2018/2/layout/IconVerticalSolidList"/>
    <dgm:cxn modelId="{22C5E7B1-A4DB-4A3D-9DE1-77C2C375E32D}" type="presParOf" srcId="{AAC8E3B4-470B-4125-9EE8-06FAEA57984D}" destId="{45B743C2-E3AD-44DB-B19D-5EB053350BE0}" srcOrd="2" destOrd="0" presId="urn:microsoft.com/office/officeart/2018/2/layout/IconVerticalSolidList"/>
    <dgm:cxn modelId="{6B0E5DB1-CB57-4916-B1A1-FA25C5116B76}" type="presParOf" srcId="{AAC8E3B4-470B-4125-9EE8-06FAEA57984D}" destId="{BAF8E705-EC68-4069-8045-0A2D23B1C247}" srcOrd="3" destOrd="0" presId="urn:microsoft.com/office/officeart/2018/2/layout/IconVerticalSolidList"/>
    <dgm:cxn modelId="{2AFB6778-5290-4B9A-9155-42DAA6030503}" type="presParOf" srcId="{F528576B-E0F0-4AB2-8026-0ED57D9E8C3F}" destId="{96C2BBED-8E48-4136-94F2-89779F0DC2EE}" srcOrd="1" destOrd="0" presId="urn:microsoft.com/office/officeart/2018/2/layout/IconVerticalSolidList"/>
    <dgm:cxn modelId="{5657A8D3-09E6-42EF-89ED-39EEC49C5BBA}" type="presParOf" srcId="{F528576B-E0F0-4AB2-8026-0ED57D9E8C3F}" destId="{B68B3CBD-DC78-4C79-A5F8-8DC099B1B689}" srcOrd="2" destOrd="0" presId="urn:microsoft.com/office/officeart/2018/2/layout/IconVerticalSolidList"/>
    <dgm:cxn modelId="{A500EC82-AC31-4CB0-BE21-39323F7BAD52}" type="presParOf" srcId="{B68B3CBD-DC78-4C79-A5F8-8DC099B1B689}" destId="{91BA6D6E-357D-454D-9929-D79CEA269FE4}" srcOrd="0" destOrd="0" presId="urn:microsoft.com/office/officeart/2018/2/layout/IconVerticalSolidList"/>
    <dgm:cxn modelId="{AAC216E1-BD8F-4EAB-9A36-CE554E61BBB3}" type="presParOf" srcId="{B68B3CBD-DC78-4C79-A5F8-8DC099B1B689}" destId="{110F3D24-9FCF-498C-86EE-A50E3982922B}" srcOrd="1" destOrd="0" presId="urn:microsoft.com/office/officeart/2018/2/layout/IconVerticalSolidList"/>
    <dgm:cxn modelId="{5793A06A-98E4-40BD-B9DE-D697760BAAFA}" type="presParOf" srcId="{B68B3CBD-DC78-4C79-A5F8-8DC099B1B689}" destId="{41450FB6-5D6D-4AE4-A9D1-A793780DBD57}" srcOrd="2" destOrd="0" presId="urn:microsoft.com/office/officeart/2018/2/layout/IconVerticalSolidList"/>
    <dgm:cxn modelId="{CFD2838F-CAB6-48D1-9721-33D6D01DA16D}" type="presParOf" srcId="{B68B3CBD-DC78-4C79-A5F8-8DC099B1B689}" destId="{AC9042CD-5E3A-4ECF-A532-6F51437718D6}" srcOrd="3" destOrd="0" presId="urn:microsoft.com/office/officeart/2018/2/layout/IconVerticalSolidList"/>
    <dgm:cxn modelId="{6F4BB4BD-E53C-4234-B1E8-251AB1D5E7DA}" type="presParOf" srcId="{F528576B-E0F0-4AB2-8026-0ED57D9E8C3F}" destId="{235B4115-B95D-4E08-8C1E-8A049A4492AD}" srcOrd="3" destOrd="0" presId="urn:microsoft.com/office/officeart/2018/2/layout/IconVerticalSolidList"/>
    <dgm:cxn modelId="{E97FC75D-20F3-4BCB-A6F4-7425ADB599A1}" type="presParOf" srcId="{F528576B-E0F0-4AB2-8026-0ED57D9E8C3F}" destId="{9B71BA0F-B2F8-4139-B2DA-796A7D209863}" srcOrd="4" destOrd="0" presId="urn:microsoft.com/office/officeart/2018/2/layout/IconVerticalSolidList"/>
    <dgm:cxn modelId="{D89B9481-35C3-4949-8335-ED15B113F3ED}" type="presParOf" srcId="{9B71BA0F-B2F8-4139-B2DA-796A7D209863}" destId="{B12AE3F1-390B-43AF-8186-92103B56B540}" srcOrd="0" destOrd="0" presId="urn:microsoft.com/office/officeart/2018/2/layout/IconVerticalSolidList"/>
    <dgm:cxn modelId="{673035FA-A9F6-4416-8E31-A7E0FF2ADEFB}" type="presParOf" srcId="{9B71BA0F-B2F8-4139-B2DA-796A7D209863}" destId="{BD12F3A2-7D21-4CCB-9013-00031D6FD9BF}" srcOrd="1" destOrd="0" presId="urn:microsoft.com/office/officeart/2018/2/layout/IconVerticalSolidList"/>
    <dgm:cxn modelId="{AF6A61A8-A883-4125-9513-A6C661376486}" type="presParOf" srcId="{9B71BA0F-B2F8-4139-B2DA-796A7D209863}" destId="{3BE9DBA9-FAF5-4C36-B9B9-8B6372B13A04}" srcOrd="2" destOrd="0" presId="urn:microsoft.com/office/officeart/2018/2/layout/IconVerticalSolidList"/>
    <dgm:cxn modelId="{63E0BD68-18CF-4238-BE4A-9C2F91AE3FA1}" type="presParOf" srcId="{9B71BA0F-B2F8-4139-B2DA-796A7D209863}" destId="{43558B9C-FFB9-460A-98FB-DE16B0072CB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898D4-4E56-4970-9C09-74313CA029F1}">
      <dsp:nvSpPr>
        <dsp:cNvPr id="0" name=""/>
        <dsp:cNvSpPr/>
      </dsp:nvSpPr>
      <dsp:spPr>
        <a:xfrm>
          <a:off x="0" y="0"/>
          <a:ext cx="8938260" cy="12040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Functions can be represented using algebraic equations.</a:t>
          </a:r>
        </a:p>
      </dsp:txBody>
      <dsp:txXfrm>
        <a:off x="35265" y="35265"/>
        <a:ext cx="7638998" cy="1133518"/>
      </dsp:txXfrm>
    </dsp:sp>
    <dsp:sp modelId="{777AA875-BE62-46A4-BB14-050B811139DD}">
      <dsp:nvSpPr>
        <dsp:cNvPr id="0" name=""/>
        <dsp:cNvSpPr/>
      </dsp:nvSpPr>
      <dsp:spPr>
        <a:xfrm>
          <a:off x="788669" y="1404723"/>
          <a:ext cx="8938260" cy="12040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We can compare functions by analyzing their algebraic properties.</a:t>
          </a:r>
        </a:p>
      </dsp:txBody>
      <dsp:txXfrm>
        <a:off x="823934" y="1439988"/>
        <a:ext cx="7296428" cy="1133518"/>
      </dsp:txXfrm>
    </dsp:sp>
    <dsp:sp modelId="{D5D39A4D-3EEC-49F6-BBB9-F0FDCEADDEB4}">
      <dsp:nvSpPr>
        <dsp:cNvPr id="0" name=""/>
        <dsp:cNvSpPr/>
      </dsp:nvSpPr>
      <dsp:spPr>
        <a:xfrm>
          <a:off x="1577339" y="2809447"/>
          <a:ext cx="8938260" cy="12040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Examples of algebraic properties include domain, range, and intercepts.</a:t>
          </a:r>
        </a:p>
      </dsp:txBody>
      <dsp:txXfrm>
        <a:off x="1612604" y="2844712"/>
        <a:ext cx="7296428" cy="1133518"/>
      </dsp:txXfrm>
    </dsp:sp>
    <dsp:sp modelId="{174CA696-EDF8-4A47-AF4B-011225C9B062}">
      <dsp:nvSpPr>
        <dsp:cNvPr id="0" name=""/>
        <dsp:cNvSpPr/>
      </dsp:nvSpPr>
      <dsp:spPr>
        <a:xfrm>
          <a:off x="8155628" y="913070"/>
          <a:ext cx="782631" cy="78263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8331720" y="913070"/>
        <a:ext cx="430447" cy="588930"/>
      </dsp:txXfrm>
    </dsp:sp>
    <dsp:sp modelId="{92A2908E-AEF9-491C-8619-A5A1E5A8354D}">
      <dsp:nvSpPr>
        <dsp:cNvPr id="0" name=""/>
        <dsp:cNvSpPr/>
      </dsp:nvSpPr>
      <dsp:spPr>
        <a:xfrm>
          <a:off x="8944298" y="2309766"/>
          <a:ext cx="782631" cy="78263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9120390" y="2309766"/>
        <a:ext cx="430447" cy="5889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52688E-4418-4941-B508-F8F9F6A774B1}">
      <dsp:nvSpPr>
        <dsp:cNvPr id="0" name=""/>
        <dsp:cNvSpPr/>
      </dsp:nvSpPr>
      <dsp:spPr>
        <a:xfrm>
          <a:off x="0" y="531"/>
          <a:ext cx="5181600" cy="124293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FA5B35-E6F6-4019-922B-EEB884B85FCA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951545-61A5-455C-A869-05652CF94008}">
      <dsp:nvSpPr>
        <dsp:cNvPr id="0" name=""/>
        <dsp:cNvSpPr/>
      </dsp:nvSpPr>
      <dsp:spPr>
        <a:xfrm>
          <a:off x="1435590" y="531"/>
          <a:ext cx="3746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Functions can be represented using tables of values.</a:t>
          </a:r>
        </a:p>
      </dsp:txBody>
      <dsp:txXfrm>
        <a:off x="1435590" y="531"/>
        <a:ext cx="3746009" cy="1242935"/>
      </dsp:txXfrm>
    </dsp:sp>
    <dsp:sp modelId="{251099DB-D5CD-4355-A186-990BEE754D75}">
      <dsp:nvSpPr>
        <dsp:cNvPr id="0" name=""/>
        <dsp:cNvSpPr/>
      </dsp:nvSpPr>
      <dsp:spPr>
        <a:xfrm>
          <a:off x="0" y="1554201"/>
          <a:ext cx="5181600" cy="124293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B48EA5-0088-4311-B4AF-5BA942917801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8D65F0-BA97-452D-97A9-9E5C9B0CE93D}">
      <dsp:nvSpPr>
        <dsp:cNvPr id="0" name=""/>
        <dsp:cNvSpPr/>
      </dsp:nvSpPr>
      <dsp:spPr>
        <a:xfrm>
          <a:off x="1435590" y="1554201"/>
          <a:ext cx="3746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</dsp:txBody>
      <dsp:txXfrm>
        <a:off x="1435590" y="1554201"/>
        <a:ext cx="3746009" cy="1242935"/>
      </dsp:txXfrm>
    </dsp:sp>
    <dsp:sp modelId="{11C1A3A6-2FC0-4E78-B021-09899898FCA1}">
      <dsp:nvSpPr>
        <dsp:cNvPr id="0" name=""/>
        <dsp:cNvSpPr/>
      </dsp:nvSpPr>
      <dsp:spPr>
        <a:xfrm>
          <a:off x="0" y="3107870"/>
          <a:ext cx="5181600" cy="124293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B2A337-270E-4068-B4F5-DC25A414C568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FCDC3C-A44D-4B91-B1A3-21F1B366F20F}">
      <dsp:nvSpPr>
        <dsp:cNvPr id="0" name=""/>
        <dsp:cNvSpPr/>
      </dsp:nvSpPr>
      <dsp:spPr>
        <a:xfrm>
          <a:off x="1435590" y="3107870"/>
          <a:ext cx="3746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We can compare functions by analyzing their numerical properties.</a:t>
          </a:r>
          <a:endParaRPr lang="en-US" sz="2100" kern="1200" dirty="0"/>
        </a:p>
      </dsp:txBody>
      <dsp:txXfrm>
        <a:off x="1435590" y="3107870"/>
        <a:ext cx="3746009" cy="12429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0685E6-C82A-46C1-851A-309507754B90}">
      <dsp:nvSpPr>
        <dsp:cNvPr id="0" name=""/>
        <dsp:cNvSpPr/>
      </dsp:nvSpPr>
      <dsp:spPr>
        <a:xfrm>
          <a:off x="0" y="652193"/>
          <a:ext cx="10515600" cy="120404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61617C-66BA-4170-825F-D24B32B9E1FD}">
      <dsp:nvSpPr>
        <dsp:cNvPr id="0" name=""/>
        <dsp:cNvSpPr/>
      </dsp:nvSpPr>
      <dsp:spPr>
        <a:xfrm>
          <a:off x="364224" y="923104"/>
          <a:ext cx="662226" cy="6622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9B725C-4701-4F2A-9D7F-54B961981E7C}">
      <dsp:nvSpPr>
        <dsp:cNvPr id="0" name=""/>
        <dsp:cNvSpPr/>
      </dsp:nvSpPr>
      <dsp:spPr>
        <a:xfrm>
          <a:off x="1390676" y="652193"/>
          <a:ext cx="9124923" cy="1204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428" tIns="127428" rIns="127428" bIns="12742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 table of values can describe the growth of a plant over time.</a:t>
          </a:r>
        </a:p>
      </dsp:txBody>
      <dsp:txXfrm>
        <a:off x="1390676" y="652193"/>
        <a:ext cx="9124923" cy="1204048"/>
      </dsp:txXfrm>
    </dsp:sp>
    <dsp:sp modelId="{26000D19-EB71-426E-8A24-DDC1B5D5CA3D}">
      <dsp:nvSpPr>
        <dsp:cNvPr id="0" name=""/>
        <dsp:cNvSpPr/>
      </dsp:nvSpPr>
      <dsp:spPr>
        <a:xfrm>
          <a:off x="0" y="2157254"/>
          <a:ext cx="10515600" cy="120404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FEEB44-97A7-41E0-BC9B-DF6CD629FDB8}">
      <dsp:nvSpPr>
        <dsp:cNvPr id="0" name=""/>
        <dsp:cNvSpPr/>
      </dsp:nvSpPr>
      <dsp:spPr>
        <a:xfrm>
          <a:off x="364224" y="2428165"/>
          <a:ext cx="662226" cy="6622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BA7487-61B7-4BA5-9207-D7CF11ABFE6E}">
      <dsp:nvSpPr>
        <dsp:cNvPr id="0" name=""/>
        <dsp:cNvSpPr/>
      </dsp:nvSpPr>
      <dsp:spPr>
        <a:xfrm>
          <a:off x="1390676" y="2157254"/>
          <a:ext cx="9124923" cy="1204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428" tIns="127428" rIns="127428" bIns="12742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By describing the growth verbally, we can compare properties such as rate of change and maximum height.</a:t>
          </a:r>
        </a:p>
      </dsp:txBody>
      <dsp:txXfrm>
        <a:off x="1390676" y="2157254"/>
        <a:ext cx="9124923" cy="12040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D1BE33-0C0C-455D-83F4-6FA51DC76A05}">
      <dsp:nvSpPr>
        <dsp:cNvPr id="0" name=""/>
        <dsp:cNvSpPr/>
      </dsp:nvSpPr>
      <dsp:spPr>
        <a:xfrm>
          <a:off x="0" y="489"/>
          <a:ext cx="10515600" cy="1146433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E3BC64-7579-4518-A487-63B827E1D106}">
      <dsp:nvSpPr>
        <dsp:cNvPr id="0" name=""/>
        <dsp:cNvSpPr/>
      </dsp:nvSpPr>
      <dsp:spPr>
        <a:xfrm>
          <a:off x="346796" y="258437"/>
          <a:ext cx="630538" cy="63053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D5DFF1-1990-4BD9-A812-25559770A1D9}">
      <dsp:nvSpPr>
        <dsp:cNvPr id="0" name=""/>
        <dsp:cNvSpPr/>
      </dsp:nvSpPr>
      <dsp:spPr>
        <a:xfrm>
          <a:off x="1324130" y="489"/>
          <a:ext cx="9191469" cy="1146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331" tIns="121331" rIns="121331" bIns="12133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Given two functions represented algebraically, compare their domains and ranges.</a:t>
          </a:r>
        </a:p>
      </dsp:txBody>
      <dsp:txXfrm>
        <a:off x="1324130" y="489"/>
        <a:ext cx="9191469" cy="1146433"/>
      </dsp:txXfrm>
    </dsp:sp>
    <dsp:sp modelId="{BD14CB1C-AFC2-4F7F-BDB6-33F2CE7F077B}">
      <dsp:nvSpPr>
        <dsp:cNvPr id="0" name=""/>
        <dsp:cNvSpPr/>
      </dsp:nvSpPr>
      <dsp:spPr>
        <a:xfrm>
          <a:off x="0" y="1433531"/>
          <a:ext cx="10515600" cy="1146433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4FAE35-DAFA-42DF-90E8-F3CAEB1DFBF0}">
      <dsp:nvSpPr>
        <dsp:cNvPr id="0" name=""/>
        <dsp:cNvSpPr/>
      </dsp:nvSpPr>
      <dsp:spPr>
        <a:xfrm>
          <a:off x="346796" y="1691478"/>
          <a:ext cx="630538" cy="63053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D845E0-0264-443C-92BD-C85C8AD9F090}">
      <dsp:nvSpPr>
        <dsp:cNvPr id="0" name=""/>
        <dsp:cNvSpPr/>
      </dsp:nvSpPr>
      <dsp:spPr>
        <a:xfrm>
          <a:off x="1324130" y="1433531"/>
          <a:ext cx="9191469" cy="1146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331" tIns="121331" rIns="121331" bIns="12133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Identify the intercepts and determine if they intersect.</a:t>
          </a:r>
        </a:p>
      </dsp:txBody>
      <dsp:txXfrm>
        <a:off x="1324130" y="1433531"/>
        <a:ext cx="9191469" cy="1146433"/>
      </dsp:txXfrm>
    </dsp:sp>
    <dsp:sp modelId="{FC10D305-ED12-4D15-ACBC-91FDDD263D6B}">
      <dsp:nvSpPr>
        <dsp:cNvPr id="0" name=""/>
        <dsp:cNvSpPr/>
      </dsp:nvSpPr>
      <dsp:spPr>
        <a:xfrm>
          <a:off x="0" y="2866572"/>
          <a:ext cx="10515600" cy="1146433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340387-9B29-4095-B1D0-1660C9549B06}">
      <dsp:nvSpPr>
        <dsp:cNvPr id="0" name=""/>
        <dsp:cNvSpPr/>
      </dsp:nvSpPr>
      <dsp:spPr>
        <a:xfrm>
          <a:off x="346796" y="3124520"/>
          <a:ext cx="630538" cy="63053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F9B688-5E3A-4005-B9F2-E6C1C1E9E8BE}">
      <dsp:nvSpPr>
        <dsp:cNvPr id="0" name=""/>
        <dsp:cNvSpPr/>
      </dsp:nvSpPr>
      <dsp:spPr>
        <a:xfrm>
          <a:off x="1324130" y="2866572"/>
          <a:ext cx="9191469" cy="1146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331" tIns="121331" rIns="121331" bIns="12133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Find the slope of each function and compare them.</a:t>
          </a:r>
        </a:p>
      </dsp:txBody>
      <dsp:txXfrm>
        <a:off x="1324130" y="2866572"/>
        <a:ext cx="9191469" cy="114643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3C777E-DC46-42F6-8B1C-3F81611F3CFC}">
      <dsp:nvSpPr>
        <dsp:cNvPr id="0" name=""/>
        <dsp:cNvSpPr/>
      </dsp:nvSpPr>
      <dsp:spPr>
        <a:xfrm>
          <a:off x="0" y="489"/>
          <a:ext cx="10515600" cy="1146433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544759-D742-40B1-8892-3C28794D36EF}">
      <dsp:nvSpPr>
        <dsp:cNvPr id="0" name=""/>
        <dsp:cNvSpPr/>
      </dsp:nvSpPr>
      <dsp:spPr>
        <a:xfrm>
          <a:off x="346796" y="258437"/>
          <a:ext cx="630538" cy="63053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68F193-D934-40B7-BFE0-31B293DC6490}">
      <dsp:nvSpPr>
        <dsp:cNvPr id="0" name=""/>
        <dsp:cNvSpPr/>
      </dsp:nvSpPr>
      <dsp:spPr>
        <a:xfrm>
          <a:off x="1324130" y="489"/>
          <a:ext cx="9191469" cy="1146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331" tIns="121331" rIns="121331" bIns="12133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Given two functions represented graphically, compare their slopes and y-intercepts.</a:t>
          </a:r>
        </a:p>
      </dsp:txBody>
      <dsp:txXfrm>
        <a:off x="1324130" y="489"/>
        <a:ext cx="9191469" cy="1146433"/>
      </dsp:txXfrm>
    </dsp:sp>
    <dsp:sp modelId="{59F326F3-D3E3-416D-9A02-AA7A61051D2E}">
      <dsp:nvSpPr>
        <dsp:cNvPr id="0" name=""/>
        <dsp:cNvSpPr/>
      </dsp:nvSpPr>
      <dsp:spPr>
        <a:xfrm>
          <a:off x="0" y="1433531"/>
          <a:ext cx="10515600" cy="1146433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1BA3BA-835D-42EA-B6CA-EAFE46C171F9}">
      <dsp:nvSpPr>
        <dsp:cNvPr id="0" name=""/>
        <dsp:cNvSpPr/>
      </dsp:nvSpPr>
      <dsp:spPr>
        <a:xfrm>
          <a:off x="346796" y="1691478"/>
          <a:ext cx="630538" cy="63053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9E4BCD-74E9-44C6-9A89-C270A1629165}">
      <dsp:nvSpPr>
        <dsp:cNvPr id="0" name=""/>
        <dsp:cNvSpPr/>
      </dsp:nvSpPr>
      <dsp:spPr>
        <a:xfrm>
          <a:off x="1324130" y="1433531"/>
          <a:ext cx="9191469" cy="1146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331" tIns="121331" rIns="121331" bIns="12133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Identify any points of intersection and compare their shapes.</a:t>
          </a:r>
        </a:p>
      </dsp:txBody>
      <dsp:txXfrm>
        <a:off x="1324130" y="1433531"/>
        <a:ext cx="9191469" cy="1146433"/>
      </dsp:txXfrm>
    </dsp:sp>
    <dsp:sp modelId="{C665BA10-907E-4CA1-8D6A-68E8FAD67340}">
      <dsp:nvSpPr>
        <dsp:cNvPr id="0" name=""/>
        <dsp:cNvSpPr/>
      </dsp:nvSpPr>
      <dsp:spPr>
        <a:xfrm>
          <a:off x="0" y="2866572"/>
          <a:ext cx="10515600" cy="1146433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4F5AB5-69E7-414D-8C46-63EAB20C72B5}">
      <dsp:nvSpPr>
        <dsp:cNvPr id="0" name=""/>
        <dsp:cNvSpPr/>
      </dsp:nvSpPr>
      <dsp:spPr>
        <a:xfrm>
          <a:off x="346796" y="3124520"/>
          <a:ext cx="630538" cy="63053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E89BDC-FF38-4DD3-968F-29F57882A551}">
      <dsp:nvSpPr>
        <dsp:cNvPr id="0" name=""/>
        <dsp:cNvSpPr/>
      </dsp:nvSpPr>
      <dsp:spPr>
        <a:xfrm>
          <a:off x="1324130" y="2866572"/>
          <a:ext cx="9191469" cy="1146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331" tIns="121331" rIns="121331" bIns="12133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Determine if the functions are increasing, decreasing, or constant.</a:t>
          </a:r>
        </a:p>
      </dsp:txBody>
      <dsp:txXfrm>
        <a:off x="1324130" y="2866572"/>
        <a:ext cx="9191469" cy="114643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09EF82-B5A8-45EA-BEF1-6A3DA0175624}">
      <dsp:nvSpPr>
        <dsp:cNvPr id="0" name=""/>
        <dsp:cNvSpPr/>
      </dsp:nvSpPr>
      <dsp:spPr>
        <a:xfrm>
          <a:off x="320397" y="928"/>
          <a:ext cx="3085876" cy="185152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Qualitative features of a function are characteristics of a function that can be identified by looking at its graph.</a:t>
          </a:r>
        </a:p>
      </dsp:txBody>
      <dsp:txXfrm>
        <a:off x="320397" y="928"/>
        <a:ext cx="3085876" cy="1851526"/>
      </dsp:txXfrm>
    </dsp:sp>
    <dsp:sp modelId="{D4E6EAEC-362A-44D3-89AE-A792F6EADB8A}">
      <dsp:nvSpPr>
        <dsp:cNvPr id="0" name=""/>
        <dsp:cNvSpPr/>
      </dsp:nvSpPr>
      <dsp:spPr>
        <a:xfrm>
          <a:off x="3714861" y="928"/>
          <a:ext cx="3085876" cy="185152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Some qualitative features include intercepts, end behavior, and symmetry.</a:t>
          </a:r>
        </a:p>
      </dsp:txBody>
      <dsp:txXfrm>
        <a:off x="3714861" y="928"/>
        <a:ext cx="3085876" cy="1851526"/>
      </dsp:txXfrm>
    </dsp:sp>
    <dsp:sp modelId="{E22AF54C-BE31-455D-9666-3CBED835E661}">
      <dsp:nvSpPr>
        <dsp:cNvPr id="0" name=""/>
        <dsp:cNvSpPr/>
      </dsp:nvSpPr>
      <dsp:spPr>
        <a:xfrm>
          <a:off x="7109326" y="928"/>
          <a:ext cx="3085876" cy="185152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To sketch a graph that exhibits these features, we can start by identifying the key points of the function, such as its intercepts and local maxima/minima.</a:t>
          </a:r>
        </a:p>
      </dsp:txBody>
      <dsp:txXfrm>
        <a:off x="7109326" y="928"/>
        <a:ext cx="3085876" cy="1851526"/>
      </dsp:txXfrm>
    </dsp:sp>
    <dsp:sp modelId="{7C1F2B7B-AE44-481E-94F6-A106D555115A}">
      <dsp:nvSpPr>
        <dsp:cNvPr id="0" name=""/>
        <dsp:cNvSpPr/>
      </dsp:nvSpPr>
      <dsp:spPr>
        <a:xfrm>
          <a:off x="2017629" y="2161041"/>
          <a:ext cx="3085876" cy="185152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Once we have the key points, we can sketch a general shape of the function, making sure to include any relevant symmetry.</a:t>
          </a:r>
        </a:p>
      </dsp:txBody>
      <dsp:txXfrm>
        <a:off x="2017629" y="2161041"/>
        <a:ext cx="3085876" cy="1851526"/>
      </dsp:txXfrm>
    </dsp:sp>
    <dsp:sp modelId="{93D410E0-47FE-42E4-A610-C8B872C933D6}">
      <dsp:nvSpPr>
        <dsp:cNvPr id="0" name=""/>
        <dsp:cNvSpPr/>
      </dsp:nvSpPr>
      <dsp:spPr>
        <a:xfrm>
          <a:off x="5412093" y="2161041"/>
          <a:ext cx="3085876" cy="185152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Finally, we can add in any additional features, such as asymptotes or points of inflection.</a:t>
          </a:r>
        </a:p>
      </dsp:txBody>
      <dsp:txXfrm>
        <a:off x="5412093" y="2161041"/>
        <a:ext cx="3085876" cy="185152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5A5574-86E9-4BC2-ACBE-CFAFB2C0A2E5}">
      <dsp:nvSpPr>
        <dsp:cNvPr id="0" name=""/>
        <dsp:cNvSpPr/>
      </dsp:nvSpPr>
      <dsp:spPr>
        <a:xfrm>
          <a:off x="0" y="489"/>
          <a:ext cx="10515600" cy="114643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D1CF58-E9AB-4374-9CF5-EB199A43BCFE}">
      <dsp:nvSpPr>
        <dsp:cNvPr id="0" name=""/>
        <dsp:cNvSpPr/>
      </dsp:nvSpPr>
      <dsp:spPr>
        <a:xfrm>
          <a:off x="346796" y="258437"/>
          <a:ext cx="630538" cy="63053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F8E705-EC68-4069-8045-0A2D23B1C247}">
      <dsp:nvSpPr>
        <dsp:cNvPr id="0" name=""/>
        <dsp:cNvSpPr/>
      </dsp:nvSpPr>
      <dsp:spPr>
        <a:xfrm>
          <a:off x="1324130" y="489"/>
          <a:ext cx="9191469" cy="1146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331" tIns="121331" rIns="121331" bIns="12133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Practice: Using Graphs to Compare Relationships: </a:t>
          </a:r>
          <a:r>
            <a:rPr lang="en-US" sz="2200" kern="1200">
              <a:hlinkClick xmlns:r="http://schemas.openxmlformats.org/officeDocument/2006/relationships" r:id="rId3"/>
            </a:rPr>
            <a:t>https://www.geogebra.org/m/nqes4rqn#material/uyuazqdc</a:t>
          </a:r>
          <a:endParaRPr lang="en-US" sz="2200" kern="1200"/>
        </a:p>
      </dsp:txBody>
      <dsp:txXfrm>
        <a:off x="1324130" y="489"/>
        <a:ext cx="9191469" cy="1146433"/>
      </dsp:txXfrm>
    </dsp:sp>
    <dsp:sp modelId="{91BA6D6E-357D-454D-9929-D79CEA269FE4}">
      <dsp:nvSpPr>
        <dsp:cNvPr id="0" name=""/>
        <dsp:cNvSpPr/>
      </dsp:nvSpPr>
      <dsp:spPr>
        <a:xfrm>
          <a:off x="0" y="1433531"/>
          <a:ext cx="10515600" cy="114643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0F3D24-9FCF-498C-86EE-A50E3982922B}">
      <dsp:nvSpPr>
        <dsp:cNvPr id="0" name=""/>
        <dsp:cNvSpPr/>
      </dsp:nvSpPr>
      <dsp:spPr>
        <a:xfrm>
          <a:off x="346796" y="1691478"/>
          <a:ext cx="630538" cy="630538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9042CD-5E3A-4ECF-A532-6F51437718D6}">
      <dsp:nvSpPr>
        <dsp:cNvPr id="0" name=""/>
        <dsp:cNvSpPr/>
      </dsp:nvSpPr>
      <dsp:spPr>
        <a:xfrm>
          <a:off x="1324130" y="1433531"/>
          <a:ext cx="9191469" cy="1146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331" tIns="121331" rIns="121331" bIns="12133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Practice: Solutions to Linear Equations: </a:t>
          </a:r>
          <a:r>
            <a:rPr lang="en-US" sz="2200" kern="1200">
              <a:hlinkClick xmlns:r="http://schemas.openxmlformats.org/officeDocument/2006/relationships" r:id="rId6"/>
            </a:rPr>
            <a:t>https://www.geogebra.org/m/qfb4njtc#material/jb3aypuq</a:t>
          </a:r>
          <a:endParaRPr lang="en-US" sz="2200" kern="1200"/>
        </a:p>
      </dsp:txBody>
      <dsp:txXfrm>
        <a:off x="1324130" y="1433531"/>
        <a:ext cx="9191469" cy="1146433"/>
      </dsp:txXfrm>
    </dsp:sp>
    <dsp:sp modelId="{B12AE3F1-390B-43AF-8186-92103B56B540}">
      <dsp:nvSpPr>
        <dsp:cNvPr id="0" name=""/>
        <dsp:cNvSpPr/>
      </dsp:nvSpPr>
      <dsp:spPr>
        <a:xfrm>
          <a:off x="0" y="2866572"/>
          <a:ext cx="10515600" cy="114643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12F3A2-7D21-4CCB-9013-00031D6FD9BF}">
      <dsp:nvSpPr>
        <dsp:cNvPr id="0" name=""/>
        <dsp:cNvSpPr/>
      </dsp:nvSpPr>
      <dsp:spPr>
        <a:xfrm>
          <a:off x="346796" y="3124520"/>
          <a:ext cx="630538" cy="63053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558B9C-FFB9-460A-98FB-DE16B0072CB7}">
      <dsp:nvSpPr>
        <dsp:cNvPr id="0" name=""/>
        <dsp:cNvSpPr/>
      </dsp:nvSpPr>
      <dsp:spPr>
        <a:xfrm>
          <a:off x="1324130" y="2866572"/>
          <a:ext cx="9191469" cy="1146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331" tIns="121331" rIns="121331" bIns="12133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Practice: Representations of Linear Relationships: </a:t>
          </a:r>
          <a:r>
            <a:rPr lang="en-US" sz="2200" kern="1200">
              <a:hlinkClick xmlns:r="http://schemas.openxmlformats.org/officeDocument/2006/relationships" r:id="rId9"/>
            </a:rPr>
            <a:t>https://www.geogebra.org/m/xe3efb4e#material/a8brpen3</a:t>
          </a:r>
          <a:r>
            <a:rPr lang="en-US" sz="2200" kern="1200"/>
            <a:t> </a:t>
          </a:r>
        </a:p>
      </dsp:txBody>
      <dsp:txXfrm>
        <a:off x="1324130" y="2866572"/>
        <a:ext cx="9191469" cy="11464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173130-8920-4C8E-946E-D73D1FC108D2}" type="datetimeFigureOut">
              <a:t>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A64D64-8B2E-4FDD-8CB2-9367A915DEF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576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this presentation, we will learn how to compare properties of two functions that are represented in different ways. This skill is essential for higher-level math classes and real-life problem-solving scenarios.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75F68-ACFC-4C2D-9DE5-7E1A5B003AAE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22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this slide, we will learn how to sketch a graph that exhibits the qualitative features of a function that has been described verbally. By identifying the key points and general shape of the function, we can better understand its behavior and use it to make predictions.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64D64-8B2E-4FDD-8CB2-9367A915DEFB}" type="slidenum"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626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this presentation, we learned how to compare the properties of functions that are represented in different ways. Keep practicing this skill to become a math expert!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75F68-ACFC-4C2D-9DE5-7E1A5B003AAE}" type="slidenum"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01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One way functions can be represented is through algebraic equations. The algebraic properties of a function can tell us a lot about its behavior.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75F68-ACFC-4C2D-9DE5-7E1A5B003AAE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84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Another way functions can be represented is through graphs. Graphical properties can give us a visual understanding of how functions behave.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75F68-ACFC-4C2D-9DE5-7E1A5B003AAE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95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Functions can also be represented using tables of values. These tables can help us identify patterns in the data and calculate important numerical properties.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75F68-ACFC-4C2D-9DE5-7E1A5B003AAE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8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Finally, functions can be represented using words. Verbal properties can help us understand the meaning and context of the function.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75F68-ACFC-4C2D-9DE5-7E1A5B003AAE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Let's look at an example of how we can compare properties of a function that is represented both algebraically and graphically.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75F68-ACFC-4C2D-9DE5-7E1A5B003AAE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63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Now let's look at an example of how we can compare properties of a function that is represented numerically and verbally.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75F68-ACFC-4C2D-9DE5-7E1A5B003AAE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009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Let's practice comparing properties of functions that are represented algebraically. Try to answer the questions on your own before moving to the next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75F68-ACFC-4C2D-9DE5-7E1A5B003AAE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30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Now let's practice comparing properties of functions that are represented graphically. Try to answer the questions on your own before moving to the next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75F68-ACFC-4C2D-9DE5-7E1A5B003AAE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51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emf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4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B419B49-3EA7-E991-C6D2-EA150F9ECAAF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BBEB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5" name="Picture 64" descr="A person wearing headphones and writing on paper&#10;&#10;Description automatically generated">
            <a:extLst>
              <a:ext uri="{FF2B5EF4-FFF2-40B4-BE49-F238E27FC236}">
                <a16:creationId xmlns:a16="http://schemas.microsoft.com/office/drawing/2014/main" id="{7F6D90CE-B15E-6C73-9E3F-C6435A62B5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81" y="1777915"/>
            <a:ext cx="5013087" cy="5013087"/>
          </a:xfrm>
          <a:prstGeom prst="rect">
            <a:avLst/>
          </a:prstGeom>
        </p:spPr>
      </p:pic>
      <p:pic>
        <p:nvPicPr>
          <p:cNvPr id="26" name="Picture 25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14A77F50-24C7-1428-AD65-69671AEE4A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043" y="1223086"/>
            <a:ext cx="707529" cy="707529"/>
          </a:xfrm>
          <a:prstGeom prst="rect">
            <a:avLst/>
          </a:prstGeom>
        </p:spPr>
      </p:pic>
      <p:pic>
        <p:nvPicPr>
          <p:cNvPr id="27" name="Picture 26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60980F19-DF67-26E1-9FE8-F73810987E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175" y="-58440"/>
            <a:ext cx="1104489" cy="1104489"/>
          </a:xfrm>
          <a:prstGeom prst="rect">
            <a:avLst/>
          </a:prstGeom>
        </p:spPr>
      </p:pic>
      <p:pic>
        <p:nvPicPr>
          <p:cNvPr id="28" name="Picture 27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4A1F1399-E977-14F0-88FC-E75FAE2C95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621" y="-401687"/>
            <a:ext cx="1390448" cy="1390448"/>
          </a:xfrm>
          <a:prstGeom prst="rect">
            <a:avLst/>
          </a:prstGeom>
        </p:spPr>
      </p:pic>
      <p:pic>
        <p:nvPicPr>
          <p:cNvPr id="29" name="Picture 28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23082DA4-1330-5D37-5871-F9BA28D14B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50" y="-179286"/>
            <a:ext cx="2015975" cy="2015975"/>
          </a:xfrm>
          <a:prstGeom prst="rect">
            <a:avLst/>
          </a:prstGeom>
        </p:spPr>
      </p:pic>
      <p:pic>
        <p:nvPicPr>
          <p:cNvPr id="30" name="Picture 29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7FA3AFB5-309D-4F60-FA42-FA8778EE48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420" y="417751"/>
            <a:ext cx="2743200" cy="2743200"/>
          </a:xfrm>
          <a:prstGeom prst="rect">
            <a:avLst/>
          </a:prstGeom>
        </p:spPr>
      </p:pic>
      <p:pic>
        <p:nvPicPr>
          <p:cNvPr id="31" name="Picture 30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8DA73FC6-B2FA-178C-0952-3914F1D254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205" y="1353259"/>
            <a:ext cx="1003919" cy="1003919"/>
          </a:xfrm>
          <a:prstGeom prst="rect">
            <a:avLst/>
          </a:prstGeom>
        </p:spPr>
      </p:pic>
      <p:pic>
        <p:nvPicPr>
          <p:cNvPr id="32" name="Picture 31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759E67F9-5058-03B7-5F1A-7E4C01D1B0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249" y="2641520"/>
            <a:ext cx="1574959" cy="1574959"/>
          </a:xfrm>
          <a:prstGeom prst="rect">
            <a:avLst/>
          </a:prstGeom>
        </p:spPr>
      </p:pic>
      <p:pic>
        <p:nvPicPr>
          <p:cNvPr id="33" name="Picture 32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65B335EA-EFDE-3403-C2B2-CF866FD945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025" y="203200"/>
            <a:ext cx="473430" cy="473430"/>
          </a:xfrm>
          <a:prstGeom prst="rect">
            <a:avLst/>
          </a:prstGeom>
        </p:spPr>
      </p:pic>
      <p:pic>
        <p:nvPicPr>
          <p:cNvPr id="60" name="Picture 59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733D4305-288D-2213-2A52-4B7B35732B7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961" y="0"/>
            <a:ext cx="473430" cy="473430"/>
          </a:xfrm>
          <a:prstGeom prst="rect">
            <a:avLst/>
          </a:prstGeom>
        </p:spPr>
      </p:pic>
      <p:pic>
        <p:nvPicPr>
          <p:cNvPr id="66" name="Picture 65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95F7316F-3B24-72B9-1A74-9EA84653C2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429" y="2190494"/>
            <a:ext cx="473430" cy="47343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33F5FC2-50C2-1EFE-DF8C-7ECDC41C4D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5" y="280142"/>
            <a:ext cx="2397090" cy="842221"/>
          </a:xfrm>
          <a:prstGeom prst="rect">
            <a:avLst/>
          </a:prstGeom>
        </p:spPr>
      </p:pic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0E8A950E-4DAB-74FC-D1FA-24E1A777D5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0DCA2AD5-0C7B-AC61-320D-F718F53AAF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2547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82D34-54C1-0C34-990C-5B952633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4" y="1006774"/>
            <a:ext cx="10515600" cy="72915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C0D65-865E-ECBF-F99A-3D69B6A7F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828" y="2009617"/>
            <a:ext cx="10515600" cy="4013496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sz="2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4BE45-AD1D-E8AF-6E8D-5937DCBD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2637B58-87C1-446D-BDA9-B06F4BCF7782}" type="datetimeFigureOut">
              <a:rPr lang="en-US" smtClean="0"/>
              <a:pPr/>
              <a:t>2/3/2024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6E19A-2C26-7723-9A27-2136A9E5E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F1AF5-3FCC-F44F-E0A9-433684066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6F9549-69F4-6482-7835-32B285BC88D7}"/>
              </a:ext>
            </a:extLst>
          </p:cNvPr>
          <p:cNvCxnSpPr>
            <a:cxnSpLocks/>
          </p:cNvCxnSpPr>
          <p:nvPr/>
        </p:nvCxnSpPr>
        <p:spPr>
          <a:xfrm>
            <a:off x="838200" y="1006774"/>
            <a:ext cx="0" cy="729157"/>
          </a:xfrm>
          <a:prstGeom prst="line">
            <a:avLst/>
          </a:prstGeom>
          <a:ln w="76200">
            <a:solidFill>
              <a:srgbClr val="76D5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4359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691B8-C7A1-A4AA-AEED-28824FD48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24408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sz="2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6D0A2E6-D301-DA96-E779-9314DF9CB4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2637B58-87C1-446D-BDA9-B06F4BCF7782}" type="datetimeFigureOut">
              <a:rPr lang="en-US" smtClean="0"/>
              <a:pPr/>
              <a:t>2/3/2024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832FFDC-2BFA-6DD3-5DC3-D939A3F94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C123720-22E9-AFA7-EC36-56B6CA4EC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4093DC-4D98-9604-A9D1-0287F8095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10515600" cy="72915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860F4A5-6002-6A8B-8A8C-6CC8C81CC4A2}"/>
              </a:ext>
            </a:extLst>
          </p:cNvPr>
          <p:cNvCxnSpPr>
            <a:cxnSpLocks/>
          </p:cNvCxnSpPr>
          <p:nvPr/>
        </p:nvCxnSpPr>
        <p:spPr>
          <a:xfrm>
            <a:off x="838200" y="1006774"/>
            <a:ext cx="0" cy="729157"/>
          </a:xfrm>
          <a:prstGeom prst="line">
            <a:avLst/>
          </a:prstGeom>
          <a:ln w="76200">
            <a:solidFill>
              <a:srgbClr val="D2DB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8055BEE-1136-AE1B-0C0C-2E4A86CD045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2" y="2024408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sz="2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625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82D34-54C1-0C34-990C-5B952633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10515600" cy="72915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4BE45-AD1D-E8AF-6E8D-5937DCBD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2637B58-87C1-446D-BDA9-B06F4BCF7782}" type="datetimeFigureOut">
              <a:rPr lang="en-US" smtClean="0"/>
              <a:pPr/>
              <a:t>2/3/2024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6E19A-2C26-7723-9A27-2136A9E5E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F1AF5-3FCC-F44F-E0A9-433684066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3D69A0-3E59-BA62-6B83-65032F58E7DA}"/>
              </a:ext>
            </a:extLst>
          </p:cNvPr>
          <p:cNvCxnSpPr>
            <a:cxnSpLocks/>
          </p:cNvCxnSpPr>
          <p:nvPr/>
        </p:nvCxnSpPr>
        <p:spPr>
          <a:xfrm>
            <a:off x="838200" y="1006774"/>
            <a:ext cx="0" cy="729157"/>
          </a:xfrm>
          <a:prstGeom prst="line">
            <a:avLst/>
          </a:prstGeom>
          <a:ln w="76200">
            <a:solidFill>
              <a:srgbClr val="722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D1DFA-4728-82CD-9141-F7D075B32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828" y="2009617"/>
            <a:ext cx="10515600" cy="4013496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sz="2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276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82D34-54C1-0C34-990C-5B952633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4912459" cy="142252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4BE45-AD1D-E8AF-6E8D-5937DCBD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2637B58-87C1-446D-BDA9-B06F4BCF7782}" type="datetimeFigureOut">
              <a:rPr lang="en-US" smtClean="0"/>
              <a:pPr/>
              <a:t>2/3/2024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6E19A-2C26-7723-9A27-2136A9E5E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F1AF5-3FCC-F44F-E0A9-433684066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3D69A0-3E59-BA62-6B83-65032F58E7DA}"/>
              </a:ext>
            </a:extLst>
          </p:cNvPr>
          <p:cNvCxnSpPr>
            <a:cxnSpLocks/>
          </p:cNvCxnSpPr>
          <p:nvPr/>
        </p:nvCxnSpPr>
        <p:spPr>
          <a:xfrm>
            <a:off x="838200" y="1006774"/>
            <a:ext cx="0" cy="1422527"/>
          </a:xfrm>
          <a:prstGeom prst="line">
            <a:avLst/>
          </a:prstGeom>
          <a:ln w="76200">
            <a:solidFill>
              <a:srgbClr val="D2DB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green diamond on a black background&#10;&#10;Description automatically generated">
            <a:extLst>
              <a:ext uri="{FF2B5EF4-FFF2-40B4-BE49-F238E27FC236}">
                <a16:creationId xmlns:a16="http://schemas.microsoft.com/office/drawing/2014/main" id="{434749F5-EA49-5BE0-00F9-4343D6BB51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749" y="1020670"/>
            <a:ext cx="1393015" cy="1393015"/>
          </a:xfrm>
          <a:prstGeom prst="rect">
            <a:avLst/>
          </a:prstGeom>
        </p:spPr>
      </p:pic>
      <p:pic>
        <p:nvPicPr>
          <p:cNvPr id="18" name="Picture 17" descr="A yellow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A2D88050-7608-D92C-027A-B94EDBB420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056" y="1242262"/>
            <a:ext cx="650322" cy="650322"/>
          </a:xfrm>
          <a:prstGeom prst="rect">
            <a:avLst/>
          </a:prstGeom>
        </p:spPr>
      </p:pic>
      <p:pic>
        <p:nvPicPr>
          <p:cNvPr id="19" name="Picture 18" descr="A yellow diamond on a black background&#10;&#10;Description automatically generated">
            <a:extLst>
              <a:ext uri="{FF2B5EF4-FFF2-40B4-BE49-F238E27FC236}">
                <a16:creationId xmlns:a16="http://schemas.microsoft.com/office/drawing/2014/main" id="{17C523F3-5B8D-4C0A-B038-439A13761B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685" y="454173"/>
            <a:ext cx="853420" cy="853420"/>
          </a:xfrm>
          <a:prstGeom prst="rect">
            <a:avLst/>
          </a:prstGeom>
        </p:spPr>
      </p:pic>
      <p:pic>
        <p:nvPicPr>
          <p:cNvPr id="20" name="Picture 19" descr="A yellow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9747047A-2B18-44E6-56AB-9E69234D5B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293" y="-476758"/>
            <a:ext cx="1497428" cy="1497428"/>
          </a:xfrm>
          <a:prstGeom prst="rect">
            <a:avLst/>
          </a:prstGeom>
        </p:spPr>
      </p:pic>
      <p:pic>
        <p:nvPicPr>
          <p:cNvPr id="21" name="Picture 20" descr="A green diamond on a black background&#10;&#10;Description automatically generated">
            <a:extLst>
              <a:ext uri="{FF2B5EF4-FFF2-40B4-BE49-F238E27FC236}">
                <a16:creationId xmlns:a16="http://schemas.microsoft.com/office/drawing/2014/main" id="{96B8469F-A744-C605-B62C-BA98F22966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507" y="953077"/>
            <a:ext cx="483843" cy="483843"/>
          </a:xfrm>
          <a:prstGeom prst="rect">
            <a:avLst/>
          </a:prstGeom>
        </p:spPr>
      </p:pic>
      <p:pic>
        <p:nvPicPr>
          <p:cNvPr id="22" name="Picture 21" descr="A yellow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D0EFB7F5-690A-7298-1DBE-11FFFC07D1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6030" y="1433484"/>
            <a:ext cx="1239181" cy="1239181"/>
          </a:xfrm>
          <a:prstGeom prst="rect">
            <a:avLst/>
          </a:prstGeom>
        </p:spPr>
      </p:pic>
      <p:pic>
        <p:nvPicPr>
          <p:cNvPr id="25" name="Picture 24" descr="A yellow diamond on a black background&#10;&#10;Description automatically generated">
            <a:extLst>
              <a:ext uri="{FF2B5EF4-FFF2-40B4-BE49-F238E27FC236}">
                <a16:creationId xmlns:a16="http://schemas.microsoft.com/office/drawing/2014/main" id="{94E96852-EE1A-61C5-6064-40E22676BF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944" y="100343"/>
            <a:ext cx="1239181" cy="1239181"/>
          </a:xfrm>
          <a:prstGeom prst="rect">
            <a:avLst/>
          </a:prstGeom>
        </p:spPr>
      </p:pic>
      <p:pic>
        <p:nvPicPr>
          <p:cNvPr id="26" name="Picture 25" descr="A green diamond on a black background&#10;&#10;Description automatically generated">
            <a:extLst>
              <a:ext uri="{FF2B5EF4-FFF2-40B4-BE49-F238E27FC236}">
                <a16:creationId xmlns:a16="http://schemas.microsoft.com/office/drawing/2014/main" id="{77523723-1B14-1EA3-B17F-6E4B71CB2B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55" y="2219481"/>
            <a:ext cx="281831" cy="281831"/>
          </a:xfrm>
          <a:prstGeom prst="rect">
            <a:avLst/>
          </a:prstGeom>
        </p:spPr>
      </p:pic>
      <p:pic>
        <p:nvPicPr>
          <p:cNvPr id="27" name="Picture 26" descr="A yellow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7E1A3D80-3485-5974-FBB8-B2AF2E80D18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721" y="-797637"/>
            <a:ext cx="1595274" cy="159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80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82D34-54C1-0C34-990C-5B952633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4912459" cy="142252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4BE45-AD1D-E8AF-6E8D-5937DCBD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2637B58-87C1-446D-BDA9-B06F4BCF7782}" type="datetimeFigureOut">
              <a:rPr lang="en-US" smtClean="0"/>
              <a:pPr/>
              <a:t>2/3/2024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6E19A-2C26-7723-9A27-2136A9E5E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F1AF5-3FCC-F44F-E0A9-433684066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6A87BFC6-F60F-A729-4958-D4AD41988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731" y="520700"/>
            <a:ext cx="764555" cy="764555"/>
          </a:xfrm>
          <a:prstGeom prst="rect">
            <a:avLst/>
          </a:prstGeom>
        </p:spPr>
      </p:pic>
      <p:pic>
        <p:nvPicPr>
          <p:cNvPr id="8" name="Picture 7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6068C628-2D2B-8814-4AF2-CD3FBE391B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1027577"/>
            <a:ext cx="1288474" cy="1288474"/>
          </a:xfrm>
          <a:prstGeom prst="rect">
            <a:avLst/>
          </a:prstGeom>
        </p:spPr>
      </p:pic>
      <p:pic>
        <p:nvPicPr>
          <p:cNvPr id="9" name="Picture 8" descr="A pink and black diamond&#10;&#10;Description automatically generated">
            <a:extLst>
              <a:ext uri="{FF2B5EF4-FFF2-40B4-BE49-F238E27FC236}">
                <a16:creationId xmlns:a16="http://schemas.microsoft.com/office/drawing/2014/main" id="{82DCFF9E-CD31-D3B7-FB9D-FB852C9CE6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300" y="-458492"/>
            <a:ext cx="1435833" cy="1435833"/>
          </a:xfrm>
          <a:prstGeom prst="rect">
            <a:avLst/>
          </a:prstGeom>
        </p:spPr>
      </p:pic>
      <p:pic>
        <p:nvPicPr>
          <p:cNvPr id="10" name="Picture 9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4AE606B0-8ABD-19DE-7BA3-E045474983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501" y="939187"/>
            <a:ext cx="513015" cy="51301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3D69A0-3E59-BA62-6B83-65032F58E7DA}"/>
              </a:ext>
            </a:extLst>
          </p:cNvPr>
          <p:cNvCxnSpPr>
            <a:cxnSpLocks/>
          </p:cNvCxnSpPr>
          <p:nvPr/>
        </p:nvCxnSpPr>
        <p:spPr>
          <a:xfrm>
            <a:off x="838200" y="1006774"/>
            <a:ext cx="0" cy="1422527"/>
          </a:xfrm>
          <a:prstGeom prst="line">
            <a:avLst/>
          </a:prstGeom>
          <a:ln w="76200">
            <a:solidFill>
              <a:srgbClr val="EA06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nk and black diamond&#10;&#10;Description automatically generated">
            <a:extLst>
              <a:ext uri="{FF2B5EF4-FFF2-40B4-BE49-F238E27FC236}">
                <a16:creationId xmlns:a16="http://schemas.microsoft.com/office/drawing/2014/main" id="{B800305A-0BEE-9D13-57D1-DD18CC4AD0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182" y="-676934"/>
            <a:ext cx="1435833" cy="1435833"/>
          </a:xfrm>
          <a:prstGeom prst="rect">
            <a:avLst/>
          </a:prstGeom>
        </p:spPr>
      </p:pic>
      <p:pic>
        <p:nvPicPr>
          <p:cNvPr id="15" name="Picture 14" descr="A pink and black diamond&#10;&#10;Description automatically generated">
            <a:extLst>
              <a:ext uri="{FF2B5EF4-FFF2-40B4-BE49-F238E27FC236}">
                <a16:creationId xmlns:a16="http://schemas.microsoft.com/office/drawing/2014/main" id="{A9547F25-24FE-3837-DCC1-1EDF2F1BA7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162" y="1244044"/>
            <a:ext cx="639938" cy="639938"/>
          </a:xfrm>
          <a:prstGeom prst="rect">
            <a:avLst/>
          </a:prstGeom>
        </p:spPr>
      </p:pic>
      <p:pic>
        <p:nvPicPr>
          <p:cNvPr id="16" name="Picture 15" descr="A pink and black diamond&#10;&#10;Description automatically generated">
            <a:extLst>
              <a:ext uri="{FF2B5EF4-FFF2-40B4-BE49-F238E27FC236}">
                <a16:creationId xmlns:a16="http://schemas.microsoft.com/office/drawing/2014/main" id="{B683C9A5-06FD-D320-1718-8D2687CC60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1423772"/>
            <a:ext cx="1222905" cy="1222905"/>
          </a:xfrm>
          <a:prstGeom prst="rect">
            <a:avLst/>
          </a:prstGeom>
        </p:spPr>
      </p:pic>
      <p:pic>
        <p:nvPicPr>
          <p:cNvPr id="29" name="Picture 28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0C3ADEDF-843A-0694-56E0-77AFC32D82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145" y="171492"/>
            <a:ext cx="1149414" cy="1149414"/>
          </a:xfrm>
          <a:prstGeom prst="rect">
            <a:avLst/>
          </a:prstGeom>
        </p:spPr>
      </p:pic>
      <p:pic>
        <p:nvPicPr>
          <p:cNvPr id="11" name="Picture 10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D6988B2B-2724-996D-32E6-48238561C8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329" y="2216727"/>
            <a:ext cx="266471" cy="26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81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8454CF-AD43-61AD-EB9B-5BC5EA22DC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2637B58-87C1-446D-BDA9-B06F4BCF7782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5EF5EF-D546-3A20-44B7-0CF856EC4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D082DD-1AD7-7FEC-D9CA-ACE86EF13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733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D9960-406F-4187-A0E6-BD19C6840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6" y="919716"/>
            <a:ext cx="8504275" cy="3551275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27E7FE-647D-4B2F-BA13-AB3ED4C5C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6" y="4795284"/>
            <a:ext cx="8504275" cy="1084522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6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EF785-E0A7-4496-A5BA-49B0156F2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4706" y="6433202"/>
            <a:ext cx="2426446" cy="367841"/>
          </a:xfrm>
        </p:spPr>
        <p:txBody>
          <a:bodyPr/>
          <a:lstStyle/>
          <a:p>
            <a:fld id="{32637B58-87C1-446D-BDA9-B06F4BCF7782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2C627-38A1-4A14-8822-D8D33751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BE346-5F34-48CD-8928-DA8567AE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3203"/>
            <a:ext cx="702781" cy="367842"/>
          </a:xfrm>
        </p:spPr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86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5CB06-0454-4BF1-8011-F8B1A959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20A70-D33B-4461-B74C-3F59ADB16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8813" y="2163725"/>
            <a:ext cx="4610986" cy="4013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1BDF9-836E-431C-8EFA-417A9BEE9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260" y="2163725"/>
            <a:ext cx="4853763" cy="4013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D9F59-B591-4E2F-899E-3CA78CE82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CFD12-B3EC-432C-B264-8AB571CAA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3CBBA-71B3-4857-80E7-525E89FD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210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6F257-A4C3-FF63-3C2C-123322718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B419B49-3EA7-E991-C6D2-EA150F9ECAAF}"/>
              </a:ext>
            </a:extLst>
          </p:cNvPr>
          <p:cNvSpPr/>
          <p:nvPr/>
        </p:nvSpPr>
        <p:spPr>
          <a:xfrm>
            <a:off x="-7484" y="13083"/>
            <a:ext cx="12192000" cy="6858000"/>
          </a:xfrm>
          <a:prstGeom prst="rect">
            <a:avLst/>
          </a:prstGeom>
          <a:solidFill>
            <a:srgbClr val="7223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urple diamond shaped object&#10;&#10;Description automatically generated">
            <a:extLst>
              <a:ext uri="{FF2B5EF4-FFF2-40B4-BE49-F238E27FC236}">
                <a16:creationId xmlns:a16="http://schemas.microsoft.com/office/drawing/2014/main" id="{9FF96AD8-7E58-3FA9-C3C8-7A97B3601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771" y="386075"/>
            <a:ext cx="8891870" cy="8891870"/>
          </a:xfrm>
          <a:prstGeom prst="rect">
            <a:avLst/>
          </a:prstGeom>
        </p:spPr>
      </p:pic>
      <p:pic>
        <p:nvPicPr>
          <p:cNvPr id="11" name="Picture 10" descr="A purple diamond on a black background&#10;&#10;Description automatically generated">
            <a:extLst>
              <a:ext uri="{FF2B5EF4-FFF2-40B4-BE49-F238E27FC236}">
                <a16:creationId xmlns:a16="http://schemas.microsoft.com/office/drawing/2014/main" id="{A79F8670-E56E-3923-BB8B-F3F4768B9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107" y="672241"/>
            <a:ext cx="7973879" cy="7973879"/>
          </a:xfrm>
          <a:prstGeom prst="rect">
            <a:avLst/>
          </a:prstGeom>
        </p:spPr>
      </p:pic>
      <p:pic>
        <p:nvPicPr>
          <p:cNvPr id="7" name="Picture 6" descr="A child wearing glasses and headphones&#10;&#10;Description automatically generated">
            <a:extLst>
              <a:ext uri="{FF2B5EF4-FFF2-40B4-BE49-F238E27FC236}">
                <a16:creationId xmlns:a16="http://schemas.microsoft.com/office/drawing/2014/main" id="{F939288C-318D-AE69-4416-E9EEA84FEA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054" y="1525798"/>
            <a:ext cx="6213056" cy="62130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1EC2BC-DE2B-319A-DFD0-8D2280DFC0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5" y="319700"/>
            <a:ext cx="2258461" cy="793513"/>
          </a:xfrm>
          <a:prstGeom prst="rect">
            <a:avLst/>
          </a:prstGeom>
        </p:spPr>
      </p:pic>
      <p:sp>
        <p:nvSpPr>
          <p:cNvPr id="21" name="Text Placeholder 88">
            <a:extLst>
              <a:ext uri="{FF2B5EF4-FFF2-40B4-BE49-F238E27FC236}">
                <a16:creationId xmlns:a16="http://schemas.microsoft.com/office/drawing/2014/main" id="{9D8BDCB4-2C04-8017-9DAD-D5FE4B1592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76D5D4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86">
            <a:extLst>
              <a:ext uri="{FF2B5EF4-FFF2-40B4-BE49-F238E27FC236}">
                <a16:creationId xmlns:a16="http://schemas.microsoft.com/office/drawing/2014/main" id="{86908039-4E82-0BE3-9D23-623EDC9179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5663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6F257-A4C3-FF63-3C2C-123322718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B419B49-3EA7-E991-C6D2-EA150F9ECAAF}"/>
              </a:ext>
            </a:extLst>
          </p:cNvPr>
          <p:cNvSpPr/>
          <p:nvPr/>
        </p:nvSpPr>
        <p:spPr>
          <a:xfrm>
            <a:off x="0" y="-6540"/>
            <a:ext cx="12192000" cy="6858000"/>
          </a:xfrm>
          <a:prstGeom prst="rect">
            <a:avLst/>
          </a:prstGeom>
          <a:solidFill>
            <a:srgbClr val="BF03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18B63C59-28EE-ED5A-82E3-67B9722316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854" y="4632326"/>
            <a:ext cx="4129489" cy="4129489"/>
          </a:xfrm>
          <a:prstGeom prst="rect">
            <a:avLst/>
          </a:prstGeom>
        </p:spPr>
      </p:pic>
      <p:pic>
        <p:nvPicPr>
          <p:cNvPr id="8" name="Picture 7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F40B7578-FDC6-594E-6552-979A85098D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650" y="5459628"/>
            <a:ext cx="989003" cy="989003"/>
          </a:xfrm>
          <a:prstGeom prst="rect">
            <a:avLst/>
          </a:prstGeom>
        </p:spPr>
      </p:pic>
      <p:pic>
        <p:nvPicPr>
          <p:cNvPr id="10" name="Picture 9" descr="A pink and black diamond&#10;&#10;Description automatically generated">
            <a:extLst>
              <a:ext uri="{FF2B5EF4-FFF2-40B4-BE49-F238E27FC236}">
                <a16:creationId xmlns:a16="http://schemas.microsoft.com/office/drawing/2014/main" id="{0F3A6FD1-7665-5CC7-F677-1F24F1DF6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871" y="2146146"/>
            <a:ext cx="8152782" cy="8152782"/>
          </a:xfrm>
          <a:prstGeom prst="rect">
            <a:avLst/>
          </a:prstGeom>
        </p:spPr>
      </p:pic>
      <p:pic>
        <p:nvPicPr>
          <p:cNvPr id="12" name="Picture 11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957463D0-5A4E-7FC0-69A7-23A0FBD635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034" y="3509963"/>
            <a:ext cx="5451967" cy="5451967"/>
          </a:xfrm>
          <a:prstGeom prst="rect">
            <a:avLst/>
          </a:prstGeom>
        </p:spPr>
      </p:pic>
      <p:pic>
        <p:nvPicPr>
          <p:cNvPr id="13" name="Picture 12" descr="A pink and black diamond&#10;&#10;Description automatically generated">
            <a:extLst>
              <a:ext uri="{FF2B5EF4-FFF2-40B4-BE49-F238E27FC236}">
                <a16:creationId xmlns:a16="http://schemas.microsoft.com/office/drawing/2014/main" id="{6071702A-7AA3-456A-0C15-A4F0929AAD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840" y="-1405956"/>
            <a:ext cx="4159917" cy="41599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BE5491-7E40-D843-EFD9-84647D60B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5" y="319700"/>
            <a:ext cx="2258461" cy="793513"/>
          </a:xfrm>
          <a:prstGeom prst="rect">
            <a:avLst/>
          </a:prstGeom>
        </p:spPr>
      </p:pic>
      <p:sp>
        <p:nvSpPr>
          <p:cNvPr id="17" name="Text Placeholder 88">
            <a:extLst>
              <a:ext uri="{FF2B5EF4-FFF2-40B4-BE49-F238E27FC236}">
                <a16:creationId xmlns:a16="http://schemas.microsoft.com/office/drawing/2014/main" id="{3139B509-F003-EF93-EBAD-0AA371562B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2971" y="3366295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FFB81C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6">
            <a:extLst>
              <a:ext uri="{FF2B5EF4-FFF2-40B4-BE49-F238E27FC236}">
                <a16:creationId xmlns:a16="http://schemas.microsoft.com/office/drawing/2014/main" id="{36E20D99-A512-D395-FFF1-5A4E954D30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2971" y="2234512"/>
            <a:ext cx="771762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4485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BDA1872-2D19-A1D9-380B-0F10F8383B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2637B58-87C1-446D-BDA9-B06F4BCF7782}" type="datetimeFigureOut">
              <a:rPr lang="en-US" smtClean="0"/>
              <a:pPr/>
              <a:t>2/3/2024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FDD3B3-4463-644A-ABEF-ABCCF4BF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4E4D804-3A49-81FE-3178-DE861498E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A blue diamond shaped object&#10;&#10;Description automatically generated">
            <a:extLst>
              <a:ext uri="{FF2B5EF4-FFF2-40B4-BE49-F238E27FC236}">
                <a16:creationId xmlns:a16="http://schemas.microsoft.com/office/drawing/2014/main" id="{59D4173A-0FD7-051F-FCF7-AA3E12626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684" y="250892"/>
            <a:ext cx="3254194" cy="3254194"/>
          </a:xfrm>
          <a:prstGeom prst="rect">
            <a:avLst/>
          </a:prstGeom>
        </p:spPr>
      </p:pic>
      <p:pic>
        <p:nvPicPr>
          <p:cNvPr id="16" name="Picture 15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F0AD906B-B864-F766-CAE3-546EEC56C7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284" y="-258542"/>
            <a:ext cx="1471880" cy="1471880"/>
          </a:xfrm>
          <a:prstGeom prst="rect">
            <a:avLst/>
          </a:prstGeom>
        </p:spPr>
      </p:pic>
      <p:sp>
        <p:nvSpPr>
          <p:cNvPr id="20" name="Text Placeholder 86">
            <a:extLst>
              <a:ext uri="{FF2B5EF4-FFF2-40B4-BE49-F238E27FC236}">
                <a16:creationId xmlns:a16="http://schemas.microsoft.com/office/drawing/2014/main" id="{690781E1-33BE-CBEF-7182-1B3C1B52BC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1" name="Text Placeholder 88">
            <a:extLst>
              <a:ext uri="{FF2B5EF4-FFF2-40B4-BE49-F238E27FC236}">
                <a16:creationId xmlns:a16="http://schemas.microsoft.com/office/drawing/2014/main" id="{443BA69B-E6A4-BC5E-7D89-DFDF60BCA1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07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BDA1872-2D19-A1D9-380B-0F10F8383B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2637B58-87C1-446D-BDA9-B06F4BCF7782}" type="datetimeFigureOut">
              <a:rPr lang="en-US" smtClean="0"/>
              <a:pPr/>
              <a:t>2/3/2024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FDD3B3-4463-644A-ABEF-ABCCF4BF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4E4D804-3A49-81FE-3178-DE861498E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yellow diamond on a black background&#10;&#10;Description automatically generated">
            <a:extLst>
              <a:ext uri="{FF2B5EF4-FFF2-40B4-BE49-F238E27FC236}">
                <a16:creationId xmlns:a16="http://schemas.microsoft.com/office/drawing/2014/main" id="{34A42641-F80F-F3FA-9F21-5007C79566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455" y="-246393"/>
            <a:ext cx="1471880" cy="1471880"/>
          </a:xfrm>
          <a:prstGeom prst="rect">
            <a:avLst/>
          </a:prstGeom>
        </p:spPr>
      </p:pic>
      <p:pic>
        <p:nvPicPr>
          <p:cNvPr id="2" name="Picture 1" descr="A green diamond shaped object&#10;&#10;Description automatically generated">
            <a:extLst>
              <a:ext uri="{FF2B5EF4-FFF2-40B4-BE49-F238E27FC236}">
                <a16:creationId xmlns:a16="http://schemas.microsoft.com/office/drawing/2014/main" id="{FCF64FD4-E8C3-43BC-6174-B5A857D29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684" y="250892"/>
            <a:ext cx="3254194" cy="3254194"/>
          </a:xfrm>
          <a:prstGeom prst="rect">
            <a:avLst/>
          </a:prstGeom>
        </p:spPr>
      </p:pic>
      <p:sp>
        <p:nvSpPr>
          <p:cNvPr id="16" name="Text Placeholder 86">
            <a:extLst>
              <a:ext uri="{FF2B5EF4-FFF2-40B4-BE49-F238E27FC236}">
                <a16:creationId xmlns:a16="http://schemas.microsoft.com/office/drawing/2014/main" id="{FFA79E92-C68A-8E03-D325-D7DDE08D77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" name="Text Placeholder 88">
            <a:extLst>
              <a:ext uri="{FF2B5EF4-FFF2-40B4-BE49-F238E27FC236}">
                <a16:creationId xmlns:a16="http://schemas.microsoft.com/office/drawing/2014/main" id="{F1427DD8-BD9E-BCF1-BBE1-08322F1BDE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6252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BDA1872-2D19-A1D9-380B-0F10F8383B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2637B58-87C1-446D-BDA9-B06F4BCF7782}" type="datetimeFigureOut">
              <a:rPr lang="en-US" smtClean="0"/>
              <a:pPr/>
              <a:t>2/3/2024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FDD3B3-4463-644A-ABEF-ABCCF4BF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4E4D804-3A49-81FE-3178-DE861498E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A purple diamond shaped object&#10;&#10;Description automatically generated">
            <a:extLst>
              <a:ext uri="{FF2B5EF4-FFF2-40B4-BE49-F238E27FC236}">
                <a16:creationId xmlns:a16="http://schemas.microsoft.com/office/drawing/2014/main" id="{69200790-A1E8-4922-7FB9-A6BCA8EA33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284" y="-258542"/>
            <a:ext cx="1471880" cy="1471880"/>
          </a:xfrm>
          <a:prstGeom prst="rect">
            <a:avLst/>
          </a:prstGeom>
        </p:spPr>
      </p:pic>
      <p:pic>
        <p:nvPicPr>
          <p:cNvPr id="3" name="Picture 2" descr="A purple diamond with black background&#10;&#10;Description automatically generated">
            <a:extLst>
              <a:ext uri="{FF2B5EF4-FFF2-40B4-BE49-F238E27FC236}">
                <a16:creationId xmlns:a16="http://schemas.microsoft.com/office/drawing/2014/main" id="{BCB4DAA2-BF78-0361-4697-E5AE7A7478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684" y="250892"/>
            <a:ext cx="3254194" cy="3254194"/>
          </a:xfrm>
          <a:prstGeom prst="rect">
            <a:avLst/>
          </a:prstGeom>
        </p:spPr>
      </p:pic>
      <p:sp>
        <p:nvSpPr>
          <p:cNvPr id="13" name="Text Placeholder 86">
            <a:extLst>
              <a:ext uri="{FF2B5EF4-FFF2-40B4-BE49-F238E27FC236}">
                <a16:creationId xmlns:a16="http://schemas.microsoft.com/office/drawing/2014/main" id="{41D62B7B-8B56-EA73-4AB9-20608B9FB6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4" name="Text Placeholder 88">
            <a:extLst>
              <a:ext uri="{FF2B5EF4-FFF2-40B4-BE49-F238E27FC236}">
                <a16:creationId xmlns:a16="http://schemas.microsoft.com/office/drawing/2014/main" id="{0A7A31A2-B2B2-76BD-A5F6-FAC89A7616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3084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2B30C-301E-BB17-57FA-1B629CFCBE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637B58-87C1-446D-BDA9-B06F4BCF7782}" type="datetimeFigureOut">
              <a:rPr lang="en-US" smtClean="0"/>
              <a:pPr/>
              <a:t>2/3/2024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A6B67E-8537-5955-9A22-54D4C8EF7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6EE2A-8588-BCEB-37EF-314AC20E1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EB50E4-7E92-0D41-62E8-EA6C66715A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sitting on a couch using a computer&#10;&#10;Description automatically generated">
            <a:extLst>
              <a:ext uri="{FF2B5EF4-FFF2-40B4-BE49-F238E27FC236}">
                <a16:creationId xmlns:a16="http://schemas.microsoft.com/office/drawing/2014/main" id="{FD73632F-BEDF-F796-34E8-DB7827A26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010" y="-971550"/>
            <a:ext cx="8801100" cy="8801100"/>
          </a:xfrm>
          <a:prstGeom prst="rect">
            <a:avLst/>
          </a:prstGeom>
        </p:spPr>
      </p:pic>
      <p:pic>
        <p:nvPicPr>
          <p:cNvPr id="9" name="Picture 8" descr="A purple diamond on a black background&#10;&#10;Description automatically generated">
            <a:extLst>
              <a:ext uri="{FF2B5EF4-FFF2-40B4-BE49-F238E27FC236}">
                <a16:creationId xmlns:a16="http://schemas.microsoft.com/office/drawing/2014/main" id="{4950CEC1-B62F-AEDE-5B21-1D62896F62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-1921296"/>
            <a:ext cx="4358640" cy="4358640"/>
          </a:xfrm>
          <a:prstGeom prst="rect">
            <a:avLst/>
          </a:prstGeom>
        </p:spPr>
      </p:pic>
      <p:pic>
        <p:nvPicPr>
          <p:cNvPr id="10" name="Picture 9" descr="A purple diamond on a black background&#10;&#10;Description automatically generated">
            <a:extLst>
              <a:ext uri="{FF2B5EF4-FFF2-40B4-BE49-F238E27FC236}">
                <a16:creationId xmlns:a16="http://schemas.microsoft.com/office/drawing/2014/main" id="{0C8DA0AD-6D84-ABB8-1EE2-338BC978FF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340" y="4678680"/>
            <a:ext cx="4358640" cy="4358640"/>
          </a:xfrm>
          <a:prstGeom prst="rect">
            <a:avLst/>
          </a:prstGeom>
        </p:spPr>
      </p:pic>
      <p:sp>
        <p:nvSpPr>
          <p:cNvPr id="16" name="Text Placeholder 88">
            <a:extLst>
              <a:ext uri="{FF2B5EF4-FFF2-40B4-BE49-F238E27FC236}">
                <a16:creationId xmlns:a16="http://schemas.microsoft.com/office/drawing/2014/main" id="{227667AB-E6B6-524E-BF49-C0EE4B03DE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76D5D4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86">
            <a:extLst>
              <a:ext uri="{FF2B5EF4-FFF2-40B4-BE49-F238E27FC236}">
                <a16:creationId xmlns:a16="http://schemas.microsoft.com/office/drawing/2014/main" id="{26013C7D-6F61-109D-B5F3-D32B2F765A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7537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2B30C-301E-BB17-57FA-1B629CFCBE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637B58-87C1-446D-BDA9-B06F4BCF7782}" type="datetimeFigureOut">
              <a:rPr lang="en-US" smtClean="0"/>
              <a:pPr/>
              <a:t>2/3/2024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A6B67E-8537-5955-9A22-54D4C8EF7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6EE2A-8588-BCEB-37EF-314AC20E1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EB50E4-7E92-0D41-62E8-EA6C66715A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DB0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erson and a child playing basketball&#10;&#10;Description automatically generated">
            <a:extLst>
              <a:ext uri="{FF2B5EF4-FFF2-40B4-BE49-F238E27FC236}">
                <a16:creationId xmlns:a16="http://schemas.microsoft.com/office/drawing/2014/main" id="{1EBD40A7-4742-90BC-DF06-9D3FB4384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340" y="-907308"/>
            <a:ext cx="8801100" cy="8801100"/>
          </a:xfrm>
          <a:prstGeom prst="rect">
            <a:avLst/>
          </a:prstGeom>
        </p:spPr>
      </p:pic>
      <p:pic>
        <p:nvPicPr>
          <p:cNvPr id="11" name="Picture 10" descr="A green diamond on a black background&#10;&#10;Description automatically generated">
            <a:extLst>
              <a:ext uri="{FF2B5EF4-FFF2-40B4-BE49-F238E27FC236}">
                <a16:creationId xmlns:a16="http://schemas.microsoft.com/office/drawing/2014/main" id="{36D0B19A-E677-A6C1-9179-8C73C4B07E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19" y="-1741118"/>
            <a:ext cx="4087022" cy="4087022"/>
          </a:xfrm>
          <a:prstGeom prst="rect">
            <a:avLst/>
          </a:prstGeom>
        </p:spPr>
      </p:pic>
      <p:pic>
        <p:nvPicPr>
          <p:cNvPr id="12" name="Picture 11" descr="A green diamond on a black background&#10;&#10;Description automatically generated">
            <a:extLst>
              <a:ext uri="{FF2B5EF4-FFF2-40B4-BE49-F238E27FC236}">
                <a16:creationId xmlns:a16="http://schemas.microsoft.com/office/drawing/2014/main" id="{63A11000-107D-0BC8-7ECE-0DE6110785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587" y="4814489"/>
            <a:ext cx="4087022" cy="4087022"/>
          </a:xfrm>
          <a:prstGeom prst="rect">
            <a:avLst/>
          </a:prstGeom>
        </p:spPr>
      </p:pic>
      <p:sp>
        <p:nvSpPr>
          <p:cNvPr id="17" name="Text Placeholder 86">
            <a:extLst>
              <a:ext uri="{FF2B5EF4-FFF2-40B4-BE49-F238E27FC236}">
                <a16:creationId xmlns:a16="http://schemas.microsoft.com/office/drawing/2014/main" id="{345B6D63-5779-FA1B-0A54-32A94F108B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8" name="Text Placeholder 88">
            <a:extLst>
              <a:ext uri="{FF2B5EF4-FFF2-40B4-BE49-F238E27FC236}">
                <a16:creationId xmlns:a16="http://schemas.microsoft.com/office/drawing/2014/main" id="{03790DE6-1EE7-1B7B-DF52-5CFE4BF0F5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3360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2B30C-301E-BB17-57FA-1B629CFCBE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637B58-87C1-446D-BDA9-B06F4BCF7782}" type="datetimeFigureOut">
              <a:rPr lang="en-US" smtClean="0"/>
              <a:pPr/>
              <a:t>2/3/2024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A6B67E-8537-5955-9A22-54D4C8EF7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6EE2A-8588-BCEB-37EF-314AC20E1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EB50E4-7E92-0D41-62E8-EA6C66715A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06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showing something on a computer to a child&#10;&#10;Description automatically generated">
            <a:extLst>
              <a:ext uri="{FF2B5EF4-FFF2-40B4-BE49-F238E27FC236}">
                <a16:creationId xmlns:a16="http://schemas.microsoft.com/office/drawing/2014/main" id="{19B34D72-DDD2-869C-084D-0D42520FC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-834920"/>
            <a:ext cx="8801101" cy="8801101"/>
          </a:xfrm>
          <a:prstGeom prst="rect">
            <a:avLst/>
          </a:prstGeom>
        </p:spPr>
      </p:pic>
      <p:pic>
        <p:nvPicPr>
          <p:cNvPr id="11" name="Picture 10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82312700-B45D-E00D-4A40-04C7CADB0F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" y="-1744980"/>
            <a:ext cx="4084320" cy="4084320"/>
          </a:xfrm>
          <a:prstGeom prst="rect">
            <a:avLst/>
          </a:prstGeom>
        </p:spPr>
      </p:pic>
      <p:pic>
        <p:nvPicPr>
          <p:cNvPr id="12" name="Picture 11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DE4B626B-8FD7-31DD-9DB4-8AE47286D2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815840"/>
            <a:ext cx="4084320" cy="4084320"/>
          </a:xfrm>
          <a:prstGeom prst="rect">
            <a:avLst/>
          </a:prstGeom>
        </p:spPr>
      </p:pic>
      <p:sp>
        <p:nvSpPr>
          <p:cNvPr id="17" name="Text Placeholder 88">
            <a:extLst>
              <a:ext uri="{FF2B5EF4-FFF2-40B4-BE49-F238E27FC236}">
                <a16:creationId xmlns:a16="http://schemas.microsoft.com/office/drawing/2014/main" id="{DB92E3CF-AA8C-2585-B6C6-102496CC1F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2971" y="3778670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FFB81C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6">
            <a:extLst>
              <a:ext uri="{FF2B5EF4-FFF2-40B4-BE49-F238E27FC236}">
                <a16:creationId xmlns:a16="http://schemas.microsoft.com/office/drawing/2014/main" id="{DEE37DFF-3D3B-9978-BC10-3E98934C7A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2972" y="2234512"/>
            <a:ext cx="4707730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9846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82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A728EE92-CA6C-1523-7EAE-A54905A40E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90869" y="2876020"/>
            <a:ext cx="5536096" cy="777476"/>
          </a:xfrm>
        </p:spPr>
        <p:txBody>
          <a:bodyPr/>
          <a:lstStyle/>
          <a:p>
            <a:r>
              <a:rPr lang="en-US" sz="3600" dirty="0"/>
              <a:t>Math 8B Unit 8 Lesson 8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34EF41-9984-EABB-6F7A-182DCCCD96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1060" y="2031201"/>
            <a:ext cx="9218746" cy="1397799"/>
          </a:xfrm>
        </p:spPr>
        <p:txBody>
          <a:bodyPr>
            <a:norm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Properties of Functions</a:t>
            </a:r>
          </a:p>
        </p:txBody>
      </p:sp>
    </p:spTree>
    <p:extLst>
      <p:ext uri="{BB962C8B-B14F-4D97-AF65-F5344CB8AC3E}">
        <p14:creationId xmlns:p14="http://schemas.microsoft.com/office/powerpoint/2010/main" val="2975646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CC8D9-F14B-598F-45FB-1C02B62F3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83976D-DAE9-C623-AD05-21CFE2793E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6455" y="3212276"/>
            <a:ext cx="8002117" cy="3172268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C6B10D-70C9-8426-23E9-3DC4049B1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667" y="1735931"/>
            <a:ext cx="8640661" cy="14098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516134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F40E77-E0CF-3D72-04A6-D37867CAB4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632643"/>
            <a:ext cx="5181600" cy="3134868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DF112B-788C-72F9-7293-CD17E616F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10515600" cy="729157"/>
          </a:xfrm>
        </p:spPr>
        <p:txBody>
          <a:bodyPr>
            <a:normAutofit/>
          </a:bodyPr>
          <a:lstStyle/>
          <a:p>
            <a:r>
              <a:rPr lang="en-US" dirty="0"/>
              <a:t>Practice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8C588B9-1D54-4DBC-4377-9506AACE15CD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6324259" y="3642441"/>
            <a:ext cx="4877481" cy="1114581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082162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BA446B5-2F3A-59B3-E72E-644452FBB7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20247" y="642026"/>
            <a:ext cx="4445540" cy="604087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E5F9741-8A49-92C6-63D9-BF9C4DDDA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3959129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BA446B5-2F3A-59B3-E72E-644452FBB7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58384" y="496111"/>
            <a:ext cx="4445540" cy="604087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E5F9741-8A49-92C6-63D9-BF9C4DDDA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224602-ABE1-E5FB-E1A1-584EDCD14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99" y="2645925"/>
            <a:ext cx="4365140" cy="108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15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3CA5C-8919-4640-68E0-11E3E3C74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4" y="1006774"/>
            <a:ext cx="10515600" cy="7291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/>
              <a:t>Sketching a graph that exhibits the qualitative features of a function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894C3E63-783F-23DC-3D61-F1D47656AC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1259470"/>
              </p:ext>
            </p:extLst>
          </p:nvPr>
        </p:nvGraphicFramePr>
        <p:xfrm>
          <a:off x="968828" y="2009617"/>
          <a:ext cx="10515600" cy="4013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59372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C149A-6D53-030E-B5CF-629D17DC0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69CFF-BF70-1B95-407B-C89FB82A3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4" name="Content Placeholder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6009066A-94BF-90B4-09D7-0C39C0229E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0771" y="2009775"/>
            <a:ext cx="6250808" cy="4013200"/>
          </a:xfrm>
        </p:spPr>
      </p:pic>
    </p:spTree>
    <p:extLst>
      <p:ext uri="{BB962C8B-B14F-4D97-AF65-F5344CB8AC3E}">
        <p14:creationId xmlns:p14="http://schemas.microsoft.com/office/powerpoint/2010/main" val="3853729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623D9-BCFB-2E23-6BB5-E4FA50D18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4" y="1006774"/>
            <a:ext cx="10515600" cy="7291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Answer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E83D52-C779-E150-787E-8A8B1EB0E7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7208" y="1006774"/>
            <a:ext cx="4983524" cy="5315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576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3F320-3689-B5AC-6A25-54F2F9796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</a:t>
            </a:r>
          </a:p>
        </p:txBody>
      </p:sp>
      <p:pic>
        <p:nvPicPr>
          <p:cNvPr id="4" name="Content Placeholder 3" descr="A close up of words&#10;&#10;Description automatically generated">
            <a:extLst>
              <a:ext uri="{FF2B5EF4-FFF2-40B4-BE49-F238E27FC236}">
                <a16:creationId xmlns:a16="http://schemas.microsoft.com/office/drawing/2014/main" id="{909C50F9-94BB-C5E8-0D02-55C37EDDD83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2195513"/>
            <a:ext cx="11428413" cy="171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886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67CC9-FA49-5FB0-94B3-31C91441D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A8178-92BF-7823-B091-6907FCA48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Answer</a:t>
            </a:r>
          </a:p>
        </p:txBody>
      </p:sp>
      <p:pic>
        <p:nvPicPr>
          <p:cNvPr id="6" name="Content Placeholder 5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A0BEFFF4-B55E-452B-82CB-84F6C7EF9D8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242750" y="2883268"/>
            <a:ext cx="9261475" cy="309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705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CBC3F-5817-91BA-8994-FC35D302B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4" y="1006774"/>
            <a:ext cx="10515600" cy="729157"/>
          </a:xfrm>
        </p:spPr>
        <p:txBody>
          <a:bodyPr>
            <a:normAutofit/>
          </a:bodyPr>
          <a:lstStyle/>
          <a:p>
            <a:r>
              <a:rPr lang="en-US" dirty="0"/>
              <a:t>GeoGebra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B290F3A-EC38-6AAC-E8FE-4AE565405B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817823"/>
              </p:ext>
            </p:extLst>
          </p:nvPr>
        </p:nvGraphicFramePr>
        <p:xfrm>
          <a:off x="968828" y="2009617"/>
          <a:ext cx="10515600" cy="4013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82756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BD99-7F59-821C-CDB2-C6AF14B3C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10515600" cy="7291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Algebraic Representation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6DCC9246-41A2-3623-74A9-DC87C3DB94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9137264"/>
              </p:ext>
            </p:extLst>
          </p:nvPr>
        </p:nvGraphicFramePr>
        <p:xfrm>
          <a:off x="968828" y="2009617"/>
          <a:ext cx="10515600" cy="4013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F62B98C-CCFB-52F2-869B-63A130644F74}"/>
              </a:ext>
            </a:extLst>
          </p:cNvPr>
          <p:cNvSpPr txBox="1"/>
          <p:nvPr/>
        </p:nvSpPr>
        <p:spPr>
          <a:xfrm>
            <a:off x="1152938" y="465555"/>
            <a:ext cx="4075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Linear functions can be represented by…</a:t>
            </a:r>
          </a:p>
        </p:txBody>
      </p:sp>
    </p:spTree>
    <p:extLst>
      <p:ext uri="{BB962C8B-B14F-4D97-AF65-F5344CB8AC3E}">
        <p14:creationId xmlns:p14="http://schemas.microsoft.com/office/powerpoint/2010/main" val="2478831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oup of friends">
            <a:extLst>
              <a:ext uri="{FF2B5EF4-FFF2-40B4-BE49-F238E27FC236}">
                <a16:creationId xmlns:a16="http://schemas.microsoft.com/office/drawing/2014/main" id="{842FD770-12D6-5BD5-7797-C2C63B50D96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472953"/>
            <a:ext cx="5181600" cy="34535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29B406-8165-636D-64C1-D0603B404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/>
              <a:t>Wrap Up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9B53ED-AC2A-870B-C306-60BCE87DBD94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Comparing properties of functions is an important math skill.</a:t>
            </a:r>
          </a:p>
          <a:p>
            <a:r>
              <a:rPr lang="en-US"/>
              <a:t>Functions can be represented in different ways, including algebraically, graphically, numerically, and verbally.</a:t>
            </a:r>
          </a:p>
          <a:p>
            <a:r>
              <a:rPr lang="en-US"/>
              <a:t>By analyzing the properties of functions, we can better understand their behavior.</a:t>
            </a:r>
          </a:p>
        </p:txBody>
      </p:sp>
    </p:spTree>
    <p:extLst>
      <p:ext uri="{BB962C8B-B14F-4D97-AF65-F5344CB8AC3E}">
        <p14:creationId xmlns:p14="http://schemas.microsoft.com/office/powerpoint/2010/main" val="2954183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14928E-CD26-6B53-EE04-9BB65B9D85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06DF3D-EFE5-C18C-37C3-8F867DBC5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131" y="2832100"/>
            <a:ext cx="3397738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26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80F0C3-D9BC-7387-25F2-FB1CB71B63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24408"/>
            <a:ext cx="518160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Functions can be represented using graphs.</a:t>
            </a:r>
          </a:p>
          <a:p>
            <a:r>
              <a:rPr lang="en-US"/>
              <a:t>We can compare functions by analyzing their graphical properties.</a:t>
            </a:r>
          </a:p>
          <a:p>
            <a:r>
              <a:rPr lang="en-US"/>
              <a:t>Examples of graphical properties include slope, intercepts, and shape.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F3BC18-F663-C19D-25C2-E9E925FC9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10515600" cy="7291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Graphical Representation</a:t>
            </a:r>
          </a:p>
        </p:txBody>
      </p:sp>
      <p:pic>
        <p:nvPicPr>
          <p:cNvPr id="5" name="Content Placeholder 4" descr="Blue checkered graph paper">
            <a:extLst>
              <a:ext uri="{FF2B5EF4-FFF2-40B4-BE49-F238E27FC236}">
                <a16:creationId xmlns:a16="http://schemas.microsoft.com/office/drawing/2014/main" id="{8F117E92-3A7E-311F-EBA4-01A717062D49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6172202" y="2166299"/>
            <a:ext cx="5181600" cy="4067556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9530D8-395E-F97F-6930-DC7F8C2CBD98}"/>
              </a:ext>
            </a:extLst>
          </p:cNvPr>
          <p:cNvSpPr txBox="1"/>
          <p:nvPr/>
        </p:nvSpPr>
        <p:spPr>
          <a:xfrm>
            <a:off x="1152938" y="465555"/>
            <a:ext cx="4075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Linear functions can be represented by…</a:t>
            </a:r>
          </a:p>
        </p:txBody>
      </p:sp>
    </p:spTree>
    <p:extLst>
      <p:ext uri="{BB962C8B-B14F-4D97-AF65-F5344CB8AC3E}">
        <p14:creationId xmlns:p14="http://schemas.microsoft.com/office/powerpoint/2010/main" val="2470166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B436C-A486-0A09-54C5-2F053201F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10515600" cy="7291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0" i="0" kern="12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Numerical Representation</a:t>
            </a:r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4EA2B8BA-7A17-FDA3-13B5-F1BE3ECB247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61008153"/>
              </p:ext>
            </p:extLst>
          </p:nvPr>
        </p:nvGraphicFramePr>
        <p:xfrm>
          <a:off x="838200" y="2024408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AAB9A71-F7F6-D112-B68B-BC65FC88E406}"/>
              </a:ext>
            </a:extLst>
          </p:cNvPr>
          <p:cNvSpPr txBox="1"/>
          <p:nvPr/>
        </p:nvSpPr>
        <p:spPr>
          <a:xfrm>
            <a:off x="1152938" y="465555"/>
            <a:ext cx="4075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Linear functions can be represented by…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DC791E-06CE-BB20-938F-54281F066C43}"/>
              </a:ext>
            </a:extLst>
          </p:cNvPr>
          <p:cNvSpPr txBox="1"/>
          <p:nvPr/>
        </p:nvSpPr>
        <p:spPr>
          <a:xfrm>
            <a:off x="2324911" y="3830745"/>
            <a:ext cx="31906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Shown as (</a:t>
            </a:r>
            <a:r>
              <a:rPr lang="en-US" sz="2100" i="1" dirty="0" err="1"/>
              <a:t>x,y</a:t>
            </a:r>
            <a:r>
              <a:rPr lang="en-US" sz="2100" i="1" dirty="0"/>
              <a:t>) </a:t>
            </a:r>
            <a:r>
              <a:rPr lang="en-US" sz="2100" dirty="0"/>
              <a:t>values in a table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162A34-4A6B-A262-415A-7D314254F4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5067" y="2266546"/>
            <a:ext cx="3566321" cy="371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60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F2D43-6D37-830B-BE11-B7E9FCB7A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/>
              <a:t>Verbal Representation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055A20-5311-A6D5-5590-33C5836D70D4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Functions can be described using words.</a:t>
            </a:r>
          </a:p>
          <a:p>
            <a:r>
              <a:rPr lang="en-US"/>
              <a:t>We can compare functions by analyzing their verbal properties.</a:t>
            </a:r>
          </a:p>
          <a:p>
            <a:r>
              <a:rPr lang="en-US"/>
              <a:t>Examples of verbal properties include rate of change and direction of change.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2A3A2BA-F5C2-19B0-7A31-63AA53AE9E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88004" y="2182081"/>
            <a:ext cx="5181600" cy="345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68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CC6E46-DD21-2AAB-20F5-FA81A81A3D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742752"/>
            <a:ext cx="5181600" cy="291465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56400E-5364-5CB9-3CE0-136A9FEF9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10515600" cy="7291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Example: Algebraic vs. Graphical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648107-3111-8B5E-FDD4-3AB5CA682E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2" y="2024408"/>
            <a:ext cx="518160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The equation of a line can be represented algebraically or graphically.</a:t>
            </a:r>
          </a:p>
          <a:p>
            <a:r>
              <a:rPr lang="en-US"/>
              <a:t>By analyzing the equation or graph, we can compare properties such as slope and y-intercept.</a:t>
            </a:r>
          </a:p>
        </p:txBody>
      </p:sp>
    </p:spTree>
    <p:extLst>
      <p:ext uri="{BB962C8B-B14F-4D97-AF65-F5344CB8AC3E}">
        <p14:creationId xmlns:p14="http://schemas.microsoft.com/office/powerpoint/2010/main" val="1441817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D7162-6BEC-D45D-B99C-E655A2C1C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4" y="1006774"/>
            <a:ext cx="10515600" cy="7291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Example: Numerical vs. Verbal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6E8C2199-5891-B4A5-8D37-10CA9E4E13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8226050"/>
              </p:ext>
            </p:extLst>
          </p:nvPr>
        </p:nvGraphicFramePr>
        <p:xfrm>
          <a:off x="968828" y="2009617"/>
          <a:ext cx="10515600" cy="4013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90793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16316-C8AF-940E-E1D7-630AECFC7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4" y="1006774"/>
            <a:ext cx="10515600" cy="729157"/>
          </a:xfrm>
        </p:spPr>
        <p:txBody>
          <a:bodyPr>
            <a:normAutofit/>
          </a:bodyPr>
          <a:lstStyle/>
          <a:p>
            <a:r>
              <a:rPr lang="en-US"/>
              <a:t>Practice: Algebraic Representation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5CB96EA-49B6-ACFE-A295-21CFDBD402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8459979"/>
              </p:ext>
            </p:extLst>
          </p:nvPr>
        </p:nvGraphicFramePr>
        <p:xfrm>
          <a:off x="968828" y="2009617"/>
          <a:ext cx="10515600" cy="4013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14916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013DF-EBCD-C4A6-CFE5-72C181EA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4" y="1006774"/>
            <a:ext cx="10515600" cy="729157"/>
          </a:xfrm>
        </p:spPr>
        <p:txBody>
          <a:bodyPr>
            <a:normAutofit/>
          </a:bodyPr>
          <a:lstStyle/>
          <a:p>
            <a:r>
              <a:rPr lang="en-US"/>
              <a:t>Practice: Graphical Representation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3097B5D-630B-5C35-17B9-3E1349F97A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2696481"/>
              </p:ext>
            </p:extLst>
          </p:nvPr>
        </p:nvGraphicFramePr>
        <p:xfrm>
          <a:off x="968828" y="2009617"/>
          <a:ext cx="10515600" cy="4013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21561785"/>
      </p:ext>
    </p:extLst>
  </p:cSld>
  <p:clrMapOvr>
    <a:masterClrMapping/>
  </p:clrMapOvr>
</p:sld>
</file>

<file path=ppt/theme/theme1.xml><?xml version="1.0" encoding="utf-8"?>
<a:theme xmlns:a="http://schemas.openxmlformats.org/drawingml/2006/main" name="Pearson Theme">
  <a:themeElements>
    <a:clrScheme name="Custom 2">
      <a:dk1>
        <a:srgbClr val="000000"/>
      </a:dk1>
      <a:lt1>
        <a:srgbClr val="FFFFFF"/>
      </a:lt1>
      <a:dk2>
        <a:srgbClr val="5C194D"/>
      </a:dk2>
      <a:lt2>
        <a:srgbClr val="4FC0BE"/>
      </a:lt2>
      <a:accent1>
        <a:srgbClr val="752156"/>
      </a:accent1>
      <a:accent2>
        <a:srgbClr val="74D4D3"/>
      </a:accent2>
      <a:accent3>
        <a:srgbClr val="E9057E"/>
      </a:accent3>
      <a:accent4>
        <a:srgbClr val="E5A61A"/>
      </a:accent4>
      <a:accent5>
        <a:srgbClr val="D1DA0E"/>
      </a:accent5>
      <a:accent6>
        <a:srgbClr val="70AD47"/>
      </a:accent6>
      <a:hlink>
        <a:srgbClr val="BE0367"/>
      </a:hlink>
      <a:folHlink>
        <a:srgbClr val="F6B3D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arson Theme" id="{C9080996-AA16-4B68-A987-23A4610E507D}" vid="{6DAE7AAB-0EE7-488B-BCFF-767A9DD5AB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cd61488-c322-43d0-89b6-881a41f9ed06" xsi:nil="true"/>
    <lcf76f155ced4ddcb4097134ff3c332f xmlns="1d252d0b-cd19-4c95-9ea0-58e2e745ab1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253CDB32E9C94BAEF96199C7312ABF" ma:contentTypeVersion="18" ma:contentTypeDescription="Create a new document." ma:contentTypeScope="" ma:versionID="ba25de75f5e2d66382cf6327b7200477">
  <xsd:schema xmlns:xsd="http://www.w3.org/2001/XMLSchema" xmlns:xs="http://www.w3.org/2001/XMLSchema" xmlns:p="http://schemas.microsoft.com/office/2006/metadata/properties" xmlns:ns2="1d252d0b-cd19-4c95-9ea0-58e2e745ab15" xmlns:ns3="bcd61488-c322-43d0-89b6-881a41f9ed06" targetNamespace="http://schemas.microsoft.com/office/2006/metadata/properties" ma:root="true" ma:fieldsID="3e20a721a71c1ac7897d10d9a9355766" ns2:_="" ns3:_="">
    <xsd:import namespace="1d252d0b-cd19-4c95-9ea0-58e2e745ab15"/>
    <xsd:import namespace="bcd61488-c322-43d0-89b6-881a41f9ed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252d0b-cd19-4c95-9ea0-58e2e745ab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46342d94-4a90-4c9b-8c88-cb4c8647e9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d61488-c322-43d0-89b6-881a41f9ed0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8c3b31f-b40f-44ce-8907-04bee1560fcd}" ma:internalName="TaxCatchAll" ma:showField="CatchAllData" ma:web="bcd61488-c322-43d0-89b6-881a41f9ed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70EE88F-CCEE-4CE4-9CDE-6DA51724489F}">
  <ds:schemaRefs>
    <ds:schemaRef ds:uri="http://schemas.microsoft.com/office/2006/metadata/properties"/>
    <ds:schemaRef ds:uri="http://schemas.microsoft.com/office/infopath/2007/PartnerControls"/>
    <ds:schemaRef ds:uri="bcd61488-c322-43d0-89b6-881a41f9ed06"/>
    <ds:schemaRef ds:uri="1d252d0b-cd19-4c95-9ea0-58e2e745ab15"/>
  </ds:schemaRefs>
</ds:datastoreItem>
</file>

<file path=customXml/itemProps2.xml><?xml version="1.0" encoding="utf-8"?>
<ds:datastoreItem xmlns:ds="http://schemas.openxmlformats.org/officeDocument/2006/customXml" ds:itemID="{8D016233-ECBD-4291-B3F6-5C700B2A11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252d0b-cd19-4c95-9ea0-58e2e745ab15"/>
    <ds:schemaRef ds:uri="bcd61488-c322-43d0-89b6-881a41f9ed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BCBD1E9-EB5C-427B-8432-AFD200D5C5E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Pearson Theme</Template>
  <TotalTime>24</TotalTime>
  <Words>862</Words>
  <Application>Microsoft Office PowerPoint</Application>
  <PresentationFormat>Widescreen</PresentationFormat>
  <Paragraphs>79</Paragraphs>
  <Slides>21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Open Sans Light</vt:lpstr>
      <vt:lpstr>Open Sans SemiBold</vt:lpstr>
      <vt:lpstr>Pearson Theme</vt:lpstr>
      <vt:lpstr>PowerPoint Presentation</vt:lpstr>
      <vt:lpstr>Algebraic Representation</vt:lpstr>
      <vt:lpstr>Graphical Representation</vt:lpstr>
      <vt:lpstr>Numerical Representation</vt:lpstr>
      <vt:lpstr>Verbal Representation</vt:lpstr>
      <vt:lpstr>Example: Algebraic vs. Graphical</vt:lpstr>
      <vt:lpstr>Example: Numerical vs. Verbal</vt:lpstr>
      <vt:lpstr>Practice: Algebraic Representation</vt:lpstr>
      <vt:lpstr>Practice: Graphical Representation</vt:lpstr>
      <vt:lpstr>Practice</vt:lpstr>
      <vt:lpstr>Practice</vt:lpstr>
      <vt:lpstr>Practice</vt:lpstr>
      <vt:lpstr>Practice</vt:lpstr>
      <vt:lpstr>Sketching a graph that exhibits the qualitative features of a function</vt:lpstr>
      <vt:lpstr>Example</vt:lpstr>
      <vt:lpstr>Answer</vt:lpstr>
      <vt:lpstr>Practice</vt:lpstr>
      <vt:lpstr>Answer</vt:lpstr>
      <vt:lpstr>GeoGebra</vt:lpstr>
      <vt:lpstr>Wrap Up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Rachel Murray</cp:lastModifiedBy>
  <cp:revision>37</cp:revision>
  <dcterms:created xsi:type="dcterms:W3CDTF">2024-01-12T14:05:00Z</dcterms:created>
  <dcterms:modified xsi:type="dcterms:W3CDTF">2024-02-03T18:54:08Z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0x01010013253CDB32E9C94BAEF96199C7312ABF</vt:lpwstr>
  </property>
  <property fmtid="{D5CDD505-2E9C-101B-9397-08002B2CF9AE}" pid="3" name="MediaServiceImageTags">
    <vt:lpwstr/>
  </property>
</Properties>
</file>