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9" r:id="rId14"/>
    <p:sldId id="272" r:id="rId15"/>
    <p:sldId id="273" r:id="rId16"/>
    <p:sldId id="274" r:id="rId17"/>
    <p:sldId id="270" r:id="rId18"/>
    <p:sldId id="271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C608C0-0925-D2ED-0884-F35F1966D930}" v="81" dt="2024-01-10T21:01:07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FW5H6vEv" TargetMode="External"/><Relationship Id="rId2" Type="http://schemas.openxmlformats.org/officeDocument/2006/relationships/hyperlink" Target="https://www.geogebra.org/m/RR7r8M5X" TargetMode="External"/><Relationship Id="rId1" Type="http://schemas.openxmlformats.org/officeDocument/2006/relationships/hyperlink" Target="https://www.geogebra.org/m/dkvfzcff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FW5H6vEv" TargetMode="External"/><Relationship Id="rId2" Type="http://schemas.openxmlformats.org/officeDocument/2006/relationships/hyperlink" Target="https://www.geogebra.org/m/RR7r8M5X" TargetMode="External"/><Relationship Id="rId1" Type="http://schemas.openxmlformats.org/officeDocument/2006/relationships/hyperlink" Target="https://www.geogebra.org/m/dkvfzcf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8FF52-DA58-4B46-A5EE-0FB1E2565B06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A272574-6577-440F-922A-14A8BC22F610}">
      <dgm:prSet/>
      <dgm:spPr/>
      <dgm:t>
        <a:bodyPr/>
        <a:lstStyle/>
        <a:p>
          <a:r>
            <a:rPr lang="en-US" dirty="0"/>
            <a:t>Linear equations have two variables: </a:t>
          </a:r>
          <a:r>
            <a:rPr lang="en-US" i="1" dirty="0"/>
            <a:t>x</a:t>
          </a:r>
          <a:r>
            <a:rPr lang="en-US" dirty="0"/>
            <a:t> and </a:t>
          </a:r>
          <a:r>
            <a:rPr lang="en-US" i="1" dirty="0"/>
            <a:t>y</a:t>
          </a:r>
        </a:p>
      </dgm:t>
    </dgm:pt>
    <dgm:pt modelId="{68F2F355-C9D3-4502-A3E8-F74EE13E4A2B}" type="parTrans" cxnId="{06C289DE-53EC-4F0C-BB35-9C13F32D0379}">
      <dgm:prSet/>
      <dgm:spPr/>
      <dgm:t>
        <a:bodyPr/>
        <a:lstStyle/>
        <a:p>
          <a:endParaRPr lang="en-US"/>
        </a:p>
      </dgm:t>
    </dgm:pt>
    <dgm:pt modelId="{F05D2FE4-C474-4769-A864-43BA4DBD9E9A}" type="sibTrans" cxnId="{06C289DE-53EC-4F0C-BB35-9C13F32D0379}">
      <dgm:prSet/>
      <dgm:spPr/>
      <dgm:t>
        <a:bodyPr/>
        <a:lstStyle/>
        <a:p>
          <a:endParaRPr lang="en-US"/>
        </a:p>
      </dgm:t>
    </dgm:pt>
    <dgm:pt modelId="{5F78FA3B-1E0F-4FC6-989C-9318C637AB3B}">
      <dgm:prSet/>
      <dgm:spPr/>
      <dgm:t>
        <a:bodyPr/>
        <a:lstStyle/>
        <a:p>
          <a:r>
            <a:rPr lang="en-US" dirty="0"/>
            <a:t>The equation follows the form </a:t>
          </a:r>
          <a:r>
            <a:rPr lang="en-US" i="1" dirty="0"/>
            <a:t>y</a:t>
          </a:r>
          <a:r>
            <a:rPr lang="en-US" dirty="0"/>
            <a:t> = </a:t>
          </a:r>
          <a:r>
            <a:rPr lang="en-US" i="1" dirty="0"/>
            <a:t>mx</a:t>
          </a:r>
          <a:r>
            <a:rPr lang="en-US" dirty="0"/>
            <a:t> + </a:t>
          </a:r>
          <a:r>
            <a:rPr lang="en-US" i="1" dirty="0"/>
            <a:t>b</a:t>
          </a:r>
        </a:p>
      </dgm:t>
    </dgm:pt>
    <dgm:pt modelId="{885298D8-F82B-4D98-B3A8-1152A93549EA}" type="parTrans" cxnId="{63BD4FDC-B278-4FF3-85ED-7E636913BCE0}">
      <dgm:prSet/>
      <dgm:spPr/>
      <dgm:t>
        <a:bodyPr/>
        <a:lstStyle/>
        <a:p>
          <a:endParaRPr lang="en-US"/>
        </a:p>
      </dgm:t>
    </dgm:pt>
    <dgm:pt modelId="{CDAF1FAE-67ED-4626-AA39-24BB72B4999D}" type="sibTrans" cxnId="{63BD4FDC-B278-4FF3-85ED-7E636913BCE0}">
      <dgm:prSet/>
      <dgm:spPr/>
      <dgm:t>
        <a:bodyPr/>
        <a:lstStyle/>
        <a:p>
          <a:endParaRPr lang="en-US"/>
        </a:p>
      </dgm:t>
    </dgm:pt>
    <dgm:pt modelId="{D89FE5AE-07FA-4397-9C83-02E6AC982B22}">
      <dgm:prSet/>
      <dgm:spPr/>
      <dgm:t>
        <a:bodyPr/>
        <a:lstStyle/>
        <a:p>
          <a:r>
            <a:rPr lang="en-US" i="1" dirty="0"/>
            <a:t>M</a:t>
          </a:r>
          <a:r>
            <a:rPr lang="en-US" dirty="0"/>
            <a:t> represents the slope of the line, and </a:t>
          </a:r>
          <a:r>
            <a:rPr lang="en-US" i="1" dirty="0"/>
            <a:t>b</a:t>
          </a:r>
          <a:r>
            <a:rPr lang="en-US" dirty="0"/>
            <a:t> represents the y-intercept</a:t>
          </a:r>
        </a:p>
      </dgm:t>
    </dgm:pt>
    <dgm:pt modelId="{E3C918EF-34FE-4E30-9FF8-0CA842E8516E}" type="parTrans" cxnId="{86E4A2A9-C209-4800-93F6-470B23729BD7}">
      <dgm:prSet/>
      <dgm:spPr/>
      <dgm:t>
        <a:bodyPr/>
        <a:lstStyle/>
        <a:p>
          <a:endParaRPr lang="en-US"/>
        </a:p>
      </dgm:t>
    </dgm:pt>
    <dgm:pt modelId="{DD63A6FE-E786-45AD-9F56-8BC08A45845D}" type="sibTrans" cxnId="{86E4A2A9-C209-4800-93F6-470B23729BD7}">
      <dgm:prSet/>
      <dgm:spPr/>
      <dgm:t>
        <a:bodyPr/>
        <a:lstStyle/>
        <a:p>
          <a:endParaRPr lang="en-US"/>
        </a:p>
      </dgm:t>
    </dgm:pt>
    <dgm:pt modelId="{E9C243DB-11C1-4ABE-929A-B39B8CD4773F}" type="pres">
      <dgm:prSet presAssocID="{D748FF52-DA58-4B46-A5EE-0FB1E2565B06}" presName="outerComposite" presStyleCnt="0">
        <dgm:presLayoutVars>
          <dgm:chMax val="5"/>
          <dgm:dir/>
          <dgm:resizeHandles val="exact"/>
        </dgm:presLayoutVars>
      </dgm:prSet>
      <dgm:spPr/>
    </dgm:pt>
    <dgm:pt modelId="{24325C97-6EF1-4563-9671-329102D6D0C4}" type="pres">
      <dgm:prSet presAssocID="{D748FF52-DA58-4B46-A5EE-0FB1E2565B06}" presName="dummyMaxCanvas" presStyleCnt="0">
        <dgm:presLayoutVars/>
      </dgm:prSet>
      <dgm:spPr/>
    </dgm:pt>
    <dgm:pt modelId="{BE527247-4D81-469E-BAFF-56E77D6189F2}" type="pres">
      <dgm:prSet presAssocID="{D748FF52-DA58-4B46-A5EE-0FB1E2565B06}" presName="ThreeNodes_1" presStyleLbl="node1" presStyleIdx="0" presStyleCnt="3">
        <dgm:presLayoutVars>
          <dgm:bulletEnabled val="1"/>
        </dgm:presLayoutVars>
      </dgm:prSet>
      <dgm:spPr/>
    </dgm:pt>
    <dgm:pt modelId="{CD41DA13-5021-42BC-A18A-F873E1BF3964}" type="pres">
      <dgm:prSet presAssocID="{D748FF52-DA58-4B46-A5EE-0FB1E2565B06}" presName="ThreeNodes_2" presStyleLbl="node1" presStyleIdx="1" presStyleCnt="3">
        <dgm:presLayoutVars>
          <dgm:bulletEnabled val="1"/>
        </dgm:presLayoutVars>
      </dgm:prSet>
      <dgm:spPr/>
    </dgm:pt>
    <dgm:pt modelId="{36D3D5D9-D205-4014-92B0-DEEB2C7E71BB}" type="pres">
      <dgm:prSet presAssocID="{D748FF52-DA58-4B46-A5EE-0FB1E2565B06}" presName="ThreeNodes_3" presStyleLbl="node1" presStyleIdx="2" presStyleCnt="3">
        <dgm:presLayoutVars>
          <dgm:bulletEnabled val="1"/>
        </dgm:presLayoutVars>
      </dgm:prSet>
      <dgm:spPr/>
    </dgm:pt>
    <dgm:pt modelId="{1F88FE65-81EC-40B2-A5CC-CE6E446DE189}" type="pres">
      <dgm:prSet presAssocID="{D748FF52-DA58-4B46-A5EE-0FB1E2565B06}" presName="ThreeConn_1-2" presStyleLbl="fgAccFollowNode1" presStyleIdx="0" presStyleCnt="2">
        <dgm:presLayoutVars>
          <dgm:bulletEnabled val="1"/>
        </dgm:presLayoutVars>
      </dgm:prSet>
      <dgm:spPr/>
    </dgm:pt>
    <dgm:pt modelId="{A9B890D5-FEF7-4374-A282-A3106DC94942}" type="pres">
      <dgm:prSet presAssocID="{D748FF52-DA58-4B46-A5EE-0FB1E2565B06}" presName="ThreeConn_2-3" presStyleLbl="fgAccFollowNode1" presStyleIdx="1" presStyleCnt="2">
        <dgm:presLayoutVars>
          <dgm:bulletEnabled val="1"/>
        </dgm:presLayoutVars>
      </dgm:prSet>
      <dgm:spPr/>
    </dgm:pt>
    <dgm:pt modelId="{B3CC3A1B-7B5E-4644-8DF1-A2B5AFBEA9C3}" type="pres">
      <dgm:prSet presAssocID="{D748FF52-DA58-4B46-A5EE-0FB1E2565B06}" presName="ThreeNodes_1_text" presStyleLbl="node1" presStyleIdx="2" presStyleCnt="3">
        <dgm:presLayoutVars>
          <dgm:bulletEnabled val="1"/>
        </dgm:presLayoutVars>
      </dgm:prSet>
      <dgm:spPr/>
    </dgm:pt>
    <dgm:pt modelId="{FA89BA4B-0900-4A84-BB25-7930FBA26CBD}" type="pres">
      <dgm:prSet presAssocID="{D748FF52-DA58-4B46-A5EE-0FB1E2565B06}" presName="ThreeNodes_2_text" presStyleLbl="node1" presStyleIdx="2" presStyleCnt="3">
        <dgm:presLayoutVars>
          <dgm:bulletEnabled val="1"/>
        </dgm:presLayoutVars>
      </dgm:prSet>
      <dgm:spPr/>
    </dgm:pt>
    <dgm:pt modelId="{FDCD2425-BACF-432F-9C00-DD6BD041DE5D}" type="pres">
      <dgm:prSet presAssocID="{D748FF52-DA58-4B46-A5EE-0FB1E2565B0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868890D-DE8A-472F-B843-038C1B3E9D77}" type="presOf" srcId="{BA272574-6577-440F-922A-14A8BC22F610}" destId="{BE527247-4D81-469E-BAFF-56E77D6189F2}" srcOrd="0" destOrd="0" presId="urn:microsoft.com/office/officeart/2005/8/layout/vProcess5"/>
    <dgm:cxn modelId="{E4231220-ED9E-432A-A372-D693A709D33A}" type="presOf" srcId="{D89FE5AE-07FA-4397-9C83-02E6AC982B22}" destId="{FDCD2425-BACF-432F-9C00-DD6BD041DE5D}" srcOrd="1" destOrd="0" presId="urn:microsoft.com/office/officeart/2005/8/layout/vProcess5"/>
    <dgm:cxn modelId="{6F3D0325-7F18-448A-9222-FF0BC931B01D}" type="presOf" srcId="{5F78FA3B-1E0F-4FC6-989C-9318C637AB3B}" destId="{CD41DA13-5021-42BC-A18A-F873E1BF3964}" srcOrd="0" destOrd="0" presId="urn:microsoft.com/office/officeart/2005/8/layout/vProcess5"/>
    <dgm:cxn modelId="{7A9AC45B-F4F3-40B6-94E1-CE2802FE2E76}" type="presOf" srcId="{CDAF1FAE-67ED-4626-AA39-24BB72B4999D}" destId="{A9B890D5-FEF7-4374-A282-A3106DC94942}" srcOrd="0" destOrd="0" presId="urn:microsoft.com/office/officeart/2005/8/layout/vProcess5"/>
    <dgm:cxn modelId="{9E599E9F-A732-401E-A39B-F2A6D2CFEC7C}" type="presOf" srcId="{F05D2FE4-C474-4769-A864-43BA4DBD9E9A}" destId="{1F88FE65-81EC-40B2-A5CC-CE6E446DE189}" srcOrd="0" destOrd="0" presId="urn:microsoft.com/office/officeart/2005/8/layout/vProcess5"/>
    <dgm:cxn modelId="{86E4A2A9-C209-4800-93F6-470B23729BD7}" srcId="{D748FF52-DA58-4B46-A5EE-0FB1E2565B06}" destId="{D89FE5AE-07FA-4397-9C83-02E6AC982B22}" srcOrd="2" destOrd="0" parTransId="{E3C918EF-34FE-4E30-9FF8-0CA842E8516E}" sibTransId="{DD63A6FE-E786-45AD-9F56-8BC08A45845D}"/>
    <dgm:cxn modelId="{D0779DC1-3647-44C3-802D-44277C954EF5}" type="presOf" srcId="{D89FE5AE-07FA-4397-9C83-02E6AC982B22}" destId="{36D3D5D9-D205-4014-92B0-DEEB2C7E71BB}" srcOrd="0" destOrd="0" presId="urn:microsoft.com/office/officeart/2005/8/layout/vProcess5"/>
    <dgm:cxn modelId="{E1CED9D4-C191-4F29-89FB-F531C1F542B7}" type="presOf" srcId="{BA272574-6577-440F-922A-14A8BC22F610}" destId="{B3CC3A1B-7B5E-4644-8DF1-A2B5AFBEA9C3}" srcOrd="1" destOrd="0" presId="urn:microsoft.com/office/officeart/2005/8/layout/vProcess5"/>
    <dgm:cxn modelId="{63BD4FDC-B278-4FF3-85ED-7E636913BCE0}" srcId="{D748FF52-DA58-4B46-A5EE-0FB1E2565B06}" destId="{5F78FA3B-1E0F-4FC6-989C-9318C637AB3B}" srcOrd="1" destOrd="0" parTransId="{885298D8-F82B-4D98-B3A8-1152A93549EA}" sibTransId="{CDAF1FAE-67ED-4626-AA39-24BB72B4999D}"/>
    <dgm:cxn modelId="{06C289DE-53EC-4F0C-BB35-9C13F32D0379}" srcId="{D748FF52-DA58-4B46-A5EE-0FB1E2565B06}" destId="{BA272574-6577-440F-922A-14A8BC22F610}" srcOrd="0" destOrd="0" parTransId="{68F2F355-C9D3-4502-A3E8-F74EE13E4A2B}" sibTransId="{F05D2FE4-C474-4769-A864-43BA4DBD9E9A}"/>
    <dgm:cxn modelId="{CF19A5F9-9F09-4A8A-ABFD-328FDF8A39DA}" type="presOf" srcId="{D748FF52-DA58-4B46-A5EE-0FB1E2565B06}" destId="{E9C243DB-11C1-4ABE-929A-B39B8CD4773F}" srcOrd="0" destOrd="0" presId="urn:microsoft.com/office/officeart/2005/8/layout/vProcess5"/>
    <dgm:cxn modelId="{4D1A15FD-CC9A-456C-93DF-495C8A86DE58}" type="presOf" srcId="{5F78FA3B-1E0F-4FC6-989C-9318C637AB3B}" destId="{FA89BA4B-0900-4A84-BB25-7930FBA26CBD}" srcOrd="1" destOrd="0" presId="urn:microsoft.com/office/officeart/2005/8/layout/vProcess5"/>
    <dgm:cxn modelId="{E0C29C01-7873-4BCD-86D7-BEF0A1185E1F}" type="presParOf" srcId="{E9C243DB-11C1-4ABE-929A-B39B8CD4773F}" destId="{24325C97-6EF1-4563-9671-329102D6D0C4}" srcOrd="0" destOrd="0" presId="urn:microsoft.com/office/officeart/2005/8/layout/vProcess5"/>
    <dgm:cxn modelId="{4C49C79D-42EC-4DF8-A00D-96FECD005EE1}" type="presParOf" srcId="{E9C243DB-11C1-4ABE-929A-B39B8CD4773F}" destId="{BE527247-4D81-469E-BAFF-56E77D6189F2}" srcOrd="1" destOrd="0" presId="urn:microsoft.com/office/officeart/2005/8/layout/vProcess5"/>
    <dgm:cxn modelId="{E53FE31A-5C03-48FF-8443-0B0B990C8D7E}" type="presParOf" srcId="{E9C243DB-11C1-4ABE-929A-B39B8CD4773F}" destId="{CD41DA13-5021-42BC-A18A-F873E1BF3964}" srcOrd="2" destOrd="0" presId="urn:microsoft.com/office/officeart/2005/8/layout/vProcess5"/>
    <dgm:cxn modelId="{6FCBD4CC-2147-480B-B1B3-2C4FAA956A7D}" type="presParOf" srcId="{E9C243DB-11C1-4ABE-929A-B39B8CD4773F}" destId="{36D3D5D9-D205-4014-92B0-DEEB2C7E71BB}" srcOrd="3" destOrd="0" presId="urn:microsoft.com/office/officeart/2005/8/layout/vProcess5"/>
    <dgm:cxn modelId="{50B13579-55C6-4FA7-84D5-C1409F029603}" type="presParOf" srcId="{E9C243DB-11C1-4ABE-929A-B39B8CD4773F}" destId="{1F88FE65-81EC-40B2-A5CC-CE6E446DE189}" srcOrd="4" destOrd="0" presId="urn:microsoft.com/office/officeart/2005/8/layout/vProcess5"/>
    <dgm:cxn modelId="{1BE9E661-FC34-4528-A185-84932F77D2F1}" type="presParOf" srcId="{E9C243DB-11C1-4ABE-929A-B39B8CD4773F}" destId="{A9B890D5-FEF7-4374-A282-A3106DC94942}" srcOrd="5" destOrd="0" presId="urn:microsoft.com/office/officeart/2005/8/layout/vProcess5"/>
    <dgm:cxn modelId="{FEF40C00-1DBE-43FC-BFB2-7A506B7B28F2}" type="presParOf" srcId="{E9C243DB-11C1-4ABE-929A-B39B8CD4773F}" destId="{B3CC3A1B-7B5E-4644-8DF1-A2B5AFBEA9C3}" srcOrd="6" destOrd="0" presId="urn:microsoft.com/office/officeart/2005/8/layout/vProcess5"/>
    <dgm:cxn modelId="{6AB34471-CA57-4B79-A115-6C2E528E3CA4}" type="presParOf" srcId="{E9C243DB-11C1-4ABE-929A-B39B8CD4773F}" destId="{FA89BA4B-0900-4A84-BB25-7930FBA26CBD}" srcOrd="7" destOrd="0" presId="urn:microsoft.com/office/officeart/2005/8/layout/vProcess5"/>
    <dgm:cxn modelId="{64040F0A-D604-419F-BF25-D30CCEC414F0}" type="presParOf" srcId="{E9C243DB-11C1-4ABE-929A-B39B8CD4773F}" destId="{FDCD2425-BACF-432F-9C00-DD6BD041DE5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AA8737-7DDA-400C-87BC-F64354A520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DC39FD6-9B27-49F2-83E2-22DB7271B9C2}">
      <dgm:prSet/>
      <dgm:spPr/>
      <dgm:t>
        <a:bodyPr/>
        <a:lstStyle/>
        <a:p>
          <a:r>
            <a:rPr lang="en-US"/>
            <a:t>Use the given information to find the slope</a:t>
          </a:r>
        </a:p>
      </dgm:t>
    </dgm:pt>
    <dgm:pt modelId="{4F1BC4BC-BE16-44CD-9113-E5216964A792}" type="parTrans" cxnId="{6AB76074-B6E3-447D-ABE0-5C44FE9E3DAB}">
      <dgm:prSet/>
      <dgm:spPr/>
      <dgm:t>
        <a:bodyPr/>
        <a:lstStyle/>
        <a:p>
          <a:endParaRPr lang="en-US"/>
        </a:p>
      </dgm:t>
    </dgm:pt>
    <dgm:pt modelId="{021C5129-2C6D-4A7E-9BFC-E128CE021BB5}" type="sibTrans" cxnId="{6AB76074-B6E3-447D-ABE0-5C44FE9E3DAB}">
      <dgm:prSet/>
      <dgm:spPr/>
      <dgm:t>
        <a:bodyPr/>
        <a:lstStyle/>
        <a:p>
          <a:endParaRPr lang="en-US"/>
        </a:p>
      </dgm:t>
    </dgm:pt>
    <dgm:pt modelId="{164B0BED-FC18-4B44-98C3-CF0C303734B2}">
      <dgm:prSet/>
      <dgm:spPr/>
      <dgm:t>
        <a:bodyPr/>
        <a:lstStyle/>
        <a:p>
          <a:r>
            <a:rPr lang="en-US"/>
            <a:t>Use the given information to find the y-intercept</a:t>
          </a:r>
        </a:p>
      </dgm:t>
    </dgm:pt>
    <dgm:pt modelId="{2162A5A1-F7A9-4C45-B1E8-753ACE1B924E}" type="parTrans" cxnId="{460ED89C-09C0-4A98-A65F-09C994E6DBBC}">
      <dgm:prSet/>
      <dgm:spPr/>
      <dgm:t>
        <a:bodyPr/>
        <a:lstStyle/>
        <a:p>
          <a:endParaRPr lang="en-US"/>
        </a:p>
      </dgm:t>
    </dgm:pt>
    <dgm:pt modelId="{6308A5F4-7235-4551-8715-13E5A50FF487}" type="sibTrans" cxnId="{460ED89C-09C0-4A98-A65F-09C994E6DBBC}">
      <dgm:prSet/>
      <dgm:spPr/>
      <dgm:t>
        <a:bodyPr/>
        <a:lstStyle/>
        <a:p>
          <a:endParaRPr lang="en-US"/>
        </a:p>
      </dgm:t>
    </dgm:pt>
    <dgm:pt modelId="{A3C67E0C-0FB6-4586-A820-C90AC9B2CA66}" type="pres">
      <dgm:prSet presAssocID="{30AA8737-7DDA-400C-87BC-F64354A52025}" presName="linear" presStyleCnt="0">
        <dgm:presLayoutVars>
          <dgm:animLvl val="lvl"/>
          <dgm:resizeHandles val="exact"/>
        </dgm:presLayoutVars>
      </dgm:prSet>
      <dgm:spPr/>
    </dgm:pt>
    <dgm:pt modelId="{DAFA72CF-CAF9-4BD2-8306-35B778A80789}" type="pres">
      <dgm:prSet presAssocID="{4DC39FD6-9B27-49F2-83E2-22DB7271B9C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BE0710-35D6-4268-B2EB-320BE97AC7EC}" type="pres">
      <dgm:prSet presAssocID="{021C5129-2C6D-4A7E-9BFC-E128CE021BB5}" presName="spacer" presStyleCnt="0"/>
      <dgm:spPr/>
    </dgm:pt>
    <dgm:pt modelId="{892191F0-F7EE-40F8-934E-63A8F5309171}" type="pres">
      <dgm:prSet presAssocID="{164B0BED-FC18-4B44-98C3-CF0C303734B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50DBB0E-C1C6-4606-8EAA-645CE5CF9156}" type="presOf" srcId="{30AA8737-7DDA-400C-87BC-F64354A52025}" destId="{A3C67E0C-0FB6-4586-A820-C90AC9B2CA66}" srcOrd="0" destOrd="0" presId="urn:microsoft.com/office/officeart/2005/8/layout/vList2"/>
    <dgm:cxn modelId="{A175D023-99FC-4DFD-A186-7CD09C9AA7A2}" type="presOf" srcId="{164B0BED-FC18-4B44-98C3-CF0C303734B2}" destId="{892191F0-F7EE-40F8-934E-63A8F5309171}" srcOrd="0" destOrd="0" presId="urn:microsoft.com/office/officeart/2005/8/layout/vList2"/>
    <dgm:cxn modelId="{6AB76074-B6E3-447D-ABE0-5C44FE9E3DAB}" srcId="{30AA8737-7DDA-400C-87BC-F64354A52025}" destId="{4DC39FD6-9B27-49F2-83E2-22DB7271B9C2}" srcOrd="0" destOrd="0" parTransId="{4F1BC4BC-BE16-44CD-9113-E5216964A792}" sibTransId="{021C5129-2C6D-4A7E-9BFC-E128CE021BB5}"/>
    <dgm:cxn modelId="{460ED89C-09C0-4A98-A65F-09C994E6DBBC}" srcId="{30AA8737-7DDA-400C-87BC-F64354A52025}" destId="{164B0BED-FC18-4B44-98C3-CF0C303734B2}" srcOrd="1" destOrd="0" parTransId="{2162A5A1-F7A9-4C45-B1E8-753ACE1B924E}" sibTransId="{6308A5F4-7235-4551-8715-13E5A50FF487}"/>
    <dgm:cxn modelId="{E18013B3-1A97-4F27-A188-50E7FFAE73E4}" type="presOf" srcId="{4DC39FD6-9B27-49F2-83E2-22DB7271B9C2}" destId="{DAFA72CF-CAF9-4BD2-8306-35B778A80789}" srcOrd="0" destOrd="0" presId="urn:microsoft.com/office/officeart/2005/8/layout/vList2"/>
    <dgm:cxn modelId="{D8CC44DA-E0AD-493C-B7D9-BA0547A7F69B}" type="presParOf" srcId="{A3C67E0C-0FB6-4586-A820-C90AC9B2CA66}" destId="{DAFA72CF-CAF9-4BD2-8306-35B778A80789}" srcOrd="0" destOrd="0" presId="urn:microsoft.com/office/officeart/2005/8/layout/vList2"/>
    <dgm:cxn modelId="{9C902BC8-CEAB-41AE-AED3-CC50DC2C9779}" type="presParOf" srcId="{A3C67E0C-0FB6-4586-A820-C90AC9B2CA66}" destId="{03BE0710-35D6-4268-B2EB-320BE97AC7EC}" srcOrd="1" destOrd="0" presId="urn:microsoft.com/office/officeart/2005/8/layout/vList2"/>
    <dgm:cxn modelId="{9C7791C0-7E13-4BC9-8F94-E0E0FAFECB53}" type="presParOf" srcId="{A3C67E0C-0FB6-4586-A820-C90AC9B2CA66}" destId="{892191F0-F7EE-40F8-934E-63A8F530917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0F2FC-CAC6-4B41-9E0E-3C84C38D97E2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7640C5-0EC8-488E-B62F-242346CC5E8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Write the equation in y = mx + b form</a:t>
          </a:r>
        </a:p>
      </dgm:t>
    </dgm:pt>
    <dgm:pt modelId="{F9407619-8E10-462F-94B3-658BFEDAE69F}" type="parTrans" cxnId="{14713CD9-762C-4E7E-86A1-7673387BD0D6}">
      <dgm:prSet/>
      <dgm:spPr/>
      <dgm:t>
        <a:bodyPr/>
        <a:lstStyle/>
        <a:p>
          <a:endParaRPr lang="en-US"/>
        </a:p>
      </dgm:t>
    </dgm:pt>
    <dgm:pt modelId="{C85DEBD4-1F5B-4FF5-8C53-9FE51111459D}" type="sibTrans" cxnId="{14713CD9-762C-4E7E-86A1-7673387BD0D6}">
      <dgm:prSet/>
      <dgm:spPr/>
      <dgm:t>
        <a:bodyPr/>
        <a:lstStyle/>
        <a:p>
          <a:endParaRPr lang="en-US"/>
        </a:p>
      </dgm:t>
    </dgm:pt>
    <dgm:pt modelId="{5B0CDFEA-798E-4E00-AF2B-B55A308E543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Solve the equation with the given information</a:t>
          </a:r>
        </a:p>
      </dgm:t>
    </dgm:pt>
    <dgm:pt modelId="{54AA6F1E-B96E-47BA-952E-7524180B4B79}" type="parTrans" cxnId="{A9E2A739-E263-406A-B3F2-E646F62A08D1}">
      <dgm:prSet/>
      <dgm:spPr/>
      <dgm:t>
        <a:bodyPr/>
        <a:lstStyle/>
        <a:p>
          <a:endParaRPr lang="en-US"/>
        </a:p>
      </dgm:t>
    </dgm:pt>
    <dgm:pt modelId="{C15859FA-5EF9-40F1-9C68-832DC0EC411C}" type="sibTrans" cxnId="{A9E2A739-E263-406A-B3F2-E646F62A08D1}">
      <dgm:prSet/>
      <dgm:spPr/>
      <dgm:t>
        <a:bodyPr/>
        <a:lstStyle/>
        <a:p>
          <a:endParaRPr lang="en-US"/>
        </a:p>
      </dgm:t>
    </dgm:pt>
    <dgm:pt modelId="{835FE125-D28A-4475-BF1E-1C7DB5EA37B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Graph the equation to represent the real-world problem</a:t>
          </a:r>
        </a:p>
      </dgm:t>
    </dgm:pt>
    <dgm:pt modelId="{1092B960-E1BA-47AF-A2E7-08A0B92A41FC}" type="parTrans" cxnId="{3FE9013B-B522-40A8-88E2-5622A38EF7D1}">
      <dgm:prSet/>
      <dgm:spPr/>
      <dgm:t>
        <a:bodyPr/>
        <a:lstStyle/>
        <a:p>
          <a:endParaRPr lang="en-US"/>
        </a:p>
      </dgm:t>
    </dgm:pt>
    <dgm:pt modelId="{D0FCC714-B63B-4B5D-A8BF-D542BF515C75}" type="sibTrans" cxnId="{3FE9013B-B522-40A8-88E2-5622A38EF7D1}">
      <dgm:prSet/>
      <dgm:spPr/>
      <dgm:t>
        <a:bodyPr/>
        <a:lstStyle/>
        <a:p>
          <a:endParaRPr lang="en-US"/>
        </a:p>
      </dgm:t>
    </dgm:pt>
    <dgm:pt modelId="{DC52DD58-A4D5-45F4-A449-83B22BD93E2D}" type="pres">
      <dgm:prSet presAssocID="{A9D0F2FC-CAC6-4B41-9E0E-3C84C38D97E2}" presName="root" presStyleCnt="0">
        <dgm:presLayoutVars>
          <dgm:dir/>
          <dgm:resizeHandles val="exact"/>
        </dgm:presLayoutVars>
      </dgm:prSet>
      <dgm:spPr/>
    </dgm:pt>
    <dgm:pt modelId="{5D703421-155B-4CE0-88BA-CF5A631FF77B}" type="pres">
      <dgm:prSet presAssocID="{E57640C5-0EC8-488E-B62F-242346CC5E8F}" presName="compNode" presStyleCnt="0"/>
      <dgm:spPr/>
    </dgm:pt>
    <dgm:pt modelId="{AACD2D1B-9AAB-42DA-97A9-2DF134F8F998}" type="pres">
      <dgm:prSet presAssocID="{E57640C5-0EC8-488E-B62F-242346CC5E8F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D6C809A-710A-44C0-9C60-72A8EBBDE21F}" type="pres">
      <dgm:prSet presAssocID="{E57640C5-0EC8-488E-B62F-242346CC5E8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6BCF7CAA-CE9F-45CB-B6F5-1D6605D1E394}" type="pres">
      <dgm:prSet presAssocID="{E57640C5-0EC8-488E-B62F-242346CC5E8F}" presName="spaceRect" presStyleCnt="0"/>
      <dgm:spPr/>
    </dgm:pt>
    <dgm:pt modelId="{53CF18F1-CD62-4ABE-AAA4-A59DEB1FDB55}" type="pres">
      <dgm:prSet presAssocID="{E57640C5-0EC8-488E-B62F-242346CC5E8F}" presName="textRect" presStyleLbl="revTx" presStyleIdx="0" presStyleCnt="3">
        <dgm:presLayoutVars>
          <dgm:chMax val="1"/>
          <dgm:chPref val="1"/>
        </dgm:presLayoutVars>
      </dgm:prSet>
      <dgm:spPr/>
    </dgm:pt>
    <dgm:pt modelId="{B9603A55-A996-4E6D-90FC-D6A27E040554}" type="pres">
      <dgm:prSet presAssocID="{C85DEBD4-1F5B-4FF5-8C53-9FE51111459D}" presName="sibTrans" presStyleCnt="0"/>
      <dgm:spPr/>
    </dgm:pt>
    <dgm:pt modelId="{49E5708D-CBF9-4AD1-A737-413AB8FEEE11}" type="pres">
      <dgm:prSet presAssocID="{5B0CDFEA-798E-4E00-AF2B-B55A308E543B}" presName="compNode" presStyleCnt="0"/>
      <dgm:spPr/>
    </dgm:pt>
    <dgm:pt modelId="{A0FD3A2B-F7B4-42B4-B093-087C1AF22DF4}" type="pres">
      <dgm:prSet presAssocID="{5B0CDFEA-798E-4E00-AF2B-B55A308E543B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36D2F12-FD3D-4521-B8EA-754E0563D0C6}" type="pres">
      <dgm:prSet presAssocID="{5B0CDFEA-798E-4E00-AF2B-B55A308E543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45CD988-89EC-4242-A313-A7419CFFBE85}" type="pres">
      <dgm:prSet presAssocID="{5B0CDFEA-798E-4E00-AF2B-B55A308E543B}" presName="spaceRect" presStyleCnt="0"/>
      <dgm:spPr/>
    </dgm:pt>
    <dgm:pt modelId="{7D72FB9D-8057-409E-8B37-AF9903231BBA}" type="pres">
      <dgm:prSet presAssocID="{5B0CDFEA-798E-4E00-AF2B-B55A308E543B}" presName="textRect" presStyleLbl="revTx" presStyleIdx="1" presStyleCnt="3">
        <dgm:presLayoutVars>
          <dgm:chMax val="1"/>
          <dgm:chPref val="1"/>
        </dgm:presLayoutVars>
      </dgm:prSet>
      <dgm:spPr/>
    </dgm:pt>
    <dgm:pt modelId="{69EC2F35-6E6B-42F7-B3DA-9109331C832E}" type="pres">
      <dgm:prSet presAssocID="{C15859FA-5EF9-40F1-9C68-832DC0EC411C}" presName="sibTrans" presStyleCnt="0"/>
      <dgm:spPr/>
    </dgm:pt>
    <dgm:pt modelId="{AC732960-A40B-4A35-8013-69B865F9B52B}" type="pres">
      <dgm:prSet presAssocID="{835FE125-D28A-4475-BF1E-1C7DB5EA37B7}" presName="compNode" presStyleCnt="0"/>
      <dgm:spPr/>
    </dgm:pt>
    <dgm:pt modelId="{F8D06439-228B-4714-8B81-840C60C8572A}" type="pres">
      <dgm:prSet presAssocID="{835FE125-D28A-4475-BF1E-1C7DB5EA37B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F27A5C8-794D-4EF2-A395-CAAF585A8ECC}" type="pres">
      <dgm:prSet presAssocID="{835FE125-D28A-4475-BF1E-1C7DB5EA37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907A00DB-6C3F-437C-98B1-5A9851EC7F20}" type="pres">
      <dgm:prSet presAssocID="{835FE125-D28A-4475-BF1E-1C7DB5EA37B7}" presName="spaceRect" presStyleCnt="0"/>
      <dgm:spPr/>
    </dgm:pt>
    <dgm:pt modelId="{79CD444B-112D-4B1B-BF42-6E41821661B0}" type="pres">
      <dgm:prSet presAssocID="{835FE125-D28A-4475-BF1E-1C7DB5EA37B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4F1F706-7D72-4C55-A3BC-327C484E98D8}" type="presOf" srcId="{5B0CDFEA-798E-4E00-AF2B-B55A308E543B}" destId="{7D72FB9D-8057-409E-8B37-AF9903231BBA}" srcOrd="0" destOrd="0" presId="urn:microsoft.com/office/officeart/2018/5/layout/IconLeafLabelList"/>
    <dgm:cxn modelId="{A9E2A739-E263-406A-B3F2-E646F62A08D1}" srcId="{A9D0F2FC-CAC6-4B41-9E0E-3C84C38D97E2}" destId="{5B0CDFEA-798E-4E00-AF2B-B55A308E543B}" srcOrd="1" destOrd="0" parTransId="{54AA6F1E-B96E-47BA-952E-7524180B4B79}" sibTransId="{C15859FA-5EF9-40F1-9C68-832DC0EC411C}"/>
    <dgm:cxn modelId="{3FE9013B-B522-40A8-88E2-5622A38EF7D1}" srcId="{A9D0F2FC-CAC6-4B41-9E0E-3C84C38D97E2}" destId="{835FE125-D28A-4475-BF1E-1C7DB5EA37B7}" srcOrd="2" destOrd="0" parTransId="{1092B960-E1BA-47AF-A2E7-08A0B92A41FC}" sibTransId="{D0FCC714-B63B-4B5D-A8BF-D542BF515C75}"/>
    <dgm:cxn modelId="{E0798B40-0E1B-4EFE-9F18-3859BA3E74EA}" type="presOf" srcId="{A9D0F2FC-CAC6-4B41-9E0E-3C84C38D97E2}" destId="{DC52DD58-A4D5-45F4-A449-83B22BD93E2D}" srcOrd="0" destOrd="0" presId="urn:microsoft.com/office/officeart/2018/5/layout/IconLeafLabelList"/>
    <dgm:cxn modelId="{C608C796-C564-462D-8175-9B23DA354461}" type="presOf" srcId="{835FE125-D28A-4475-BF1E-1C7DB5EA37B7}" destId="{79CD444B-112D-4B1B-BF42-6E41821661B0}" srcOrd="0" destOrd="0" presId="urn:microsoft.com/office/officeart/2018/5/layout/IconLeafLabelList"/>
    <dgm:cxn modelId="{B4B3FFB1-07C5-46CC-BCEF-33C9DB9FF914}" type="presOf" srcId="{E57640C5-0EC8-488E-B62F-242346CC5E8F}" destId="{53CF18F1-CD62-4ABE-AAA4-A59DEB1FDB55}" srcOrd="0" destOrd="0" presId="urn:microsoft.com/office/officeart/2018/5/layout/IconLeafLabelList"/>
    <dgm:cxn modelId="{14713CD9-762C-4E7E-86A1-7673387BD0D6}" srcId="{A9D0F2FC-CAC6-4B41-9E0E-3C84C38D97E2}" destId="{E57640C5-0EC8-488E-B62F-242346CC5E8F}" srcOrd="0" destOrd="0" parTransId="{F9407619-8E10-462F-94B3-658BFEDAE69F}" sibTransId="{C85DEBD4-1F5B-4FF5-8C53-9FE51111459D}"/>
    <dgm:cxn modelId="{BC6AB345-8661-4AEC-B2B4-B75473E30C09}" type="presParOf" srcId="{DC52DD58-A4D5-45F4-A449-83B22BD93E2D}" destId="{5D703421-155B-4CE0-88BA-CF5A631FF77B}" srcOrd="0" destOrd="0" presId="urn:microsoft.com/office/officeart/2018/5/layout/IconLeafLabelList"/>
    <dgm:cxn modelId="{6DDDDEBF-4C2D-4E03-BFC1-FA01153CFC7F}" type="presParOf" srcId="{5D703421-155B-4CE0-88BA-CF5A631FF77B}" destId="{AACD2D1B-9AAB-42DA-97A9-2DF134F8F998}" srcOrd="0" destOrd="0" presId="urn:microsoft.com/office/officeart/2018/5/layout/IconLeafLabelList"/>
    <dgm:cxn modelId="{BB54DC03-B466-42A5-8AC6-4B80E5BE6A22}" type="presParOf" srcId="{5D703421-155B-4CE0-88BA-CF5A631FF77B}" destId="{FD6C809A-710A-44C0-9C60-72A8EBBDE21F}" srcOrd="1" destOrd="0" presId="urn:microsoft.com/office/officeart/2018/5/layout/IconLeafLabelList"/>
    <dgm:cxn modelId="{3C1F275C-E6AC-4A91-8FA4-8FB483BD7C7C}" type="presParOf" srcId="{5D703421-155B-4CE0-88BA-CF5A631FF77B}" destId="{6BCF7CAA-CE9F-45CB-B6F5-1D6605D1E394}" srcOrd="2" destOrd="0" presId="urn:microsoft.com/office/officeart/2018/5/layout/IconLeafLabelList"/>
    <dgm:cxn modelId="{052980EA-1477-4F2C-9018-7A3E69C4028E}" type="presParOf" srcId="{5D703421-155B-4CE0-88BA-CF5A631FF77B}" destId="{53CF18F1-CD62-4ABE-AAA4-A59DEB1FDB55}" srcOrd="3" destOrd="0" presId="urn:microsoft.com/office/officeart/2018/5/layout/IconLeafLabelList"/>
    <dgm:cxn modelId="{B17240CD-27B1-4E98-B363-00424231BAD3}" type="presParOf" srcId="{DC52DD58-A4D5-45F4-A449-83B22BD93E2D}" destId="{B9603A55-A996-4E6D-90FC-D6A27E040554}" srcOrd="1" destOrd="0" presId="urn:microsoft.com/office/officeart/2018/5/layout/IconLeafLabelList"/>
    <dgm:cxn modelId="{8F9F465D-AEE9-48DA-AFB5-FB8ED04B87DC}" type="presParOf" srcId="{DC52DD58-A4D5-45F4-A449-83B22BD93E2D}" destId="{49E5708D-CBF9-4AD1-A737-413AB8FEEE11}" srcOrd="2" destOrd="0" presId="urn:microsoft.com/office/officeart/2018/5/layout/IconLeafLabelList"/>
    <dgm:cxn modelId="{A0BC4CEC-2A44-4C07-8A0C-A755FF74F6B6}" type="presParOf" srcId="{49E5708D-CBF9-4AD1-A737-413AB8FEEE11}" destId="{A0FD3A2B-F7B4-42B4-B093-087C1AF22DF4}" srcOrd="0" destOrd="0" presId="urn:microsoft.com/office/officeart/2018/5/layout/IconLeafLabelList"/>
    <dgm:cxn modelId="{BD93399C-9E8F-4C26-8E26-5F3634003D72}" type="presParOf" srcId="{49E5708D-CBF9-4AD1-A737-413AB8FEEE11}" destId="{D36D2F12-FD3D-4521-B8EA-754E0563D0C6}" srcOrd="1" destOrd="0" presId="urn:microsoft.com/office/officeart/2018/5/layout/IconLeafLabelList"/>
    <dgm:cxn modelId="{A74747A3-246E-4B88-9DF8-ECB25BB6894F}" type="presParOf" srcId="{49E5708D-CBF9-4AD1-A737-413AB8FEEE11}" destId="{D45CD988-89EC-4242-A313-A7419CFFBE85}" srcOrd="2" destOrd="0" presId="urn:microsoft.com/office/officeart/2018/5/layout/IconLeafLabelList"/>
    <dgm:cxn modelId="{B5041DD3-1933-46C5-BB24-373FDBB65ACF}" type="presParOf" srcId="{49E5708D-CBF9-4AD1-A737-413AB8FEEE11}" destId="{7D72FB9D-8057-409E-8B37-AF9903231BBA}" srcOrd="3" destOrd="0" presId="urn:microsoft.com/office/officeart/2018/5/layout/IconLeafLabelList"/>
    <dgm:cxn modelId="{1275A816-9505-439E-B37E-33BCDDC47472}" type="presParOf" srcId="{DC52DD58-A4D5-45F4-A449-83B22BD93E2D}" destId="{69EC2F35-6E6B-42F7-B3DA-9109331C832E}" srcOrd="3" destOrd="0" presId="urn:microsoft.com/office/officeart/2018/5/layout/IconLeafLabelList"/>
    <dgm:cxn modelId="{781E1A6D-18EF-4B14-BF39-08AA1B7CCAF7}" type="presParOf" srcId="{DC52DD58-A4D5-45F4-A449-83B22BD93E2D}" destId="{AC732960-A40B-4A35-8013-69B865F9B52B}" srcOrd="4" destOrd="0" presId="urn:microsoft.com/office/officeart/2018/5/layout/IconLeafLabelList"/>
    <dgm:cxn modelId="{CC98F040-9D3C-4469-9BAC-B5E2E3DE037B}" type="presParOf" srcId="{AC732960-A40B-4A35-8013-69B865F9B52B}" destId="{F8D06439-228B-4714-8B81-840C60C8572A}" srcOrd="0" destOrd="0" presId="urn:microsoft.com/office/officeart/2018/5/layout/IconLeafLabelList"/>
    <dgm:cxn modelId="{A51C82BD-91CB-41EF-80FC-23A83F16E378}" type="presParOf" srcId="{AC732960-A40B-4A35-8013-69B865F9B52B}" destId="{7F27A5C8-794D-4EF2-A395-CAAF585A8ECC}" srcOrd="1" destOrd="0" presId="urn:microsoft.com/office/officeart/2018/5/layout/IconLeafLabelList"/>
    <dgm:cxn modelId="{2E29211E-656A-4BDE-A892-39F15FE68350}" type="presParOf" srcId="{AC732960-A40B-4A35-8013-69B865F9B52B}" destId="{907A00DB-6C3F-437C-98B1-5A9851EC7F20}" srcOrd="2" destOrd="0" presId="urn:microsoft.com/office/officeart/2018/5/layout/IconLeafLabelList"/>
    <dgm:cxn modelId="{7732FB73-4306-4B44-BE21-1DE9CB7C7DCA}" type="presParOf" srcId="{AC732960-A40B-4A35-8013-69B865F9B52B}" destId="{79CD444B-112D-4B1B-BF42-6E41821661B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C4BCF9-4F0D-4945-8E19-811968D2F929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2CAB6CE-6C4C-405A-9D80-356ABFF49AA1}">
      <dgm:prSet/>
      <dgm:spPr/>
      <dgm:t>
        <a:bodyPr/>
        <a:lstStyle/>
        <a:p>
          <a:r>
            <a:rPr lang="en-US" dirty="0"/>
            <a:t>Exercises on System of Two Linear Equations in Two Variables: </a:t>
          </a:r>
          <a:r>
            <a:rPr lang="en-US" dirty="0">
              <a:hlinkClick xmlns:r="http://schemas.openxmlformats.org/officeDocument/2006/relationships" r:id="rId1"/>
            </a:rPr>
            <a:t>https://www.geogebra.org/m/dkvfzcff </a:t>
          </a:r>
          <a:endParaRPr lang="en-US" dirty="0"/>
        </a:p>
      </dgm:t>
    </dgm:pt>
    <dgm:pt modelId="{79A9EE1A-C185-4A75-AB43-126CE62A3B34}" type="parTrans" cxnId="{FDBC7B90-8D04-4D8D-852D-9CA28DB0877D}">
      <dgm:prSet/>
      <dgm:spPr/>
      <dgm:t>
        <a:bodyPr/>
        <a:lstStyle/>
        <a:p>
          <a:endParaRPr lang="en-US"/>
        </a:p>
      </dgm:t>
    </dgm:pt>
    <dgm:pt modelId="{17BCBBFD-2BCB-46A5-8022-3C67A76A219E}" type="sibTrans" cxnId="{FDBC7B90-8D04-4D8D-852D-9CA28DB0877D}">
      <dgm:prSet/>
      <dgm:spPr/>
      <dgm:t>
        <a:bodyPr/>
        <a:lstStyle/>
        <a:p>
          <a:endParaRPr lang="en-US"/>
        </a:p>
      </dgm:t>
    </dgm:pt>
    <dgm:pt modelId="{74E6F134-5827-49F4-AF03-8C3F310362C2}">
      <dgm:prSet/>
      <dgm:spPr/>
      <dgm:t>
        <a:bodyPr/>
        <a:lstStyle/>
        <a:p>
          <a:r>
            <a:rPr lang="en-US" dirty="0"/>
            <a:t>Linear Equations in Two Variables: </a:t>
          </a:r>
          <a:r>
            <a:rPr lang="en-US" dirty="0">
              <a:hlinkClick xmlns:r="http://schemas.openxmlformats.org/officeDocument/2006/relationships" r:id="rId2"/>
            </a:rPr>
            <a:t>https://www.geogebra.org/m/RR7r8M5X</a:t>
          </a:r>
          <a:endParaRPr lang="en-US" dirty="0"/>
        </a:p>
      </dgm:t>
    </dgm:pt>
    <dgm:pt modelId="{1F84B396-32A4-4E84-85B5-62228EE9B9F7}" type="parTrans" cxnId="{E79A0D85-4F59-4C6C-A729-D31ACCF5E81B}">
      <dgm:prSet/>
      <dgm:spPr/>
      <dgm:t>
        <a:bodyPr/>
        <a:lstStyle/>
        <a:p>
          <a:endParaRPr lang="en-US"/>
        </a:p>
      </dgm:t>
    </dgm:pt>
    <dgm:pt modelId="{D436A3D3-E5B2-4ABA-8953-F830F9AE0271}" type="sibTrans" cxnId="{E79A0D85-4F59-4C6C-A729-D31ACCF5E81B}">
      <dgm:prSet/>
      <dgm:spPr/>
      <dgm:t>
        <a:bodyPr/>
        <a:lstStyle/>
        <a:p>
          <a:endParaRPr lang="en-US"/>
        </a:p>
      </dgm:t>
    </dgm:pt>
    <dgm:pt modelId="{49BA839B-6525-4990-9471-4190CCD7623A}">
      <dgm:prSet/>
      <dgm:spPr/>
      <dgm:t>
        <a:bodyPr/>
        <a:lstStyle/>
        <a:p>
          <a:r>
            <a:rPr lang="en-US" dirty="0"/>
            <a:t>Linear Equation in Two Variables: </a:t>
          </a:r>
          <a:r>
            <a:rPr lang="en-US" dirty="0">
              <a:hlinkClick xmlns:r="http://schemas.openxmlformats.org/officeDocument/2006/relationships" r:id="rId3"/>
            </a:rPr>
            <a:t>https://www.geogebra.org/m/FW5H6vEv</a:t>
          </a:r>
          <a:br>
            <a:rPr lang="en-US" dirty="0"/>
          </a:br>
          <a:endParaRPr lang="en-US" dirty="0"/>
        </a:p>
      </dgm:t>
    </dgm:pt>
    <dgm:pt modelId="{8C3D507E-9260-4AB0-A6C8-600731C484B5}" type="parTrans" cxnId="{F3E40761-99E6-43DD-BC63-0825CC86F6C9}">
      <dgm:prSet/>
      <dgm:spPr/>
      <dgm:t>
        <a:bodyPr/>
        <a:lstStyle/>
        <a:p>
          <a:endParaRPr lang="en-US"/>
        </a:p>
      </dgm:t>
    </dgm:pt>
    <dgm:pt modelId="{F93B39BF-E138-4A23-B386-1ABCAACFC17E}" type="sibTrans" cxnId="{F3E40761-99E6-43DD-BC63-0825CC86F6C9}">
      <dgm:prSet/>
      <dgm:spPr/>
      <dgm:t>
        <a:bodyPr/>
        <a:lstStyle/>
        <a:p>
          <a:endParaRPr lang="en-US"/>
        </a:p>
      </dgm:t>
    </dgm:pt>
    <dgm:pt modelId="{D6F085A4-46AE-4742-9108-E50991FBED63}" type="pres">
      <dgm:prSet presAssocID="{3AC4BCF9-4F0D-4945-8E19-811968D2F929}" presName="vert0" presStyleCnt="0">
        <dgm:presLayoutVars>
          <dgm:dir/>
          <dgm:animOne val="branch"/>
          <dgm:animLvl val="lvl"/>
        </dgm:presLayoutVars>
      </dgm:prSet>
      <dgm:spPr/>
    </dgm:pt>
    <dgm:pt modelId="{89E2645E-0A1F-4272-A595-A69D455958CD}" type="pres">
      <dgm:prSet presAssocID="{92CAB6CE-6C4C-405A-9D80-356ABFF49AA1}" presName="thickLine" presStyleLbl="alignNode1" presStyleIdx="0" presStyleCnt="3"/>
      <dgm:spPr/>
    </dgm:pt>
    <dgm:pt modelId="{32A36A12-289A-4ABF-A578-AB4BE5F699C3}" type="pres">
      <dgm:prSet presAssocID="{92CAB6CE-6C4C-405A-9D80-356ABFF49AA1}" presName="horz1" presStyleCnt="0"/>
      <dgm:spPr/>
    </dgm:pt>
    <dgm:pt modelId="{6C4F1A1F-1019-44CF-AB55-E6E43A3DEB99}" type="pres">
      <dgm:prSet presAssocID="{92CAB6CE-6C4C-405A-9D80-356ABFF49AA1}" presName="tx1" presStyleLbl="revTx" presStyleIdx="0" presStyleCnt="3"/>
      <dgm:spPr/>
    </dgm:pt>
    <dgm:pt modelId="{C4F23197-AA60-4E0F-BA1D-FA246F106F19}" type="pres">
      <dgm:prSet presAssocID="{92CAB6CE-6C4C-405A-9D80-356ABFF49AA1}" presName="vert1" presStyleCnt="0"/>
      <dgm:spPr/>
    </dgm:pt>
    <dgm:pt modelId="{37F5F79C-C5E6-47CD-A156-37390079708C}" type="pres">
      <dgm:prSet presAssocID="{74E6F134-5827-49F4-AF03-8C3F310362C2}" presName="thickLine" presStyleLbl="alignNode1" presStyleIdx="1" presStyleCnt="3"/>
      <dgm:spPr/>
    </dgm:pt>
    <dgm:pt modelId="{DA482779-58EE-4CC2-92CA-B090508AB94C}" type="pres">
      <dgm:prSet presAssocID="{74E6F134-5827-49F4-AF03-8C3F310362C2}" presName="horz1" presStyleCnt="0"/>
      <dgm:spPr/>
    </dgm:pt>
    <dgm:pt modelId="{6A623F51-672B-4992-851E-2DE4746848DC}" type="pres">
      <dgm:prSet presAssocID="{74E6F134-5827-49F4-AF03-8C3F310362C2}" presName="tx1" presStyleLbl="revTx" presStyleIdx="1" presStyleCnt="3"/>
      <dgm:spPr/>
    </dgm:pt>
    <dgm:pt modelId="{51827F56-332F-4F70-9FA3-0F65DFEE3DDC}" type="pres">
      <dgm:prSet presAssocID="{74E6F134-5827-49F4-AF03-8C3F310362C2}" presName="vert1" presStyleCnt="0"/>
      <dgm:spPr/>
    </dgm:pt>
    <dgm:pt modelId="{C7266489-23C5-472B-B730-0166DE3480BB}" type="pres">
      <dgm:prSet presAssocID="{49BA839B-6525-4990-9471-4190CCD7623A}" presName="thickLine" presStyleLbl="alignNode1" presStyleIdx="2" presStyleCnt="3"/>
      <dgm:spPr/>
    </dgm:pt>
    <dgm:pt modelId="{EEB99EE2-257D-46B1-9BA4-FE9DE5D48C3A}" type="pres">
      <dgm:prSet presAssocID="{49BA839B-6525-4990-9471-4190CCD7623A}" presName="horz1" presStyleCnt="0"/>
      <dgm:spPr/>
    </dgm:pt>
    <dgm:pt modelId="{8A8C434E-978F-41C6-911B-2B5D76ACA388}" type="pres">
      <dgm:prSet presAssocID="{49BA839B-6525-4990-9471-4190CCD7623A}" presName="tx1" presStyleLbl="revTx" presStyleIdx="2" presStyleCnt="3"/>
      <dgm:spPr/>
    </dgm:pt>
    <dgm:pt modelId="{3E55EA2C-D24B-422C-9F11-3F2181B8DFCE}" type="pres">
      <dgm:prSet presAssocID="{49BA839B-6525-4990-9471-4190CCD7623A}" presName="vert1" presStyleCnt="0"/>
      <dgm:spPr/>
    </dgm:pt>
  </dgm:ptLst>
  <dgm:cxnLst>
    <dgm:cxn modelId="{7DFEC508-1CD0-4A94-9135-F2E576E74267}" type="presOf" srcId="{74E6F134-5827-49F4-AF03-8C3F310362C2}" destId="{6A623F51-672B-4992-851E-2DE4746848DC}" srcOrd="0" destOrd="0" presId="urn:microsoft.com/office/officeart/2008/layout/LinedList"/>
    <dgm:cxn modelId="{1B2C5218-BC0C-464A-98DB-D06FFF02D3BA}" type="presOf" srcId="{92CAB6CE-6C4C-405A-9D80-356ABFF49AA1}" destId="{6C4F1A1F-1019-44CF-AB55-E6E43A3DEB99}" srcOrd="0" destOrd="0" presId="urn:microsoft.com/office/officeart/2008/layout/LinedList"/>
    <dgm:cxn modelId="{F3E40761-99E6-43DD-BC63-0825CC86F6C9}" srcId="{3AC4BCF9-4F0D-4945-8E19-811968D2F929}" destId="{49BA839B-6525-4990-9471-4190CCD7623A}" srcOrd="2" destOrd="0" parTransId="{8C3D507E-9260-4AB0-A6C8-600731C484B5}" sibTransId="{F93B39BF-E138-4A23-B386-1ABCAACFC17E}"/>
    <dgm:cxn modelId="{4F2B6942-94A6-40C4-9767-2F082B2D91BA}" type="presOf" srcId="{49BA839B-6525-4990-9471-4190CCD7623A}" destId="{8A8C434E-978F-41C6-911B-2B5D76ACA388}" srcOrd="0" destOrd="0" presId="urn:microsoft.com/office/officeart/2008/layout/LinedList"/>
    <dgm:cxn modelId="{12538879-3050-40C1-996B-A716C20199B1}" type="presOf" srcId="{3AC4BCF9-4F0D-4945-8E19-811968D2F929}" destId="{D6F085A4-46AE-4742-9108-E50991FBED63}" srcOrd="0" destOrd="0" presId="urn:microsoft.com/office/officeart/2008/layout/LinedList"/>
    <dgm:cxn modelId="{E79A0D85-4F59-4C6C-A729-D31ACCF5E81B}" srcId="{3AC4BCF9-4F0D-4945-8E19-811968D2F929}" destId="{74E6F134-5827-49F4-AF03-8C3F310362C2}" srcOrd="1" destOrd="0" parTransId="{1F84B396-32A4-4E84-85B5-62228EE9B9F7}" sibTransId="{D436A3D3-E5B2-4ABA-8953-F830F9AE0271}"/>
    <dgm:cxn modelId="{FDBC7B90-8D04-4D8D-852D-9CA28DB0877D}" srcId="{3AC4BCF9-4F0D-4945-8E19-811968D2F929}" destId="{92CAB6CE-6C4C-405A-9D80-356ABFF49AA1}" srcOrd="0" destOrd="0" parTransId="{79A9EE1A-C185-4A75-AB43-126CE62A3B34}" sibTransId="{17BCBBFD-2BCB-46A5-8022-3C67A76A219E}"/>
    <dgm:cxn modelId="{312DE784-0C95-451C-BFCC-578E1D01A46E}" type="presParOf" srcId="{D6F085A4-46AE-4742-9108-E50991FBED63}" destId="{89E2645E-0A1F-4272-A595-A69D455958CD}" srcOrd="0" destOrd="0" presId="urn:microsoft.com/office/officeart/2008/layout/LinedList"/>
    <dgm:cxn modelId="{7D478BFD-52B5-430A-829F-B2E5F577EE61}" type="presParOf" srcId="{D6F085A4-46AE-4742-9108-E50991FBED63}" destId="{32A36A12-289A-4ABF-A578-AB4BE5F699C3}" srcOrd="1" destOrd="0" presId="urn:microsoft.com/office/officeart/2008/layout/LinedList"/>
    <dgm:cxn modelId="{543C56B1-F761-40EA-9AA4-847F9A81F6C6}" type="presParOf" srcId="{32A36A12-289A-4ABF-A578-AB4BE5F699C3}" destId="{6C4F1A1F-1019-44CF-AB55-E6E43A3DEB99}" srcOrd="0" destOrd="0" presId="urn:microsoft.com/office/officeart/2008/layout/LinedList"/>
    <dgm:cxn modelId="{E5595241-5441-44A9-BEA4-854FA21721C7}" type="presParOf" srcId="{32A36A12-289A-4ABF-A578-AB4BE5F699C3}" destId="{C4F23197-AA60-4E0F-BA1D-FA246F106F19}" srcOrd="1" destOrd="0" presId="urn:microsoft.com/office/officeart/2008/layout/LinedList"/>
    <dgm:cxn modelId="{D23E2B1B-7712-46E3-A0FF-B7061B654000}" type="presParOf" srcId="{D6F085A4-46AE-4742-9108-E50991FBED63}" destId="{37F5F79C-C5E6-47CD-A156-37390079708C}" srcOrd="2" destOrd="0" presId="urn:microsoft.com/office/officeart/2008/layout/LinedList"/>
    <dgm:cxn modelId="{34678801-E9AA-4AA9-AA9D-C0A17E8EB461}" type="presParOf" srcId="{D6F085A4-46AE-4742-9108-E50991FBED63}" destId="{DA482779-58EE-4CC2-92CA-B090508AB94C}" srcOrd="3" destOrd="0" presId="urn:microsoft.com/office/officeart/2008/layout/LinedList"/>
    <dgm:cxn modelId="{5C613AAA-AB40-4BF1-8B28-F211CE78D778}" type="presParOf" srcId="{DA482779-58EE-4CC2-92CA-B090508AB94C}" destId="{6A623F51-672B-4992-851E-2DE4746848DC}" srcOrd="0" destOrd="0" presId="urn:microsoft.com/office/officeart/2008/layout/LinedList"/>
    <dgm:cxn modelId="{AA5357AA-824B-432D-85CF-865E3D24E532}" type="presParOf" srcId="{DA482779-58EE-4CC2-92CA-B090508AB94C}" destId="{51827F56-332F-4F70-9FA3-0F65DFEE3DDC}" srcOrd="1" destOrd="0" presId="urn:microsoft.com/office/officeart/2008/layout/LinedList"/>
    <dgm:cxn modelId="{C9616516-6D07-4EDB-BE0D-0085FABE0CBB}" type="presParOf" srcId="{D6F085A4-46AE-4742-9108-E50991FBED63}" destId="{C7266489-23C5-472B-B730-0166DE3480BB}" srcOrd="4" destOrd="0" presId="urn:microsoft.com/office/officeart/2008/layout/LinedList"/>
    <dgm:cxn modelId="{E0BDAF84-CF50-47B4-83CA-8540AB5DCD93}" type="presParOf" srcId="{D6F085A4-46AE-4742-9108-E50991FBED63}" destId="{EEB99EE2-257D-46B1-9BA4-FE9DE5D48C3A}" srcOrd="5" destOrd="0" presId="urn:microsoft.com/office/officeart/2008/layout/LinedList"/>
    <dgm:cxn modelId="{2A65C0AF-303A-40A8-A171-E80184B73BEE}" type="presParOf" srcId="{EEB99EE2-257D-46B1-9BA4-FE9DE5D48C3A}" destId="{8A8C434E-978F-41C6-911B-2B5D76ACA388}" srcOrd="0" destOrd="0" presId="urn:microsoft.com/office/officeart/2008/layout/LinedList"/>
    <dgm:cxn modelId="{A78D4C21-90F8-4CAB-8469-F837344C5891}" type="presParOf" srcId="{EEB99EE2-257D-46B1-9BA4-FE9DE5D48C3A}" destId="{3E55EA2C-D24B-422C-9F11-3F2181B8DF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83C26C-1748-4C8C-8FC2-D045B717FE48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BB93ADF-7D7B-48AB-A5D5-1C75350E84D6}">
      <dgm:prSet/>
      <dgm:spPr/>
      <dgm:t>
        <a:bodyPr/>
        <a:lstStyle/>
        <a:p>
          <a:r>
            <a:rPr lang="en-US"/>
            <a:t>Linear equations have two variables: x and y</a:t>
          </a:r>
        </a:p>
      </dgm:t>
    </dgm:pt>
    <dgm:pt modelId="{8C344CF1-A57E-4861-89A4-101E54E091EA}" type="parTrans" cxnId="{7CD56B25-4C74-45EB-B9D5-4E6123BCFC47}">
      <dgm:prSet/>
      <dgm:spPr/>
      <dgm:t>
        <a:bodyPr/>
        <a:lstStyle/>
        <a:p>
          <a:endParaRPr lang="en-US"/>
        </a:p>
      </dgm:t>
    </dgm:pt>
    <dgm:pt modelId="{FF13AFCC-5D2C-4213-9670-112A71C63530}" type="sibTrans" cxnId="{7CD56B25-4C74-45EB-B9D5-4E6123BCFC47}">
      <dgm:prSet/>
      <dgm:spPr/>
      <dgm:t>
        <a:bodyPr/>
        <a:lstStyle/>
        <a:p>
          <a:endParaRPr lang="en-US"/>
        </a:p>
      </dgm:t>
    </dgm:pt>
    <dgm:pt modelId="{623DD021-5D2B-40CD-BB4E-D304276B9658}">
      <dgm:prSet/>
      <dgm:spPr/>
      <dgm:t>
        <a:bodyPr/>
        <a:lstStyle/>
        <a:p>
          <a:r>
            <a:rPr lang="en-US" dirty="0"/>
            <a:t>Use the given information to find the slope and y-intercept</a:t>
          </a:r>
        </a:p>
      </dgm:t>
    </dgm:pt>
    <dgm:pt modelId="{EE4E40F1-E059-4E70-A112-F97DE6682AF5}" type="parTrans" cxnId="{FFE3CDA8-61CE-4F9B-ACFB-EFECEB9C507F}">
      <dgm:prSet/>
      <dgm:spPr/>
      <dgm:t>
        <a:bodyPr/>
        <a:lstStyle/>
        <a:p>
          <a:endParaRPr lang="en-US"/>
        </a:p>
      </dgm:t>
    </dgm:pt>
    <dgm:pt modelId="{4C004E2B-42BE-473B-8233-6835BA9426AB}" type="sibTrans" cxnId="{FFE3CDA8-61CE-4F9B-ACFB-EFECEB9C507F}">
      <dgm:prSet/>
      <dgm:spPr/>
      <dgm:t>
        <a:bodyPr/>
        <a:lstStyle/>
        <a:p>
          <a:endParaRPr lang="en-US"/>
        </a:p>
      </dgm:t>
    </dgm:pt>
    <dgm:pt modelId="{54CE1324-1D21-40B6-8B13-559598B3155B}">
      <dgm:prSet/>
      <dgm:spPr/>
      <dgm:t>
        <a:bodyPr/>
        <a:lstStyle/>
        <a:p>
          <a:r>
            <a:rPr lang="en-US" dirty="0"/>
            <a:t>Identify variables in real-world problems to create two linear equations</a:t>
          </a:r>
        </a:p>
      </dgm:t>
    </dgm:pt>
    <dgm:pt modelId="{6030388E-7F59-463E-982C-63FD040FB5FE}" type="parTrans" cxnId="{3E38E966-9D91-4FD3-AD70-2B2B82B9E9DC}">
      <dgm:prSet/>
      <dgm:spPr/>
      <dgm:t>
        <a:bodyPr/>
        <a:lstStyle/>
        <a:p>
          <a:endParaRPr lang="en-US"/>
        </a:p>
      </dgm:t>
    </dgm:pt>
    <dgm:pt modelId="{5443012B-94BB-4D61-9B10-E1413416A12A}" type="sibTrans" cxnId="{3E38E966-9D91-4FD3-AD70-2B2B82B9E9DC}">
      <dgm:prSet/>
      <dgm:spPr/>
      <dgm:t>
        <a:bodyPr/>
        <a:lstStyle/>
        <a:p>
          <a:endParaRPr lang="en-US"/>
        </a:p>
      </dgm:t>
    </dgm:pt>
    <dgm:pt modelId="{4AE00D07-F757-40F3-88D4-79486B7543FB}">
      <dgm:prSet/>
      <dgm:spPr/>
      <dgm:t>
        <a:bodyPr/>
        <a:lstStyle/>
        <a:p>
          <a:r>
            <a:rPr lang="en-US"/>
            <a:t>Graph the two equations on the same coordinate plane</a:t>
          </a:r>
        </a:p>
      </dgm:t>
    </dgm:pt>
    <dgm:pt modelId="{DC5F7788-C83B-40C2-A878-47E066A57674}" type="parTrans" cxnId="{CFF8355A-103F-4661-AE41-DB6B76D2731C}">
      <dgm:prSet/>
      <dgm:spPr/>
      <dgm:t>
        <a:bodyPr/>
        <a:lstStyle/>
        <a:p>
          <a:endParaRPr lang="en-US"/>
        </a:p>
      </dgm:t>
    </dgm:pt>
    <dgm:pt modelId="{5E58BF42-B004-4FDB-A960-7454A0EF8148}" type="sibTrans" cxnId="{CFF8355A-103F-4661-AE41-DB6B76D2731C}">
      <dgm:prSet/>
      <dgm:spPr/>
      <dgm:t>
        <a:bodyPr/>
        <a:lstStyle/>
        <a:p>
          <a:endParaRPr lang="en-US"/>
        </a:p>
      </dgm:t>
    </dgm:pt>
    <dgm:pt modelId="{C6C0F89C-BE17-41CA-B1B8-4B462830740D}">
      <dgm:prSet/>
      <dgm:spPr/>
      <dgm:t>
        <a:bodyPr/>
        <a:lstStyle/>
        <a:p>
          <a:r>
            <a:rPr lang="en-US"/>
            <a:t>Practice with GeoGebra Exercises</a:t>
          </a:r>
        </a:p>
      </dgm:t>
    </dgm:pt>
    <dgm:pt modelId="{51898816-582D-4C12-99FC-2321D6969688}" type="parTrans" cxnId="{8D95C5C6-4942-4AF0-85E4-C30BA1AE957A}">
      <dgm:prSet/>
      <dgm:spPr/>
      <dgm:t>
        <a:bodyPr/>
        <a:lstStyle/>
        <a:p>
          <a:endParaRPr lang="en-US"/>
        </a:p>
      </dgm:t>
    </dgm:pt>
    <dgm:pt modelId="{7BCC8449-1EEF-4E58-A1F7-E317C42501D2}" type="sibTrans" cxnId="{8D95C5C6-4942-4AF0-85E4-C30BA1AE957A}">
      <dgm:prSet/>
      <dgm:spPr/>
      <dgm:t>
        <a:bodyPr/>
        <a:lstStyle/>
        <a:p>
          <a:endParaRPr lang="en-US"/>
        </a:p>
      </dgm:t>
    </dgm:pt>
    <dgm:pt modelId="{30585404-9051-4534-B2F5-92CC60926DB4}" type="pres">
      <dgm:prSet presAssocID="{FF83C26C-1748-4C8C-8FC2-D045B717FE48}" presName="diagram" presStyleCnt="0">
        <dgm:presLayoutVars>
          <dgm:dir/>
          <dgm:resizeHandles val="exact"/>
        </dgm:presLayoutVars>
      </dgm:prSet>
      <dgm:spPr/>
    </dgm:pt>
    <dgm:pt modelId="{760A8804-4EBE-479E-8DDD-0A5B83C63A01}" type="pres">
      <dgm:prSet presAssocID="{5BB93ADF-7D7B-48AB-A5D5-1C75350E84D6}" presName="node" presStyleLbl="node1" presStyleIdx="0" presStyleCnt="5">
        <dgm:presLayoutVars>
          <dgm:bulletEnabled val="1"/>
        </dgm:presLayoutVars>
      </dgm:prSet>
      <dgm:spPr/>
    </dgm:pt>
    <dgm:pt modelId="{9DC9D99E-B037-4F7E-82DF-700EA3A30E2D}" type="pres">
      <dgm:prSet presAssocID="{FF13AFCC-5D2C-4213-9670-112A71C63530}" presName="sibTrans" presStyleCnt="0"/>
      <dgm:spPr/>
    </dgm:pt>
    <dgm:pt modelId="{FD88CD72-26B7-456B-8091-936654D37F7C}" type="pres">
      <dgm:prSet presAssocID="{623DD021-5D2B-40CD-BB4E-D304276B9658}" presName="node" presStyleLbl="node1" presStyleIdx="1" presStyleCnt="5" custLinFactX="20736" custLinFactNeighborX="100000" custLinFactNeighborY="453">
        <dgm:presLayoutVars>
          <dgm:bulletEnabled val="1"/>
        </dgm:presLayoutVars>
      </dgm:prSet>
      <dgm:spPr/>
    </dgm:pt>
    <dgm:pt modelId="{5D3C6697-4532-4B69-84D3-F64514BDA675}" type="pres">
      <dgm:prSet presAssocID="{4C004E2B-42BE-473B-8233-6835BA9426AB}" presName="sibTrans" presStyleCnt="0"/>
      <dgm:spPr/>
    </dgm:pt>
    <dgm:pt modelId="{C7584F84-A038-416A-9933-2EB9628E087C}" type="pres">
      <dgm:prSet presAssocID="{54CE1324-1D21-40B6-8B13-559598B3155B}" presName="node" presStyleLbl="node1" presStyleIdx="2" presStyleCnt="5" custLinFactX="-4067" custLinFactNeighborX="-100000" custLinFactNeighborY="150">
        <dgm:presLayoutVars>
          <dgm:bulletEnabled val="1"/>
        </dgm:presLayoutVars>
      </dgm:prSet>
      <dgm:spPr/>
    </dgm:pt>
    <dgm:pt modelId="{E489ACFA-26FC-4ECB-A20E-F25F049A4FC6}" type="pres">
      <dgm:prSet presAssocID="{5443012B-94BB-4D61-9B10-E1413416A12A}" presName="sibTrans" presStyleCnt="0"/>
      <dgm:spPr/>
    </dgm:pt>
    <dgm:pt modelId="{09A00578-5FD0-43E9-A1C0-0DB600E758FD}" type="pres">
      <dgm:prSet presAssocID="{4AE00D07-F757-40F3-88D4-79486B7543FB}" presName="node" presStyleLbl="node1" presStyleIdx="3" presStyleCnt="5">
        <dgm:presLayoutVars>
          <dgm:bulletEnabled val="1"/>
        </dgm:presLayoutVars>
      </dgm:prSet>
      <dgm:spPr/>
    </dgm:pt>
    <dgm:pt modelId="{5D1389A4-79F1-4CA1-9509-E7F16EDA9974}" type="pres">
      <dgm:prSet presAssocID="{5E58BF42-B004-4FDB-A960-7454A0EF8148}" presName="sibTrans" presStyleCnt="0"/>
      <dgm:spPr/>
    </dgm:pt>
    <dgm:pt modelId="{C7881D2A-CC0F-449E-956B-F6B5077BFD9A}" type="pres">
      <dgm:prSet presAssocID="{C6C0F89C-BE17-41CA-B1B8-4B462830740D}" presName="node" presStyleLbl="node1" presStyleIdx="4" presStyleCnt="5">
        <dgm:presLayoutVars>
          <dgm:bulletEnabled val="1"/>
        </dgm:presLayoutVars>
      </dgm:prSet>
      <dgm:spPr/>
    </dgm:pt>
  </dgm:ptLst>
  <dgm:cxnLst>
    <dgm:cxn modelId="{7CD56B25-4C74-45EB-B9D5-4E6123BCFC47}" srcId="{FF83C26C-1748-4C8C-8FC2-D045B717FE48}" destId="{5BB93ADF-7D7B-48AB-A5D5-1C75350E84D6}" srcOrd="0" destOrd="0" parTransId="{8C344CF1-A57E-4861-89A4-101E54E091EA}" sibTransId="{FF13AFCC-5D2C-4213-9670-112A71C63530}"/>
    <dgm:cxn modelId="{C5824B3A-592E-4F6A-A69D-867C9551675F}" type="presOf" srcId="{4AE00D07-F757-40F3-88D4-79486B7543FB}" destId="{09A00578-5FD0-43E9-A1C0-0DB600E758FD}" srcOrd="0" destOrd="0" presId="urn:microsoft.com/office/officeart/2005/8/layout/default"/>
    <dgm:cxn modelId="{8B6FB65C-4458-4685-8D77-C7BEA0158D61}" type="presOf" srcId="{C6C0F89C-BE17-41CA-B1B8-4B462830740D}" destId="{C7881D2A-CC0F-449E-956B-F6B5077BFD9A}" srcOrd="0" destOrd="0" presId="urn:microsoft.com/office/officeart/2005/8/layout/default"/>
    <dgm:cxn modelId="{3E38E966-9D91-4FD3-AD70-2B2B82B9E9DC}" srcId="{FF83C26C-1748-4C8C-8FC2-D045B717FE48}" destId="{54CE1324-1D21-40B6-8B13-559598B3155B}" srcOrd="2" destOrd="0" parTransId="{6030388E-7F59-463E-982C-63FD040FB5FE}" sibTransId="{5443012B-94BB-4D61-9B10-E1413416A12A}"/>
    <dgm:cxn modelId="{F6227D6B-C256-4746-ACC6-7BD1F005CB4C}" type="presOf" srcId="{623DD021-5D2B-40CD-BB4E-D304276B9658}" destId="{FD88CD72-26B7-456B-8091-936654D37F7C}" srcOrd="0" destOrd="0" presId="urn:microsoft.com/office/officeart/2005/8/layout/default"/>
    <dgm:cxn modelId="{70FCAA76-D75A-4BE9-BC9C-AD1A4858E065}" type="presOf" srcId="{FF83C26C-1748-4C8C-8FC2-D045B717FE48}" destId="{30585404-9051-4534-B2F5-92CC60926DB4}" srcOrd="0" destOrd="0" presId="urn:microsoft.com/office/officeart/2005/8/layout/default"/>
    <dgm:cxn modelId="{CFF8355A-103F-4661-AE41-DB6B76D2731C}" srcId="{FF83C26C-1748-4C8C-8FC2-D045B717FE48}" destId="{4AE00D07-F757-40F3-88D4-79486B7543FB}" srcOrd="3" destOrd="0" parTransId="{DC5F7788-C83B-40C2-A878-47E066A57674}" sibTransId="{5E58BF42-B004-4FDB-A960-7454A0EF8148}"/>
    <dgm:cxn modelId="{C9F0A486-7F37-41A7-9002-07B09959913A}" type="presOf" srcId="{54CE1324-1D21-40B6-8B13-559598B3155B}" destId="{C7584F84-A038-416A-9933-2EB9628E087C}" srcOrd="0" destOrd="0" presId="urn:microsoft.com/office/officeart/2005/8/layout/default"/>
    <dgm:cxn modelId="{34390391-935A-456D-8120-EA3399127EE5}" type="presOf" srcId="{5BB93ADF-7D7B-48AB-A5D5-1C75350E84D6}" destId="{760A8804-4EBE-479E-8DDD-0A5B83C63A01}" srcOrd="0" destOrd="0" presId="urn:microsoft.com/office/officeart/2005/8/layout/default"/>
    <dgm:cxn modelId="{FFE3CDA8-61CE-4F9B-ACFB-EFECEB9C507F}" srcId="{FF83C26C-1748-4C8C-8FC2-D045B717FE48}" destId="{623DD021-5D2B-40CD-BB4E-D304276B9658}" srcOrd="1" destOrd="0" parTransId="{EE4E40F1-E059-4E70-A112-F97DE6682AF5}" sibTransId="{4C004E2B-42BE-473B-8233-6835BA9426AB}"/>
    <dgm:cxn modelId="{8D95C5C6-4942-4AF0-85E4-C30BA1AE957A}" srcId="{FF83C26C-1748-4C8C-8FC2-D045B717FE48}" destId="{C6C0F89C-BE17-41CA-B1B8-4B462830740D}" srcOrd="4" destOrd="0" parTransId="{51898816-582D-4C12-99FC-2321D6969688}" sibTransId="{7BCC8449-1EEF-4E58-A1F7-E317C42501D2}"/>
    <dgm:cxn modelId="{099EE602-9F4C-4846-934D-3F69DAFBBAD7}" type="presParOf" srcId="{30585404-9051-4534-B2F5-92CC60926DB4}" destId="{760A8804-4EBE-479E-8DDD-0A5B83C63A01}" srcOrd="0" destOrd="0" presId="urn:microsoft.com/office/officeart/2005/8/layout/default"/>
    <dgm:cxn modelId="{1D0F54DF-D63C-4BA7-A082-C3D8230B79F0}" type="presParOf" srcId="{30585404-9051-4534-B2F5-92CC60926DB4}" destId="{9DC9D99E-B037-4F7E-82DF-700EA3A30E2D}" srcOrd="1" destOrd="0" presId="urn:microsoft.com/office/officeart/2005/8/layout/default"/>
    <dgm:cxn modelId="{E4D1E418-9381-4084-9123-B9924A010BB9}" type="presParOf" srcId="{30585404-9051-4534-B2F5-92CC60926DB4}" destId="{FD88CD72-26B7-456B-8091-936654D37F7C}" srcOrd="2" destOrd="0" presId="urn:microsoft.com/office/officeart/2005/8/layout/default"/>
    <dgm:cxn modelId="{AD521BD1-7E88-4464-9277-5EA2D7FC7CA3}" type="presParOf" srcId="{30585404-9051-4534-B2F5-92CC60926DB4}" destId="{5D3C6697-4532-4B69-84D3-F64514BDA675}" srcOrd="3" destOrd="0" presId="urn:microsoft.com/office/officeart/2005/8/layout/default"/>
    <dgm:cxn modelId="{8C43156D-4C8D-4765-BA98-11ADEC726F45}" type="presParOf" srcId="{30585404-9051-4534-B2F5-92CC60926DB4}" destId="{C7584F84-A038-416A-9933-2EB9628E087C}" srcOrd="4" destOrd="0" presId="urn:microsoft.com/office/officeart/2005/8/layout/default"/>
    <dgm:cxn modelId="{4EDB8082-7075-4CCB-818E-CA4FA80CEFE2}" type="presParOf" srcId="{30585404-9051-4534-B2F5-92CC60926DB4}" destId="{E489ACFA-26FC-4ECB-A20E-F25F049A4FC6}" srcOrd="5" destOrd="0" presId="urn:microsoft.com/office/officeart/2005/8/layout/default"/>
    <dgm:cxn modelId="{6700E62B-3240-49D6-881A-1A4CB92968BF}" type="presParOf" srcId="{30585404-9051-4534-B2F5-92CC60926DB4}" destId="{09A00578-5FD0-43E9-A1C0-0DB600E758FD}" srcOrd="6" destOrd="0" presId="urn:microsoft.com/office/officeart/2005/8/layout/default"/>
    <dgm:cxn modelId="{2DD3A317-DDF2-4A95-A2C5-14D7C62A491D}" type="presParOf" srcId="{30585404-9051-4534-B2F5-92CC60926DB4}" destId="{5D1389A4-79F1-4CA1-9509-E7F16EDA9974}" srcOrd="7" destOrd="0" presId="urn:microsoft.com/office/officeart/2005/8/layout/default"/>
    <dgm:cxn modelId="{4CCC26E4-7C12-4BC1-A193-FF16C3A88739}" type="presParOf" srcId="{30585404-9051-4534-B2F5-92CC60926DB4}" destId="{C7881D2A-CC0F-449E-956B-F6B5077BFD9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27247-4D81-469E-BAFF-56E77D6189F2}">
      <dsp:nvSpPr>
        <dsp:cNvPr id="0" name=""/>
        <dsp:cNvSpPr/>
      </dsp:nvSpPr>
      <dsp:spPr>
        <a:xfrm>
          <a:off x="0" y="0"/>
          <a:ext cx="8938260" cy="12040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Linear equations have two variables: </a:t>
          </a:r>
          <a:r>
            <a:rPr lang="en-US" sz="3100" i="1" kern="1200" dirty="0"/>
            <a:t>x</a:t>
          </a:r>
          <a:r>
            <a:rPr lang="en-US" sz="3100" kern="1200" dirty="0"/>
            <a:t> and </a:t>
          </a:r>
          <a:r>
            <a:rPr lang="en-US" sz="3100" i="1" kern="1200" dirty="0"/>
            <a:t>y</a:t>
          </a:r>
        </a:p>
      </dsp:txBody>
      <dsp:txXfrm>
        <a:off x="35265" y="35265"/>
        <a:ext cx="7638998" cy="1133518"/>
      </dsp:txXfrm>
    </dsp:sp>
    <dsp:sp modelId="{CD41DA13-5021-42BC-A18A-F873E1BF3964}">
      <dsp:nvSpPr>
        <dsp:cNvPr id="0" name=""/>
        <dsp:cNvSpPr/>
      </dsp:nvSpPr>
      <dsp:spPr>
        <a:xfrm>
          <a:off x="788669" y="1404723"/>
          <a:ext cx="8938260" cy="12040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The equation follows the form </a:t>
          </a:r>
          <a:r>
            <a:rPr lang="en-US" sz="3100" i="1" kern="1200" dirty="0"/>
            <a:t>y</a:t>
          </a:r>
          <a:r>
            <a:rPr lang="en-US" sz="3100" kern="1200" dirty="0"/>
            <a:t> = </a:t>
          </a:r>
          <a:r>
            <a:rPr lang="en-US" sz="3100" i="1" kern="1200" dirty="0"/>
            <a:t>mx</a:t>
          </a:r>
          <a:r>
            <a:rPr lang="en-US" sz="3100" kern="1200" dirty="0"/>
            <a:t> + </a:t>
          </a:r>
          <a:r>
            <a:rPr lang="en-US" sz="3100" i="1" kern="1200" dirty="0"/>
            <a:t>b</a:t>
          </a:r>
        </a:p>
      </dsp:txBody>
      <dsp:txXfrm>
        <a:off x="823934" y="1439988"/>
        <a:ext cx="7296428" cy="1133518"/>
      </dsp:txXfrm>
    </dsp:sp>
    <dsp:sp modelId="{36D3D5D9-D205-4014-92B0-DEEB2C7E71BB}">
      <dsp:nvSpPr>
        <dsp:cNvPr id="0" name=""/>
        <dsp:cNvSpPr/>
      </dsp:nvSpPr>
      <dsp:spPr>
        <a:xfrm>
          <a:off x="1577339" y="2809447"/>
          <a:ext cx="8938260" cy="12040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i="1" kern="1200" dirty="0"/>
            <a:t>M</a:t>
          </a:r>
          <a:r>
            <a:rPr lang="en-US" sz="3100" kern="1200" dirty="0"/>
            <a:t> represents the slope of the line, and </a:t>
          </a:r>
          <a:r>
            <a:rPr lang="en-US" sz="3100" i="1" kern="1200" dirty="0"/>
            <a:t>b</a:t>
          </a:r>
          <a:r>
            <a:rPr lang="en-US" sz="3100" kern="1200" dirty="0"/>
            <a:t> represents the y-intercept</a:t>
          </a:r>
        </a:p>
      </dsp:txBody>
      <dsp:txXfrm>
        <a:off x="1612604" y="2844712"/>
        <a:ext cx="7296428" cy="1133518"/>
      </dsp:txXfrm>
    </dsp:sp>
    <dsp:sp modelId="{1F88FE65-81EC-40B2-A5CC-CE6E446DE189}">
      <dsp:nvSpPr>
        <dsp:cNvPr id="0" name=""/>
        <dsp:cNvSpPr/>
      </dsp:nvSpPr>
      <dsp:spPr>
        <a:xfrm>
          <a:off x="8155628" y="913070"/>
          <a:ext cx="782631" cy="782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331720" y="913070"/>
        <a:ext cx="430447" cy="588930"/>
      </dsp:txXfrm>
    </dsp:sp>
    <dsp:sp modelId="{A9B890D5-FEF7-4374-A282-A3106DC94942}">
      <dsp:nvSpPr>
        <dsp:cNvPr id="0" name=""/>
        <dsp:cNvSpPr/>
      </dsp:nvSpPr>
      <dsp:spPr>
        <a:xfrm>
          <a:off x="8944298" y="2309766"/>
          <a:ext cx="782631" cy="782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120390" y="2309766"/>
        <a:ext cx="430447" cy="588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A72CF-CAF9-4BD2-8306-35B778A80789}">
      <dsp:nvSpPr>
        <dsp:cNvPr id="0" name=""/>
        <dsp:cNvSpPr/>
      </dsp:nvSpPr>
      <dsp:spPr>
        <a:xfrm>
          <a:off x="0" y="31329"/>
          <a:ext cx="5181600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Use the given information to find the slope</a:t>
          </a:r>
        </a:p>
      </dsp:txBody>
      <dsp:txXfrm>
        <a:off x="102007" y="133336"/>
        <a:ext cx="4977586" cy="1885605"/>
      </dsp:txXfrm>
    </dsp:sp>
    <dsp:sp modelId="{892191F0-F7EE-40F8-934E-63A8F5309171}">
      <dsp:nvSpPr>
        <dsp:cNvPr id="0" name=""/>
        <dsp:cNvSpPr/>
      </dsp:nvSpPr>
      <dsp:spPr>
        <a:xfrm>
          <a:off x="0" y="2230389"/>
          <a:ext cx="5181600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Use the given information to find the y-intercept</a:t>
          </a:r>
        </a:p>
      </dsp:txBody>
      <dsp:txXfrm>
        <a:off x="102007" y="2332396"/>
        <a:ext cx="4977586" cy="1885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D2D1B-9AAB-42DA-97A9-2DF134F8F998}">
      <dsp:nvSpPr>
        <dsp:cNvPr id="0" name=""/>
        <dsp:cNvSpPr/>
      </dsp:nvSpPr>
      <dsp:spPr>
        <a:xfrm>
          <a:off x="679050" y="40924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C809A-710A-44C0-9C60-72A8EBBDE21F}">
      <dsp:nvSpPr>
        <dsp:cNvPr id="0" name=""/>
        <dsp:cNvSpPr/>
      </dsp:nvSpPr>
      <dsp:spPr>
        <a:xfrm>
          <a:off x="1081237" y="81143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F18F1-CD62-4ABE-AAA4-A59DEB1FDB55}">
      <dsp:nvSpPr>
        <dsp:cNvPr id="0" name=""/>
        <dsp:cNvSpPr/>
      </dsp:nvSpPr>
      <dsp:spPr>
        <a:xfrm>
          <a:off x="75768" y="288424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Write the equation in y = mx + b form</a:t>
          </a:r>
        </a:p>
      </dsp:txBody>
      <dsp:txXfrm>
        <a:off x="75768" y="2884248"/>
        <a:ext cx="3093750" cy="720000"/>
      </dsp:txXfrm>
    </dsp:sp>
    <dsp:sp modelId="{A0FD3A2B-F7B4-42B4-B093-087C1AF22DF4}">
      <dsp:nvSpPr>
        <dsp:cNvPr id="0" name=""/>
        <dsp:cNvSpPr/>
      </dsp:nvSpPr>
      <dsp:spPr>
        <a:xfrm>
          <a:off x="4314206" y="40924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D2F12-FD3D-4521-B8EA-754E0563D0C6}">
      <dsp:nvSpPr>
        <dsp:cNvPr id="0" name=""/>
        <dsp:cNvSpPr/>
      </dsp:nvSpPr>
      <dsp:spPr>
        <a:xfrm>
          <a:off x="4716393" y="81143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2FB9D-8057-409E-8B37-AF9903231BBA}">
      <dsp:nvSpPr>
        <dsp:cNvPr id="0" name=""/>
        <dsp:cNvSpPr/>
      </dsp:nvSpPr>
      <dsp:spPr>
        <a:xfrm>
          <a:off x="3710925" y="288424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Solve the equation with the given information</a:t>
          </a:r>
        </a:p>
      </dsp:txBody>
      <dsp:txXfrm>
        <a:off x="3710925" y="2884248"/>
        <a:ext cx="3093750" cy="720000"/>
      </dsp:txXfrm>
    </dsp:sp>
    <dsp:sp modelId="{F8D06439-228B-4714-8B81-840C60C8572A}">
      <dsp:nvSpPr>
        <dsp:cNvPr id="0" name=""/>
        <dsp:cNvSpPr/>
      </dsp:nvSpPr>
      <dsp:spPr>
        <a:xfrm>
          <a:off x="7949362" y="40924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7A5C8-794D-4EF2-A395-CAAF585A8ECC}">
      <dsp:nvSpPr>
        <dsp:cNvPr id="0" name=""/>
        <dsp:cNvSpPr/>
      </dsp:nvSpPr>
      <dsp:spPr>
        <a:xfrm>
          <a:off x="8351550" y="811435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D444B-112D-4B1B-BF42-6E41821661B0}">
      <dsp:nvSpPr>
        <dsp:cNvPr id="0" name=""/>
        <dsp:cNvSpPr/>
      </dsp:nvSpPr>
      <dsp:spPr>
        <a:xfrm>
          <a:off x="7346081" y="288424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Graph the equation to represent the real-world problem</a:t>
          </a:r>
        </a:p>
      </dsp:txBody>
      <dsp:txXfrm>
        <a:off x="7346081" y="2884248"/>
        <a:ext cx="30937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2645E-0A1F-4272-A595-A69D455958CD}">
      <dsp:nvSpPr>
        <dsp:cNvPr id="0" name=""/>
        <dsp:cNvSpPr/>
      </dsp:nvSpPr>
      <dsp:spPr>
        <a:xfrm>
          <a:off x="0" y="1959"/>
          <a:ext cx="112231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4F1A1F-1019-44CF-AB55-E6E43A3DEB99}">
      <dsp:nvSpPr>
        <dsp:cNvPr id="0" name=""/>
        <dsp:cNvSpPr/>
      </dsp:nvSpPr>
      <dsp:spPr>
        <a:xfrm>
          <a:off x="0" y="1959"/>
          <a:ext cx="11223172" cy="133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Exercises on System of Two Linear Equations in Two Variables: </a:t>
          </a:r>
          <a:r>
            <a:rPr lang="en-US" sz="2800" kern="1200" dirty="0">
              <a:hlinkClick xmlns:r="http://schemas.openxmlformats.org/officeDocument/2006/relationships" r:id="rId1"/>
            </a:rPr>
            <a:t>https://www.geogebra.org/m/dkvfzcff </a:t>
          </a:r>
          <a:endParaRPr lang="en-US" sz="2800" kern="1200" dirty="0"/>
        </a:p>
      </dsp:txBody>
      <dsp:txXfrm>
        <a:off x="0" y="1959"/>
        <a:ext cx="11223172" cy="1336525"/>
      </dsp:txXfrm>
    </dsp:sp>
    <dsp:sp modelId="{37F5F79C-C5E6-47CD-A156-37390079708C}">
      <dsp:nvSpPr>
        <dsp:cNvPr id="0" name=""/>
        <dsp:cNvSpPr/>
      </dsp:nvSpPr>
      <dsp:spPr>
        <a:xfrm>
          <a:off x="0" y="1338485"/>
          <a:ext cx="112231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623F51-672B-4992-851E-2DE4746848DC}">
      <dsp:nvSpPr>
        <dsp:cNvPr id="0" name=""/>
        <dsp:cNvSpPr/>
      </dsp:nvSpPr>
      <dsp:spPr>
        <a:xfrm>
          <a:off x="0" y="1338485"/>
          <a:ext cx="11223172" cy="133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Linear Equations in Two Variables: </a:t>
          </a:r>
          <a:r>
            <a:rPr lang="en-US" sz="2800" kern="1200" dirty="0">
              <a:hlinkClick xmlns:r="http://schemas.openxmlformats.org/officeDocument/2006/relationships" r:id="rId2"/>
            </a:rPr>
            <a:t>https://www.geogebra.org/m/RR7r8M5X</a:t>
          </a:r>
          <a:endParaRPr lang="en-US" sz="2800" kern="1200" dirty="0"/>
        </a:p>
      </dsp:txBody>
      <dsp:txXfrm>
        <a:off x="0" y="1338485"/>
        <a:ext cx="11223172" cy="1336525"/>
      </dsp:txXfrm>
    </dsp:sp>
    <dsp:sp modelId="{C7266489-23C5-472B-B730-0166DE3480BB}">
      <dsp:nvSpPr>
        <dsp:cNvPr id="0" name=""/>
        <dsp:cNvSpPr/>
      </dsp:nvSpPr>
      <dsp:spPr>
        <a:xfrm>
          <a:off x="0" y="2675010"/>
          <a:ext cx="112231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8C434E-978F-41C6-911B-2B5D76ACA388}">
      <dsp:nvSpPr>
        <dsp:cNvPr id="0" name=""/>
        <dsp:cNvSpPr/>
      </dsp:nvSpPr>
      <dsp:spPr>
        <a:xfrm>
          <a:off x="0" y="2675010"/>
          <a:ext cx="11223172" cy="133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Linear Equation in Two Variables: </a:t>
          </a:r>
          <a:r>
            <a:rPr lang="en-US" sz="2800" kern="1200" dirty="0">
              <a:hlinkClick xmlns:r="http://schemas.openxmlformats.org/officeDocument/2006/relationships" r:id="rId3"/>
            </a:rPr>
            <a:t>https://www.geogebra.org/m/FW5H6vEv</a:t>
          </a:r>
          <a:br>
            <a:rPr lang="en-US" sz="2800" kern="1200" dirty="0"/>
          </a:br>
          <a:endParaRPr lang="en-US" sz="2800" kern="1200" dirty="0"/>
        </a:p>
      </dsp:txBody>
      <dsp:txXfrm>
        <a:off x="0" y="2675010"/>
        <a:ext cx="11223172" cy="13365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A8804-4EBE-479E-8DDD-0A5B83C63A01}">
      <dsp:nvSpPr>
        <dsp:cNvPr id="0" name=""/>
        <dsp:cNvSpPr/>
      </dsp:nvSpPr>
      <dsp:spPr>
        <a:xfrm>
          <a:off x="320397" y="928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Linear equations have two variables: x and y</a:t>
          </a:r>
        </a:p>
      </dsp:txBody>
      <dsp:txXfrm>
        <a:off x="320397" y="928"/>
        <a:ext cx="3085876" cy="1851526"/>
      </dsp:txXfrm>
    </dsp:sp>
    <dsp:sp modelId="{FD88CD72-26B7-456B-8091-936654D37F7C}">
      <dsp:nvSpPr>
        <dsp:cNvPr id="0" name=""/>
        <dsp:cNvSpPr/>
      </dsp:nvSpPr>
      <dsp:spPr>
        <a:xfrm>
          <a:off x="7429723" y="9315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Use the given information to find the slope and y-intercept</a:t>
          </a:r>
        </a:p>
      </dsp:txBody>
      <dsp:txXfrm>
        <a:off x="7429723" y="9315"/>
        <a:ext cx="3085876" cy="1851526"/>
      </dsp:txXfrm>
    </dsp:sp>
    <dsp:sp modelId="{C7584F84-A038-416A-9933-2EB9628E087C}">
      <dsp:nvSpPr>
        <dsp:cNvPr id="0" name=""/>
        <dsp:cNvSpPr/>
      </dsp:nvSpPr>
      <dsp:spPr>
        <a:xfrm>
          <a:off x="3897946" y="3705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Identify variables in real-world problems to create two linear equations</a:t>
          </a:r>
        </a:p>
      </dsp:txBody>
      <dsp:txXfrm>
        <a:off x="3897946" y="3705"/>
        <a:ext cx="3085876" cy="1851526"/>
      </dsp:txXfrm>
    </dsp:sp>
    <dsp:sp modelId="{09A00578-5FD0-43E9-A1C0-0DB600E758FD}">
      <dsp:nvSpPr>
        <dsp:cNvPr id="0" name=""/>
        <dsp:cNvSpPr/>
      </dsp:nvSpPr>
      <dsp:spPr>
        <a:xfrm>
          <a:off x="2017629" y="2161041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Graph the two equations on the same coordinate plane</a:t>
          </a:r>
        </a:p>
      </dsp:txBody>
      <dsp:txXfrm>
        <a:off x="2017629" y="2161041"/>
        <a:ext cx="3085876" cy="1851526"/>
      </dsp:txXfrm>
    </dsp:sp>
    <dsp:sp modelId="{C7881D2A-CC0F-449E-956B-F6B5077BFD9A}">
      <dsp:nvSpPr>
        <dsp:cNvPr id="0" name=""/>
        <dsp:cNvSpPr/>
      </dsp:nvSpPr>
      <dsp:spPr>
        <a:xfrm>
          <a:off x="5412093" y="2161041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Practice with GeoGebra Exercises</a:t>
          </a:r>
        </a:p>
      </dsp:txBody>
      <dsp:txXfrm>
        <a:off x="5412093" y="2161041"/>
        <a:ext cx="3085876" cy="1851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02ED4-77C7-40E9-9A8D-CB413F05B052}" type="datetimeFigureOut"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ABD5E-FD9D-4CEA-B4A6-00944F660C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7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presentation, we will learn how to create linear equations that represent real-world problems.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DE326-E97B-4C7A-8855-6A5A7278618E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1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creating a real-world linear equation, we must understand the basic components of a linear equation and how to graph it in an xy-plane.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DE326-E97B-4C7A-8855-6A5A7278618E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6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create a linear equation for a real-world problem, we must first identify the two variables that are involved in the problem and assign one variable as x and the other as 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DE326-E97B-4C7A-8855-6A5A7278618E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1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identifying the variables, we must use the given information to find the slope and y-intercept. This will allow us to create the equation in y = mx + b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DE326-E97B-4C7A-8855-6A5A7278618E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1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Finally, we can put all the pieces together to create the linear equation that represents the real-world problem. Once we have the equation, we can check it with the given information and graph it to represent the problem visually.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DE326-E97B-4C7A-8855-6A5A7278618E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8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have gone through the steps, it's time to practice. Let's solve some real-world problems and create two linear equations. Then, we can identify the variables and find the slope and y-intercept. Finally, we can graph the two equations on the same coordinate 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ABD5E-FD9D-4CEA-B4A6-00944F660C84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have gone through the steps, it's time to practice. Let's solve some real-world problems and create two linear equations. Then, we can identify the variables and find the slope and y-intercept. Finally, we can graph the two equations on the same coordinate 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ABD5E-FD9D-4CEA-B4A6-00944F660C84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9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have gone through the steps, it's time to practice. Let's solve some real-world problems and create two linear equations. Then, we can identify the variables and find the slope and y-intercept. Finally, we can graph the two equations on the same coordinate 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ABD5E-FD9D-4CEA-B4A6-00944F660C84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4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have gone through the steps, it's time to practice. Let's solve some real-world problems and create two linear equations. Then, we can identify the variables and find the slope and y-intercept. Finally, we can graph the two equations on the same coordinate 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ABD5E-FD9D-4CEA-B4A6-00944F660C84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0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BB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A person wearing headphones and writing on paper&#10;&#10;Description automatically generated">
            <a:extLst>
              <a:ext uri="{FF2B5EF4-FFF2-40B4-BE49-F238E27FC236}">
                <a16:creationId xmlns:a16="http://schemas.microsoft.com/office/drawing/2014/main" id="{7F6D90CE-B15E-6C73-9E3F-C6435A62B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1" y="1777915"/>
            <a:ext cx="5013087" cy="5013087"/>
          </a:xfrm>
          <a:prstGeom prst="rect">
            <a:avLst/>
          </a:prstGeom>
        </p:spPr>
      </p:pic>
      <p:pic>
        <p:nvPicPr>
          <p:cNvPr id="26" name="Picture 2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14A77F50-24C7-1428-AD65-69671AEE4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3" y="1223086"/>
            <a:ext cx="707529" cy="707529"/>
          </a:xfrm>
          <a:prstGeom prst="rect">
            <a:avLst/>
          </a:prstGeom>
        </p:spPr>
      </p:pic>
      <p:pic>
        <p:nvPicPr>
          <p:cNvPr id="27" name="Picture 26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0980F19-DF67-26E1-9FE8-F738109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75" y="-58440"/>
            <a:ext cx="1104489" cy="1104489"/>
          </a:xfrm>
          <a:prstGeom prst="rect">
            <a:avLst/>
          </a:prstGeom>
        </p:spPr>
      </p:pic>
      <p:pic>
        <p:nvPicPr>
          <p:cNvPr id="28" name="Picture 27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4A1F1399-E977-14F0-88FC-E75FAE2C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1" y="-401687"/>
            <a:ext cx="1390448" cy="1390448"/>
          </a:xfrm>
          <a:prstGeom prst="rect">
            <a:avLst/>
          </a:prstGeom>
        </p:spPr>
      </p:pic>
      <p:pic>
        <p:nvPicPr>
          <p:cNvPr id="29" name="Picture 28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23082DA4-1330-5D37-5871-F9BA28D14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0" y="-179286"/>
            <a:ext cx="2015975" cy="2015975"/>
          </a:xfrm>
          <a:prstGeom prst="rect">
            <a:avLst/>
          </a:prstGeom>
        </p:spPr>
      </p:pic>
      <p:pic>
        <p:nvPicPr>
          <p:cNvPr id="30" name="Picture 2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FA3AFB5-309D-4F60-FA42-FA8778EE4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20" y="417751"/>
            <a:ext cx="2743200" cy="2743200"/>
          </a:xfrm>
          <a:prstGeom prst="rect">
            <a:avLst/>
          </a:prstGeom>
        </p:spPr>
      </p:pic>
      <p:pic>
        <p:nvPicPr>
          <p:cNvPr id="31" name="Picture 30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8DA73FC6-B2FA-178C-0952-3914F1D25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05" y="1353259"/>
            <a:ext cx="1003919" cy="1003919"/>
          </a:xfrm>
          <a:prstGeom prst="rect">
            <a:avLst/>
          </a:prstGeom>
        </p:spPr>
      </p:pic>
      <p:pic>
        <p:nvPicPr>
          <p:cNvPr id="32" name="Picture 31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59E67F9-5058-03B7-5F1A-7E4C01D1B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9" y="2641520"/>
            <a:ext cx="1574959" cy="1574959"/>
          </a:xfrm>
          <a:prstGeom prst="rect">
            <a:avLst/>
          </a:prstGeom>
        </p:spPr>
      </p:pic>
      <p:pic>
        <p:nvPicPr>
          <p:cNvPr id="33" name="Picture 32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5B335EA-EFDE-3403-C2B2-CF866FD94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25" y="203200"/>
            <a:ext cx="473430" cy="473430"/>
          </a:xfrm>
          <a:prstGeom prst="rect">
            <a:avLst/>
          </a:prstGeom>
        </p:spPr>
      </p:pic>
      <p:pic>
        <p:nvPicPr>
          <p:cNvPr id="60" name="Picture 5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33D4305-288D-2213-2A52-4B7B35732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1" y="0"/>
            <a:ext cx="473430" cy="473430"/>
          </a:xfrm>
          <a:prstGeom prst="rect">
            <a:avLst/>
          </a:prstGeom>
        </p:spPr>
      </p:pic>
      <p:pic>
        <p:nvPicPr>
          <p:cNvPr id="66" name="Picture 6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5F7316F-3B24-72B9-1A74-9EA84653C2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9" y="2190494"/>
            <a:ext cx="473430" cy="4734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3F5FC2-50C2-1EFE-DF8C-7ECDC41C4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280142"/>
            <a:ext cx="2397090" cy="842221"/>
          </a:xfrm>
          <a:prstGeom prst="rect">
            <a:avLst/>
          </a:prstGeom>
        </p:spPr>
      </p:pic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E8A950E-4DAB-74FC-D1FA-24E1A777D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DCA2AD5-0C7B-AC61-320D-F718F53AA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75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0D65-865E-ECBF-F99A-3D69B6A7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F9549-69F4-6482-7835-32B285BC88D7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6D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59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91B8-C7A1-A4AA-AEED-28824FD4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D0A2E6-D301-DA96-E779-9314DF9C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32FFDC-2BFA-6DD3-5DC3-D939A3F9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123720-22E9-AFA7-EC36-56B6CA4E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4093DC-4D98-9604-A9D1-0287F80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0F4A5-6002-6A8B-8A8C-6CC8C81CC4A2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055BEE-1136-AE1B-0C0C-2E4A86CD04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69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22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1DFA-4728-82CD-9141-F7D075B3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36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434749F5-EA49-5BE0-00F9-4343D6BB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49" y="1020670"/>
            <a:ext cx="1393015" cy="1393015"/>
          </a:xfrm>
          <a:prstGeom prst="rect">
            <a:avLst/>
          </a:prstGeom>
        </p:spPr>
      </p:pic>
      <p:pic>
        <p:nvPicPr>
          <p:cNvPr id="18" name="Picture 17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A2D88050-7608-D92C-027A-B94EDBB4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56" y="1242262"/>
            <a:ext cx="650322" cy="650322"/>
          </a:xfrm>
          <a:prstGeom prst="rect">
            <a:avLst/>
          </a:prstGeom>
        </p:spPr>
      </p:pic>
      <p:pic>
        <p:nvPicPr>
          <p:cNvPr id="19" name="Picture 18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17C523F3-5B8D-4C0A-B038-439A1376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5" y="454173"/>
            <a:ext cx="853420" cy="853420"/>
          </a:xfrm>
          <a:prstGeom prst="rect">
            <a:avLst/>
          </a:prstGeom>
        </p:spPr>
      </p:pic>
      <p:pic>
        <p:nvPicPr>
          <p:cNvPr id="20" name="Picture 19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747047A-2B18-44E6-56AB-9E69234D5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3" y="-476758"/>
            <a:ext cx="1497428" cy="1497428"/>
          </a:xfrm>
          <a:prstGeom prst="rect">
            <a:avLst/>
          </a:prstGeom>
        </p:spPr>
      </p:pic>
      <p:pic>
        <p:nvPicPr>
          <p:cNvPr id="21" name="Picture 2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96B8469F-A744-C605-B62C-BA98F2296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7" y="953077"/>
            <a:ext cx="483843" cy="483843"/>
          </a:xfrm>
          <a:prstGeom prst="rect">
            <a:avLst/>
          </a:prstGeom>
        </p:spPr>
      </p:pic>
      <p:pic>
        <p:nvPicPr>
          <p:cNvPr id="22" name="Picture 21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D0EFB7F5-690A-7298-1DBE-11FFFC07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30" y="1433484"/>
            <a:ext cx="1239181" cy="1239181"/>
          </a:xfrm>
          <a:prstGeom prst="rect">
            <a:avLst/>
          </a:prstGeom>
        </p:spPr>
      </p:pic>
      <p:pic>
        <p:nvPicPr>
          <p:cNvPr id="25" name="Picture 24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94E96852-EE1A-61C5-6064-40E22676B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944" y="100343"/>
            <a:ext cx="1239181" cy="1239181"/>
          </a:xfrm>
          <a:prstGeom prst="rect">
            <a:avLst/>
          </a:prstGeom>
        </p:spPr>
      </p:pic>
      <p:pic>
        <p:nvPicPr>
          <p:cNvPr id="26" name="Picture 25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77523723-1B14-1EA3-B17F-6E4B71CB2B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55" y="2219481"/>
            <a:ext cx="281831" cy="281831"/>
          </a:xfrm>
          <a:prstGeom prst="rect">
            <a:avLst/>
          </a:prstGeom>
        </p:spPr>
      </p:pic>
      <p:pic>
        <p:nvPicPr>
          <p:cNvPr id="27" name="Picture 26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E1A3D80-3485-5974-FBB8-B2AF2E80D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21" y="-797637"/>
            <a:ext cx="1595274" cy="15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8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A87BFC6-F60F-A729-4958-D4AD4198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31" y="520700"/>
            <a:ext cx="764555" cy="764555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068C628-2D2B-8814-4AF2-CD3FBE391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27577"/>
            <a:ext cx="1288474" cy="1288474"/>
          </a:xfrm>
          <a:prstGeom prst="rect">
            <a:avLst/>
          </a:prstGeom>
        </p:spPr>
      </p:pic>
      <p:pic>
        <p:nvPicPr>
          <p:cNvPr id="9" name="Picture 8" descr="A pink and black diamond&#10;&#10;Description automatically generated">
            <a:extLst>
              <a:ext uri="{FF2B5EF4-FFF2-40B4-BE49-F238E27FC236}">
                <a16:creationId xmlns:a16="http://schemas.microsoft.com/office/drawing/2014/main" id="{82DCFF9E-CD31-D3B7-FB9D-FB852C9C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00" y="-458492"/>
            <a:ext cx="1435833" cy="1435833"/>
          </a:xfrm>
          <a:prstGeom prst="rect">
            <a:avLst/>
          </a:prstGeom>
        </p:spPr>
      </p:pic>
      <p:pic>
        <p:nvPicPr>
          <p:cNvPr id="10" name="Picture 9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4AE606B0-8ABD-19DE-7BA3-E04547498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01" y="939187"/>
            <a:ext cx="513015" cy="513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EA0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and black diamond&#10;&#10;Description automatically generated">
            <a:extLst>
              <a:ext uri="{FF2B5EF4-FFF2-40B4-BE49-F238E27FC236}">
                <a16:creationId xmlns:a16="http://schemas.microsoft.com/office/drawing/2014/main" id="{B800305A-0BEE-9D13-57D1-DD18CC4AD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82" y="-676934"/>
            <a:ext cx="1435833" cy="1435833"/>
          </a:xfrm>
          <a:prstGeom prst="rect">
            <a:avLst/>
          </a:prstGeom>
        </p:spPr>
      </p:pic>
      <p:pic>
        <p:nvPicPr>
          <p:cNvPr id="15" name="Picture 14" descr="A pink and black diamond&#10;&#10;Description automatically generated">
            <a:extLst>
              <a:ext uri="{FF2B5EF4-FFF2-40B4-BE49-F238E27FC236}">
                <a16:creationId xmlns:a16="http://schemas.microsoft.com/office/drawing/2014/main" id="{A9547F25-24FE-3837-DCC1-1EDF2F1BA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62" y="1244044"/>
            <a:ext cx="639938" cy="639938"/>
          </a:xfrm>
          <a:prstGeom prst="rect">
            <a:avLst/>
          </a:prstGeom>
        </p:spPr>
      </p:pic>
      <p:pic>
        <p:nvPicPr>
          <p:cNvPr id="16" name="Picture 15" descr="A pink and black diamond&#10;&#10;Description automatically generated">
            <a:extLst>
              <a:ext uri="{FF2B5EF4-FFF2-40B4-BE49-F238E27FC236}">
                <a16:creationId xmlns:a16="http://schemas.microsoft.com/office/drawing/2014/main" id="{B683C9A5-06FD-D320-1718-8D2687CC6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23772"/>
            <a:ext cx="1222905" cy="1222905"/>
          </a:xfrm>
          <a:prstGeom prst="rect">
            <a:avLst/>
          </a:prstGeom>
        </p:spPr>
      </p:pic>
      <p:pic>
        <p:nvPicPr>
          <p:cNvPr id="29" name="Picture 28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0C3ADEDF-843A-0694-56E0-77AFC32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45" y="171492"/>
            <a:ext cx="1149414" cy="1149414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6988B2B-2724-996D-32E6-48238561C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29" y="2216727"/>
            <a:ext cx="266471" cy="2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1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454CF-AD43-61AD-EB9B-5BC5EA22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EF5EF-D546-3A20-44B7-0CF856EC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082DD-1AD7-7FEC-D9CA-ACE86EF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62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33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-7484" y="13083"/>
            <a:ext cx="12192000" cy="6858000"/>
          </a:xfrm>
          <a:prstGeom prst="rect">
            <a:avLst/>
          </a:prstGeom>
          <a:solidFill>
            <a:srgbClr val="722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9FF96AD8-7E58-3FA9-C3C8-7A97B360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1" y="386075"/>
            <a:ext cx="8891870" cy="8891870"/>
          </a:xfrm>
          <a:prstGeom prst="rect">
            <a:avLst/>
          </a:prstGeom>
        </p:spPr>
      </p:pic>
      <p:pic>
        <p:nvPicPr>
          <p:cNvPr id="11" name="Picture 10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A79F8670-E56E-3923-BB8B-F3F4768B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7" y="672241"/>
            <a:ext cx="7973879" cy="7973879"/>
          </a:xfrm>
          <a:prstGeom prst="rect">
            <a:avLst/>
          </a:prstGeom>
        </p:spPr>
      </p:pic>
      <p:pic>
        <p:nvPicPr>
          <p:cNvPr id="7" name="Picture 6" descr="A child wearing glasses and headphones&#10;&#10;Description automatically generated">
            <a:extLst>
              <a:ext uri="{FF2B5EF4-FFF2-40B4-BE49-F238E27FC236}">
                <a16:creationId xmlns:a16="http://schemas.microsoft.com/office/drawing/2014/main" id="{F939288C-318D-AE69-4416-E9EEA84FE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4" y="1525798"/>
            <a:ext cx="6213056" cy="62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EC2BC-DE2B-319A-DFD0-8D2280DF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9D8BDCB4-2C04-8017-9DAD-D5FE4B1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6">
            <a:extLst>
              <a:ext uri="{FF2B5EF4-FFF2-40B4-BE49-F238E27FC236}">
                <a16:creationId xmlns:a16="http://schemas.microsoft.com/office/drawing/2014/main" id="{86908039-4E82-0BE3-9D23-623EDC917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517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6540"/>
            <a:ext cx="12192000" cy="6858000"/>
          </a:xfrm>
          <a:prstGeom prst="rect">
            <a:avLst/>
          </a:prstGeom>
          <a:solidFill>
            <a:srgbClr val="BF0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18B63C59-28EE-ED5A-82E3-67B972231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4" y="4632326"/>
            <a:ext cx="4129489" cy="4129489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F40B7578-FDC6-594E-6552-979A8509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0" y="5459628"/>
            <a:ext cx="989003" cy="989003"/>
          </a:xfrm>
          <a:prstGeom prst="rect">
            <a:avLst/>
          </a:prstGeom>
        </p:spPr>
      </p:pic>
      <p:pic>
        <p:nvPicPr>
          <p:cNvPr id="10" name="Picture 9" descr="A pink and black diamond&#10;&#10;Description automatically generated">
            <a:extLst>
              <a:ext uri="{FF2B5EF4-FFF2-40B4-BE49-F238E27FC236}">
                <a16:creationId xmlns:a16="http://schemas.microsoft.com/office/drawing/2014/main" id="{0F3A6FD1-7665-5CC7-F677-1F24F1DF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71" y="2146146"/>
            <a:ext cx="8152782" cy="8152782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957463D0-5A4E-7FC0-69A7-23A0FBD63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34" y="3509963"/>
            <a:ext cx="5451967" cy="5451967"/>
          </a:xfrm>
          <a:prstGeom prst="rect">
            <a:avLst/>
          </a:prstGeom>
        </p:spPr>
      </p:pic>
      <p:pic>
        <p:nvPicPr>
          <p:cNvPr id="13" name="Picture 12" descr="A pink and black diamond&#10;&#10;Description automatically generated">
            <a:extLst>
              <a:ext uri="{FF2B5EF4-FFF2-40B4-BE49-F238E27FC236}">
                <a16:creationId xmlns:a16="http://schemas.microsoft.com/office/drawing/2014/main" id="{6071702A-7AA3-456A-0C15-A4F0929AA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0" y="-1405956"/>
            <a:ext cx="4159917" cy="415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E5491-7E40-D843-EFD9-84647D60B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3139B509-F003-EF93-EBAD-0AA371562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366295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36E20D99-A512-D395-FFF1-5A4E954D30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771762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878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diamond shaped object&#10;&#10;Description automatically generated">
            <a:extLst>
              <a:ext uri="{FF2B5EF4-FFF2-40B4-BE49-F238E27FC236}">
                <a16:creationId xmlns:a16="http://schemas.microsoft.com/office/drawing/2014/main" id="{59D4173A-0FD7-051F-FCF7-AA3E126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pic>
        <p:nvPicPr>
          <p:cNvPr id="16" name="Picture 1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F0AD906B-B864-F766-CAE3-546EEC56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sp>
        <p:nvSpPr>
          <p:cNvPr id="20" name="Text Placeholder 86">
            <a:extLst>
              <a:ext uri="{FF2B5EF4-FFF2-40B4-BE49-F238E27FC236}">
                <a16:creationId xmlns:a16="http://schemas.microsoft.com/office/drawing/2014/main" id="{690781E1-33BE-CBEF-7182-1B3C1B52B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443BA69B-E6A4-BC5E-7D89-DFDF60BCA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50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34A42641-F80F-F3FA-9F21-5007C7956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5" y="-246393"/>
            <a:ext cx="1471880" cy="1471880"/>
          </a:xfrm>
          <a:prstGeom prst="rect">
            <a:avLst/>
          </a:prstGeom>
        </p:spPr>
      </p:pic>
      <p:pic>
        <p:nvPicPr>
          <p:cNvPr id="2" name="Picture 1" descr="A green diamond shaped object&#10;&#10;Description automatically generated">
            <a:extLst>
              <a:ext uri="{FF2B5EF4-FFF2-40B4-BE49-F238E27FC236}">
                <a16:creationId xmlns:a16="http://schemas.microsoft.com/office/drawing/2014/main" id="{FCF64FD4-E8C3-43BC-6174-B5A857D2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6" name="Text Placeholder 86">
            <a:extLst>
              <a:ext uri="{FF2B5EF4-FFF2-40B4-BE49-F238E27FC236}">
                <a16:creationId xmlns:a16="http://schemas.microsoft.com/office/drawing/2014/main" id="{FFA79E92-C68A-8E03-D325-D7DDE08D77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1427DD8-BD9E-BCF1-BBE1-08322F1BD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69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69200790-A1E8-4922-7FB9-A6BCA8EA3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pic>
        <p:nvPicPr>
          <p:cNvPr id="3" name="Picture 2" descr="A purple diamond with black background&#10;&#10;Description automatically generated">
            <a:extLst>
              <a:ext uri="{FF2B5EF4-FFF2-40B4-BE49-F238E27FC236}">
                <a16:creationId xmlns:a16="http://schemas.microsoft.com/office/drawing/2014/main" id="{BCB4DAA2-BF78-0361-4697-E5AE7A74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3" name="Text Placeholder 86">
            <a:extLst>
              <a:ext uri="{FF2B5EF4-FFF2-40B4-BE49-F238E27FC236}">
                <a16:creationId xmlns:a16="http://schemas.microsoft.com/office/drawing/2014/main" id="{41D62B7B-8B56-EA73-4AB9-20608B9FB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A7A31A2-B2B2-76BD-A5F6-FAC89A761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8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on a couch using a computer&#10;&#10;Description automatically generated">
            <a:extLst>
              <a:ext uri="{FF2B5EF4-FFF2-40B4-BE49-F238E27FC236}">
                <a16:creationId xmlns:a16="http://schemas.microsoft.com/office/drawing/2014/main" id="{FD73632F-BEDF-F796-34E8-DB7827A2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-971550"/>
            <a:ext cx="8801100" cy="8801100"/>
          </a:xfrm>
          <a:prstGeom prst="rect">
            <a:avLst/>
          </a:prstGeom>
        </p:spPr>
      </p:pic>
      <p:pic>
        <p:nvPicPr>
          <p:cNvPr id="9" name="Picture 8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4950CEC1-B62F-AEDE-5B21-1D62896F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-1921296"/>
            <a:ext cx="4358640" cy="4358640"/>
          </a:xfrm>
          <a:prstGeom prst="rect">
            <a:avLst/>
          </a:prstGeom>
        </p:spPr>
      </p:pic>
      <p:pic>
        <p:nvPicPr>
          <p:cNvPr id="10" name="Picture 9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0C8DA0AD-6D84-ABB8-1EE2-338BC978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4678680"/>
            <a:ext cx="4358640" cy="4358640"/>
          </a:xfrm>
          <a:prstGeom prst="rect">
            <a:avLst/>
          </a:prstGeom>
        </p:spPr>
      </p:pic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227667AB-E6B6-524E-BF49-C0EE4B03D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26013C7D-6F61-109D-B5F3-D32B2F765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38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DB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a child playing basketball&#10;&#10;Description automatically generated">
            <a:extLst>
              <a:ext uri="{FF2B5EF4-FFF2-40B4-BE49-F238E27FC236}">
                <a16:creationId xmlns:a16="http://schemas.microsoft.com/office/drawing/2014/main" id="{1EBD40A7-4742-90BC-DF06-9D3FB43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0" y="-907308"/>
            <a:ext cx="8801100" cy="8801100"/>
          </a:xfrm>
          <a:prstGeom prst="rect">
            <a:avLst/>
          </a:prstGeom>
        </p:spPr>
      </p:pic>
      <p:pic>
        <p:nvPicPr>
          <p:cNvPr id="11" name="Picture 1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36D0B19A-E677-A6C1-9179-8C73C4B07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-1741118"/>
            <a:ext cx="4087022" cy="4087022"/>
          </a:xfrm>
          <a:prstGeom prst="rect">
            <a:avLst/>
          </a:prstGeom>
        </p:spPr>
      </p:pic>
      <p:pic>
        <p:nvPicPr>
          <p:cNvPr id="12" name="Picture 11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63A11000-107D-0BC8-7ECE-0DE61107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7" y="4814489"/>
            <a:ext cx="4087022" cy="4087022"/>
          </a:xfrm>
          <a:prstGeom prst="rect">
            <a:avLst/>
          </a:prstGeom>
        </p:spPr>
      </p:pic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345B6D63-5779-FA1B-0A54-32A94F10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03790DE6-1EE7-1B7B-DF52-5CFE4BF0F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38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6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howing something on a computer to a child&#10;&#10;Description automatically generated">
            <a:extLst>
              <a:ext uri="{FF2B5EF4-FFF2-40B4-BE49-F238E27FC236}">
                <a16:creationId xmlns:a16="http://schemas.microsoft.com/office/drawing/2014/main" id="{19B34D72-DDD2-869C-084D-0D42520F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834920"/>
            <a:ext cx="8801101" cy="8801101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82312700-B45D-E00D-4A40-04C7CADB0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-1744980"/>
            <a:ext cx="4084320" cy="4084320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E4B626B-8FD7-31DD-9DB4-8AE47286D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15840"/>
            <a:ext cx="4084320" cy="4084320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DB92E3CF-AA8C-2585-B6C6-102496CC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778670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DEE37DFF-3D3B-9978-BC10-3E98934C7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2" y="2234512"/>
            <a:ext cx="4707730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782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3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E84D-8543-BC78-F7D4-B43D222016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2234512"/>
            <a:ext cx="4906019" cy="1238250"/>
          </a:xfrm>
        </p:spPr>
        <p:txBody>
          <a:bodyPr>
            <a:normAutofit/>
          </a:bodyPr>
          <a:lstStyle/>
          <a:p>
            <a:r>
              <a:rPr lang="en-US" sz="3800" b="0" i="0" kern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Welcome to Linear Equations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70562-8EF3-FBF0-255C-DFF10E225E94}"/>
              </a:ext>
            </a:extLst>
          </p:cNvPr>
          <p:cNvSpPr txBox="1"/>
          <p:nvPr/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i="0" kern="120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Math 8B Unit 6 Lesson 6</a:t>
            </a:r>
          </a:p>
        </p:txBody>
      </p:sp>
    </p:spTree>
    <p:extLst>
      <p:ext uri="{BB962C8B-B14F-4D97-AF65-F5344CB8AC3E}">
        <p14:creationId xmlns:p14="http://schemas.microsoft.com/office/powerpoint/2010/main" val="1686991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AC8-E17B-1674-2F42-F4FE3ED8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Practice</a:t>
            </a:r>
          </a:p>
        </p:txBody>
      </p:sp>
      <p:pic>
        <p:nvPicPr>
          <p:cNvPr id="11" name="Content Placeholder 10" descr="A close-up of a text&#10;&#10;Description automatically generated">
            <a:extLst>
              <a:ext uri="{FF2B5EF4-FFF2-40B4-BE49-F238E27FC236}">
                <a16:creationId xmlns:a16="http://schemas.microsoft.com/office/drawing/2014/main" id="{E109A080-74F3-42EA-7036-EFC146871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8" y="2557325"/>
            <a:ext cx="10515600" cy="2918080"/>
          </a:xfrm>
          <a:noFill/>
        </p:spPr>
      </p:pic>
    </p:spTree>
    <p:extLst>
      <p:ext uri="{BB962C8B-B14F-4D97-AF65-F5344CB8AC3E}">
        <p14:creationId xmlns:p14="http://schemas.microsoft.com/office/powerpoint/2010/main" val="361675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AC8-E17B-1674-2F42-F4FE3ED8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Answer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307F62-975C-1DB9-2C6D-F4B5AA717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2620" y="1006774"/>
            <a:ext cx="4010585" cy="152421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812EF5-F4A5-4723-363B-915E17AF5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714" y="2836020"/>
            <a:ext cx="7239791" cy="1419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C66F6-371D-8706-3957-072CB7FCB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902" y="4787721"/>
            <a:ext cx="7868748" cy="1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AC8-E17B-1674-2F42-F4FE3ED8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Practice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E2B53B-8D27-54FB-D9CD-A01E8B5D9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8" y="2688771"/>
            <a:ext cx="10515600" cy="2655188"/>
          </a:xfrm>
          <a:noFill/>
        </p:spPr>
      </p:pic>
    </p:spTree>
    <p:extLst>
      <p:ext uri="{BB962C8B-B14F-4D97-AF65-F5344CB8AC3E}">
        <p14:creationId xmlns:p14="http://schemas.microsoft.com/office/powerpoint/2010/main" val="2054139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5957FD-F722-D7BE-8655-A117645B7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9612" y="2198688"/>
            <a:ext cx="5588000" cy="19685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F8036-5342-2D42-227D-73A47682C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813" y="2198688"/>
            <a:ext cx="4854575" cy="1968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395E6B-6116-32F8-B0E7-CEA3C101D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75" y="4491544"/>
            <a:ext cx="10515600" cy="1592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0EAC8-E17B-1674-2F42-F4FE3ED8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02020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34A9-16F7-E2F5-831F-12DC2415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>
            <a:normAutofit/>
          </a:bodyPr>
          <a:lstStyle/>
          <a:p>
            <a:r>
              <a:rPr lang="en-US" dirty="0"/>
              <a:t>GeoGebra Practice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68E6CA-9208-1ED9-E6C8-0E150341A1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590747"/>
              </p:ext>
            </p:extLst>
          </p:nvPr>
        </p:nvGraphicFramePr>
        <p:xfrm>
          <a:off x="723205" y="2194442"/>
          <a:ext cx="11223172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507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BAD90-1018-2536-9CBA-C16B1511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68BC5A5-4BA9-31E8-2EB9-E8488FA691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550092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659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4928E-CD26-6B53-EE04-9BB65B9D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DF3D-EFE5-C18C-37C3-8F867DBC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1" y="2832100"/>
            <a:ext cx="339773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AA0F-64CC-24BD-11FD-7778A21A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System Of Linear Equations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31EC6CAB-3336-0A48-E0C6-CBBA095C14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855141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125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6D9A-E7F6-329C-A5C4-8A8B3784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Identifying Variables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770D6-15F0-4E26-94AE-DAE6C49123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19542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Identify the two variables that represent the real-world problem</a:t>
            </a:r>
          </a:p>
          <a:p>
            <a:r>
              <a:rPr lang="en-US" dirty="0"/>
              <a:t>Assign one variable as </a:t>
            </a:r>
            <a:r>
              <a:rPr lang="en-US" i="1" dirty="0"/>
              <a:t>x</a:t>
            </a:r>
            <a:r>
              <a:rPr lang="en-US" dirty="0"/>
              <a:t> and the other as </a:t>
            </a:r>
            <a:r>
              <a:rPr lang="en-US" i="1" dirty="0"/>
              <a:t>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1BBC41-C1CA-7120-3C91-A0DBF0D51D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6949" y="2024408"/>
            <a:ext cx="43513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05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98124B-EA2D-56C2-EE81-EFE7FAD28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57738" y="2024063"/>
            <a:ext cx="3942523" cy="4351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474EE-7928-1C13-9813-34C01C87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Finding the Slope and y-Intercept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FC5474A-422A-6D62-D946-9460A705BBA0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255693026"/>
              </p:ext>
            </p:extLst>
          </p:nvPr>
        </p:nvGraphicFramePr>
        <p:xfrm>
          <a:off x="6172202" y="2024408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25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975FE-D627-F2F1-5412-7866C808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>
            <a:normAutofit/>
          </a:bodyPr>
          <a:lstStyle/>
          <a:p>
            <a:r>
              <a:rPr lang="en-US" dirty="0"/>
              <a:t>Putting it all Together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AF8018-57CF-530E-23C2-B58E907AA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597818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633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E479-79C9-815E-3026-7D2C3083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Practice</a:t>
            </a:r>
          </a:p>
        </p:txBody>
      </p:sp>
      <p:pic>
        <p:nvPicPr>
          <p:cNvPr id="4" name="Content Placeholder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046120D-1866-55B4-2253-8D0FB60CD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828" y="2808051"/>
            <a:ext cx="10515600" cy="2416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6237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607C-712C-F08A-1687-E34333F4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Answer</a:t>
            </a:r>
          </a:p>
        </p:txBody>
      </p:sp>
      <p:pic>
        <p:nvPicPr>
          <p:cNvPr id="4" name="Content Placeholder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786059B-236C-2BDE-0179-D1E5F7A81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548"/>
          <a:stretch/>
        </p:blipFill>
        <p:spPr>
          <a:xfrm>
            <a:off x="968828" y="2544181"/>
            <a:ext cx="10515600" cy="2309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35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D8166-7F04-B24F-684D-1C3A2892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09B3-2580-A46A-48D5-CAC63893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Practice</a:t>
            </a:r>
          </a:p>
        </p:txBody>
      </p:sp>
      <p:pic>
        <p:nvPicPr>
          <p:cNvPr id="6" name="Content Placeholder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FDAF5B0E-A2D7-24D5-7DC2-39A7C71BC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828" y="3002905"/>
            <a:ext cx="10515600" cy="2026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518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1872-0776-F78C-70F7-4718DB7E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A938-22CC-3257-5A7C-1E437D7B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Answer</a:t>
            </a:r>
          </a:p>
        </p:txBody>
      </p:sp>
      <p:pic>
        <p:nvPicPr>
          <p:cNvPr id="6" name="Content Placeholder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3DFCF56-F6F6-3A2F-75F2-9ED884EA7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828" y="2370231"/>
            <a:ext cx="10515600" cy="3292267"/>
          </a:xfrm>
          <a:noFill/>
        </p:spPr>
      </p:pic>
    </p:spTree>
    <p:extLst>
      <p:ext uri="{BB962C8B-B14F-4D97-AF65-F5344CB8AC3E}">
        <p14:creationId xmlns:p14="http://schemas.microsoft.com/office/powerpoint/2010/main" val="545691705"/>
      </p:ext>
    </p:extLst>
  </p:cSld>
  <p:clrMapOvr>
    <a:masterClrMapping/>
  </p:clrMapOvr>
</p:sld>
</file>

<file path=ppt/theme/theme1.xml><?xml version="1.0" encoding="utf-8"?>
<a:theme xmlns:a="http://schemas.openxmlformats.org/drawingml/2006/main" name="Pearson Theme">
  <a:themeElements>
    <a:clrScheme name="Custom 2">
      <a:dk1>
        <a:srgbClr val="000000"/>
      </a:dk1>
      <a:lt1>
        <a:srgbClr val="FFFFFF"/>
      </a:lt1>
      <a:dk2>
        <a:srgbClr val="5C194D"/>
      </a:dk2>
      <a:lt2>
        <a:srgbClr val="4FC0BE"/>
      </a:lt2>
      <a:accent1>
        <a:srgbClr val="752156"/>
      </a:accent1>
      <a:accent2>
        <a:srgbClr val="74D4D3"/>
      </a:accent2>
      <a:accent3>
        <a:srgbClr val="E9057E"/>
      </a:accent3>
      <a:accent4>
        <a:srgbClr val="E5A61A"/>
      </a:accent4>
      <a:accent5>
        <a:srgbClr val="D1DA0E"/>
      </a:accent5>
      <a:accent6>
        <a:srgbClr val="70AD47"/>
      </a:accent6>
      <a:hlink>
        <a:srgbClr val="BE0367"/>
      </a:hlink>
      <a:folHlink>
        <a:srgbClr val="F6B3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arson Theme" id="{C9080996-AA16-4B68-A987-23A4610E507D}" vid="{6DAE7AAB-0EE7-488B-BCFF-767A9DD5AB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53CDB32E9C94BAEF96199C7312ABF" ma:contentTypeVersion="17" ma:contentTypeDescription="Create a new document." ma:contentTypeScope="" ma:versionID="96d7a6ae40e9af5c92dcbf6b3c7ed940">
  <xsd:schema xmlns:xsd="http://www.w3.org/2001/XMLSchema" xmlns:xs="http://www.w3.org/2001/XMLSchema" xmlns:p="http://schemas.microsoft.com/office/2006/metadata/properties" xmlns:ns2="1d252d0b-cd19-4c95-9ea0-58e2e745ab15" xmlns:ns3="bcd61488-c322-43d0-89b6-881a41f9ed06" targetNamespace="http://schemas.microsoft.com/office/2006/metadata/properties" ma:root="true" ma:fieldsID="00d05021fa0fb2df0d8bc30f9a56c25d" ns2:_="" ns3:_="">
    <xsd:import namespace="1d252d0b-cd19-4c95-9ea0-58e2e745ab15"/>
    <xsd:import namespace="bcd61488-c322-43d0-89b6-881a41f9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52d0b-cd19-4c95-9ea0-58e2e745a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1488-c322-43d0-89b6-881a41f9e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c3b31f-b40f-44ce-8907-04bee1560fcd}" ma:internalName="TaxCatchAll" ma:showField="CatchAllData" ma:web="bcd61488-c322-43d0-89b6-881a41f9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61488-c322-43d0-89b6-881a41f9ed06" xsi:nil="true"/>
    <lcf76f155ced4ddcb4097134ff3c332f xmlns="1d252d0b-cd19-4c95-9ea0-58e2e745ab1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B22F35-1B78-494E-951E-271C2958FE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252d0b-cd19-4c95-9ea0-58e2e745ab15"/>
    <ds:schemaRef ds:uri="bcd61488-c322-43d0-89b6-881a41f9ed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62B6A5-7CB1-47D3-AC66-EA934E60E7AA}">
  <ds:schemaRefs>
    <ds:schemaRef ds:uri="http://schemas.microsoft.com/office/2006/metadata/properties"/>
    <ds:schemaRef ds:uri="http://schemas.microsoft.com/office/infopath/2007/PartnerControls"/>
    <ds:schemaRef ds:uri="bcd61488-c322-43d0-89b6-881a41f9ed06"/>
    <ds:schemaRef ds:uri="1d252d0b-cd19-4c95-9ea0-58e2e745ab15"/>
  </ds:schemaRefs>
</ds:datastoreItem>
</file>

<file path=customXml/itemProps3.xml><?xml version="1.0" encoding="utf-8"?>
<ds:datastoreItem xmlns:ds="http://schemas.openxmlformats.org/officeDocument/2006/customXml" ds:itemID="{4964F5E1-C8EE-4985-AFC9-7BFC1238C4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Pearson Theme</Template>
  <TotalTime>30</TotalTime>
  <Words>603</Words>
  <Application>Microsoft Office PowerPoint</Application>
  <PresentationFormat>Widescreen</PresentationFormat>
  <Paragraphs>52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 Light</vt:lpstr>
      <vt:lpstr>Open Sans SemiBold</vt:lpstr>
      <vt:lpstr>Pearson Theme</vt:lpstr>
      <vt:lpstr>PowerPoint Presentation</vt:lpstr>
      <vt:lpstr>System Of Linear Equations</vt:lpstr>
      <vt:lpstr>Identifying Variables</vt:lpstr>
      <vt:lpstr>Finding the Slope and y-Intercept</vt:lpstr>
      <vt:lpstr>Putting it all Together</vt:lpstr>
      <vt:lpstr>Practice</vt:lpstr>
      <vt:lpstr>Answer</vt:lpstr>
      <vt:lpstr>Practice</vt:lpstr>
      <vt:lpstr>Answer</vt:lpstr>
      <vt:lpstr>Practice</vt:lpstr>
      <vt:lpstr>Answer</vt:lpstr>
      <vt:lpstr>Practice</vt:lpstr>
      <vt:lpstr>Answer</vt:lpstr>
      <vt:lpstr>GeoGebra Practice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Rachel Murray</cp:lastModifiedBy>
  <cp:revision>36</cp:revision>
  <dcterms:created xsi:type="dcterms:W3CDTF">2024-01-10T20:53:40Z</dcterms:created>
  <dcterms:modified xsi:type="dcterms:W3CDTF">2024-02-02T14:34:12Z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0x01010013253CDB32E9C94BAEF96199C7312ABF</vt:lpwstr>
  </property>
  <property fmtid="{D5CDD505-2E9C-101B-9397-08002B2CF9AE}" pid="3" name="MediaServiceImageTags">
    <vt:lpwstr/>
  </property>
</Properties>
</file>