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29"/>
  </p:notesMasterIdLst>
  <p:sldIdLst>
    <p:sldId id="256" r:id="rId5"/>
    <p:sldId id="257" r:id="rId6"/>
    <p:sldId id="258" r:id="rId7"/>
    <p:sldId id="266" r:id="rId8"/>
    <p:sldId id="259" r:id="rId9"/>
    <p:sldId id="261" r:id="rId10"/>
    <p:sldId id="262" r:id="rId11"/>
    <p:sldId id="264" r:id="rId12"/>
    <p:sldId id="263" r:id="rId13"/>
    <p:sldId id="260" r:id="rId14"/>
    <p:sldId id="265" r:id="rId15"/>
    <p:sldId id="273" r:id="rId16"/>
    <p:sldId id="274" r:id="rId17"/>
    <p:sldId id="267" r:id="rId18"/>
    <p:sldId id="268" r:id="rId19"/>
    <p:sldId id="269" r:id="rId20"/>
    <p:sldId id="270" r:id="rId21"/>
    <p:sldId id="271" r:id="rId22"/>
    <p:sldId id="275" r:id="rId23"/>
    <p:sldId id="276" r:id="rId24"/>
    <p:sldId id="277" r:id="rId25"/>
    <p:sldId id="278" r:id="rId26"/>
    <p:sldId id="272" r:id="rId27"/>
    <p:sldId id="30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5E954A-1BCE-544E-D426-E5A9F6291630}" v="57" dt="2024-01-18T18:04:12.4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112" d="100"/>
          <a:sy n="112" d="100"/>
        </p:scale>
        <p:origin x="7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diagrams/_rels/data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ata3.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svg"/><Relationship Id="rId1" Type="http://schemas.openxmlformats.org/officeDocument/2006/relationships/image" Target="../media/image64.png"/><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rawing3.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svg"/><Relationship Id="rId1" Type="http://schemas.openxmlformats.org/officeDocument/2006/relationships/image" Target="../media/image64.png"/><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07C2F0-6502-4647-877D-3A3ABFD6F0A9}"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6803D6AA-205E-498C-BA09-39EB3E345E6C}">
      <dgm:prSet/>
      <dgm:spPr/>
      <dgm:t>
        <a:bodyPr/>
        <a:lstStyle/>
        <a:p>
          <a:pPr>
            <a:defRPr cap="all"/>
          </a:pPr>
          <a:r>
            <a:rPr lang="en-US"/>
            <a:t>Draw the corresponding angles in both figures.</a:t>
          </a:r>
        </a:p>
      </dgm:t>
    </dgm:pt>
    <dgm:pt modelId="{19ACCBF0-85E0-4E08-9C9B-7F80D204FCC6}" type="parTrans" cxnId="{717F6F72-AEF9-4BCC-924D-88DEC5D66E7E}">
      <dgm:prSet/>
      <dgm:spPr/>
      <dgm:t>
        <a:bodyPr/>
        <a:lstStyle/>
        <a:p>
          <a:endParaRPr lang="en-US"/>
        </a:p>
      </dgm:t>
    </dgm:pt>
    <dgm:pt modelId="{98B2F6D2-86A5-46C6-8BD1-E05D70D31AF0}" type="sibTrans" cxnId="{717F6F72-AEF9-4BCC-924D-88DEC5D66E7E}">
      <dgm:prSet/>
      <dgm:spPr/>
      <dgm:t>
        <a:bodyPr/>
        <a:lstStyle/>
        <a:p>
          <a:endParaRPr lang="en-US"/>
        </a:p>
      </dgm:t>
    </dgm:pt>
    <dgm:pt modelId="{6FCCD1AE-6725-4B7E-8E5D-4D384F90E488}">
      <dgm:prSet/>
      <dgm:spPr/>
      <dgm:t>
        <a:bodyPr/>
        <a:lstStyle/>
        <a:p>
          <a:pPr>
            <a:defRPr cap="all"/>
          </a:pPr>
          <a:r>
            <a:rPr lang="en-US" dirty="0"/>
            <a:t>Identify the angles.</a:t>
          </a:r>
        </a:p>
      </dgm:t>
    </dgm:pt>
    <dgm:pt modelId="{018567B9-FE11-4B6C-9748-F126A3BBC0EA}" type="parTrans" cxnId="{102715CA-3CBE-43F1-A8FB-4A6E906D63EB}">
      <dgm:prSet/>
      <dgm:spPr/>
      <dgm:t>
        <a:bodyPr/>
        <a:lstStyle/>
        <a:p>
          <a:endParaRPr lang="en-US"/>
        </a:p>
      </dgm:t>
    </dgm:pt>
    <dgm:pt modelId="{068AD0AC-DB0B-452B-8232-605485060FA5}" type="sibTrans" cxnId="{102715CA-3CBE-43F1-A8FB-4A6E906D63EB}">
      <dgm:prSet/>
      <dgm:spPr/>
      <dgm:t>
        <a:bodyPr/>
        <a:lstStyle/>
        <a:p>
          <a:endParaRPr lang="en-US"/>
        </a:p>
      </dgm:t>
    </dgm:pt>
    <dgm:pt modelId="{5E4DD035-26B7-4F92-8989-4F741F53C5AD}">
      <dgm:prSet/>
      <dgm:spPr/>
      <dgm:t>
        <a:bodyPr/>
        <a:lstStyle/>
        <a:p>
          <a:pPr>
            <a:defRPr cap="all"/>
          </a:pPr>
          <a:r>
            <a:rPr lang="en-US"/>
            <a:t>If the angles are the same, then they are congruent.</a:t>
          </a:r>
        </a:p>
      </dgm:t>
    </dgm:pt>
    <dgm:pt modelId="{677F76BB-DE7F-471B-8F65-2D279E6185F7}" type="parTrans" cxnId="{C3B1D741-04BF-416B-BB86-3514E0783031}">
      <dgm:prSet/>
      <dgm:spPr/>
      <dgm:t>
        <a:bodyPr/>
        <a:lstStyle/>
        <a:p>
          <a:endParaRPr lang="en-US"/>
        </a:p>
      </dgm:t>
    </dgm:pt>
    <dgm:pt modelId="{CA8529A6-8E14-4925-9627-5300CD885FA8}" type="sibTrans" cxnId="{C3B1D741-04BF-416B-BB86-3514E0783031}">
      <dgm:prSet/>
      <dgm:spPr/>
      <dgm:t>
        <a:bodyPr/>
        <a:lstStyle/>
        <a:p>
          <a:endParaRPr lang="en-US"/>
        </a:p>
      </dgm:t>
    </dgm:pt>
    <dgm:pt modelId="{A3691477-256B-4CC1-AC03-2F741C82F86C}" type="pres">
      <dgm:prSet presAssocID="{8F07C2F0-6502-4647-877D-3A3ABFD6F0A9}" presName="root" presStyleCnt="0">
        <dgm:presLayoutVars>
          <dgm:dir/>
          <dgm:resizeHandles val="exact"/>
        </dgm:presLayoutVars>
      </dgm:prSet>
      <dgm:spPr/>
    </dgm:pt>
    <dgm:pt modelId="{744E0EAC-2FEF-4E77-B12C-15C7EFA5D204}" type="pres">
      <dgm:prSet presAssocID="{6803D6AA-205E-498C-BA09-39EB3E345E6C}" presName="compNode" presStyleCnt="0"/>
      <dgm:spPr/>
    </dgm:pt>
    <dgm:pt modelId="{51BB71FB-CE11-4475-9E6B-0AE169D9682A}" type="pres">
      <dgm:prSet presAssocID="{6803D6AA-205E-498C-BA09-39EB3E345E6C}" presName="iconBgRect" presStyleLbl="bgShp" presStyleIdx="0" presStyleCnt="3"/>
      <dgm:spPr/>
    </dgm:pt>
    <dgm:pt modelId="{0E40FDF8-4A33-425D-9B4C-C728C0495982}" type="pres">
      <dgm:prSet presAssocID="{6803D6AA-205E-498C-BA09-39EB3E345E6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ncil"/>
        </a:ext>
      </dgm:extLst>
    </dgm:pt>
    <dgm:pt modelId="{0D9804EE-BE25-464D-90DF-6309FE44D8B5}" type="pres">
      <dgm:prSet presAssocID="{6803D6AA-205E-498C-BA09-39EB3E345E6C}" presName="spaceRect" presStyleCnt="0"/>
      <dgm:spPr/>
    </dgm:pt>
    <dgm:pt modelId="{772EAA58-5108-48A9-B421-1E5DA3AA7ABA}" type="pres">
      <dgm:prSet presAssocID="{6803D6AA-205E-498C-BA09-39EB3E345E6C}" presName="textRect" presStyleLbl="revTx" presStyleIdx="0" presStyleCnt="3">
        <dgm:presLayoutVars>
          <dgm:chMax val="1"/>
          <dgm:chPref val="1"/>
        </dgm:presLayoutVars>
      </dgm:prSet>
      <dgm:spPr/>
    </dgm:pt>
    <dgm:pt modelId="{85093E40-842D-435F-B3EF-8F2E38DA4505}" type="pres">
      <dgm:prSet presAssocID="{98B2F6D2-86A5-46C6-8BD1-E05D70D31AF0}" presName="sibTrans" presStyleCnt="0"/>
      <dgm:spPr/>
    </dgm:pt>
    <dgm:pt modelId="{7D601303-C9EF-4AC8-B678-5E4EFA316020}" type="pres">
      <dgm:prSet presAssocID="{6FCCD1AE-6725-4B7E-8E5D-4D384F90E488}" presName="compNode" presStyleCnt="0"/>
      <dgm:spPr/>
    </dgm:pt>
    <dgm:pt modelId="{AA879B65-45D7-4F60-B8AA-65BD70977BBF}" type="pres">
      <dgm:prSet presAssocID="{6FCCD1AE-6725-4B7E-8E5D-4D384F90E488}" presName="iconBgRect" presStyleLbl="bgShp" presStyleIdx="1" presStyleCnt="3"/>
      <dgm:spPr/>
    </dgm:pt>
    <dgm:pt modelId="{3E217D66-2E4C-4205-A8A2-F01C9C049527}" type="pres">
      <dgm:prSet presAssocID="{6FCCD1AE-6725-4B7E-8E5D-4D384F90E48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uler"/>
        </a:ext>
      </dgm:extLst>
    </dgm:pt>
    <dgm:pt modelId="{65241594-879A-4BCD-B7EB-27774ACCC60F}" type="pres">
      <dgm:prSet presAssocID="{6FCCD1AE-6725-4B7E-8E5D-4D384F90E488}" presName="spaceRect" presStyleCnt="0"/>
      <dgm:spPr/>
    </dgm:pt>
    <dgm:pt modelId="{865B27C1-F832-46D5-A085-4C71474C941D}" type="pres">
      <dgm:prSet presAssocID="{6FCCD1AE-6725-4B7E-8E5D-4D384F90E488}" presName="textRect" presStyleLbl="revTx" presStyleIdx="1" presStyleCnt="3">
        <dgm:presLayoutVars>
          <dgm:chMax val="1"/>
          <dgm:chPref val="1"/>
        </dgm:presLayoutVars>
      </dgm:prSet>
      <dgm:spPr/>
    </dgm:pt>
    <dgm:pt modelId="{32718AB7-1E67-47B7-A741-27B662C4D5B6}" type="pres">
      <dgm:prSet presAssocID="{068AD0AC-DB0B-452B-8232-605485060FA5}" presName="sibTrans" presStyleCnt="0"/>
      <dgm:spPr/>
    </dgm:pt>
    <dgm:pt modelId="{5E404FE9-E6F4-4ACB-903A-7E1F953B1A8A}" type="pres">
      <dgm:prSet presAssocID="{5E4DD035-26B7-4F92-8989-4F741F53C5AD}" presName="compNode" presStyleCnt="0"/>
      <dgm:spPr/>
    </dgm:pt>
    <dgm:pt modelId="{F47D3A58-C164-4BF6-BA4E-17BA4FE78F7F}" type="pres">
      <dgm:prSet presAssocID="{5E4DD035-26B7-4F92-8989-4F741F53C5AD}" presName="iconBgRect" presStyleLbl="bgShp" presStyleIdx="2" presStyleCnt="3"/>
      <dgm:spPr/>
    </dgm:pt>
    <dgm:pt modelId="{EEACC718-1A78-4BC5-B593-E00E2346E13D}" type="pres">
      <dgm:prSet presAssocID="{5E4DD035-26B7-4F92-8989-4F741F53C5A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rawing Compass"/>
        </a:ext>
      </dgm:extLst>
    </dgm:pt>
    <dgm:pt modelId="{CAD271F9-B50B-4904-B5E3-0AB54B8FCB1C}" type="pres">
      <dgm:prSet presAssocID="{5E4DD035-26B7-4F92-8989-4F741F53C5AD}" presName="spaceRect" presStyleCnt="0"/>
      <dgm:spPr/>
    </dgm:pt>
    <dgm:pt modelId="{58FD4ACE-06C5-4C92-A1D1-CCDCC0592A1F}" type="pres">
      <dgm:prSet presAssocID="{5E4DD035-26B7-4F92-8989-4F741F53C5AD}" presName="textRect" presStyleLbl="revTx" presStyleIdx="2" presStyleCnt="3">
        <dgm:presLayoutVars>
          <dgm:chMax val="1"/>
          <dgm:chPref val="1"/>
        </dgm:presLayoutVars>
      </dgm:prSet>
      <dgm:spPr/>
    </dgm:pt>
  </dgm:ptLst>
  <dgm:cxnLst>
    <dgm:cxn modelId="{07CF9402-8DCA-4865-96F5-DA0A91B6DC3C}" type="presOf" srcId="{6FCCD1AE-6725-4B7E-8E5D-4D384F90E488}" destId="{865B27C1-F832-46D5-A085-4C71474C941D}" srcOrd="0" destOrd="0" presId="urn:microsoft.com/office/officeart/2018/5/layout/IconCircleLabelList"/>
    <dgm:cxn modelId="{C3B1D741-04BF-416B-BB86-3514E0783031}" srcId="{8F07C2F0-6502-4647-877D-3A3ABFD6F0A9}" destId="{5E4DD035-26B7-4F92-8989-4F741F53C5AD}" srcOrd="2" destOrd="0" parTransId="{677F76BB-DE7F-471B-8F65-2D279E6185F7}" sibTransId="{CA8529A6-8E14-4925-9627-5300CD885FA8}"/>
    <dgm:cxn modelId="{6AB79C69-2614-4660-AD89-A3768B40C983}" type="presOf" srcId="{6803D6AA-205E-498C-BA09-39EB3E345E6C}" destId="{772EAA58-5108-48A9-B421-1E5DA3AA7ABA}" srcOrd="0" destOrd="0" presId="urn:microsoft.com/office/officeart/2018/5/layout/IconCircleLabelList"/>
    <dgm:cxn modelId="{717F6F72-AEF9-4BCC-924D-88DEC5D66E7E}" srcId="{8F07C2F0-6502-4647-877D-3A3ABFD6F0A9}" destId="{6803D6AA-205E-498C-BA09-39EB3E345E6C}" srcOrd="0" destOrd="0" parTransId="{19ACCBF0-85E0-4E08-9C9B-7F80D204FCC6}" sibTransId="{98B2F6D2-86A5-46C6-8BD1-E05D70D31AF0}"/>
    <dgm:cxn modelId="{102715CA-3CBE-43F1-A8FB-4A6E906D63EB}" srcId="{8F07C2F0-6502-4647-877D-3A3ABFD6F0A9}" destId="{6FCCD1AE-6725-4B7E-8E5D-4D384F90E488}" srcOrd="1" destOrd="0" parTransId="{018567B9-FE11-4B6C-9748-F126A3BBC0EA}" sibTransId="{068AD0AC-DB0B-452B-8232-605485060FA5}"/>
    <dgm:cxn modelId="{E13648CD-3C2B-4C89-A9F1-60A1517636A4}" type="presOf" srcId="{8F07C2F0-6502-4647-877D-3A3ABFD6F0A9}" destId="{A3691477-256B-4CC1-AC03-2F741C82F86C}" srcOrd="0" destOrd="0" presId="urn:microsoft.com/office/officeart/2018/5/layout/IconCircleLabelList"/>
    <dgm:cxn modelId="{6E94F9E7-5921-4367-8422-0488E14A959C}" type="presOf" srcId="{5E4DD035-26B7-4F92-8989-4F741F53C5AD}" destId="{58FD4ACE-06C5-4C92-A1D1-CCDCC0592A1F}" srcOrd="0" destOrd="0" presId="urn:microsoft.com/office/officeart/2018/5/layout/IconCircleLabelList"/>
    <dgm:cxn modelId="{DEE563CB-DC3E-4FA6-A207-FBC59E649D74}" type="presParOf" srcId="{A3691477-256B-4CC1-AC03-2F741C82F86C}" destId="{744E0EAC-2FEF-4E77-B12C-15C7EFA5D204}" srcOrd="0" destOrd="0" presId="urn:microsoft.com/office/officeart/2018/5/layout/IconCircleLabelList"/>
    <dgm:cxn modelId="{D3D07AE2-29D9-4CB6-9BC3-69F140BF0E84}" type="presParOf" srcId="{744E0EAC-2FEF-4E77-B12C-15C7EFA5D204}" destId="{51BB71FB-CE11-4475-9E6B-0AE169D9682A}" srcOrd="0" destOrd="0" presId="urn:microsoft.com/office/officeart/2018/5/layout/IconCircleLabelList"/>
    <dgm:cxn modelId="{25BD47E9-2CC8-494D-9923-50EBC06173E0}" type="presParOf" srcId="{744E0EAC-2FEF-4E77-B12C-15C7EFA5D204}" destId="{0E40FDF8-4A33-425D-9B4C-C728C0495982}" srcOrd="1" destOrd="0" presId="urn:microsoft.com/office/officeart/2018/5/layout/IconCircleLabelList"/>
    <dgm:cxn modelId="{610C60A4-EE01-4D56-8F38-578D3FBC9D74}" type="presParOf" srcId="{744E0EAC-2FEF-4E77-B12C-15C7EFA5D204}" destId="{0D9804EE-BE25-464D-90DF-6309FE44D8B5}" srcOrd="2" destOrd="0" presId="urn:microsoft.com/office/officeart/2018/5/layout/IconCircleLabelList"/>
    <dgm:cxn modelId="{F13B0B47-076F-4C27-9F82-7305346891D9}" type="presParOf" srcId="{744E0EAC-2FEF-4E77-B12C-15C7EFA5D204}" destId="{772EAA58-5108-48A9-B421-1E5DA3AA7ABA}" srcOrd="3" destOrd="0" presId="urn:microsoft.com/office/officeart/2018/5/layout/IconCircleLabelList"/>
    <dgm:cxn modelId="{A0A51135-2D1E-4B65-AAFE-D432179ED6E0}" type="presParOf" srcId="{A3691477-256B-4CC1-AC03-2F741C82F86C}" destId="{85093E40-842D-435F-B3EF-8F2E38DA4505}" srcOrd="1" destOrd="0" presId="urn:microsoft.com/office/officeart/2018/5/layout/IconCircleLabelList"/>
    <dgm:cxn modelId="{43ECEDCE-C678-4C90-B021-3E9EFA3DC3F4}" type="presParOf" srcId="{A3691477-256B-4CC1-AC03-2F741C82F86C}" destId="{7D601303-C9EF-4AC8-B678-5E4EFA316020}" srcOrd="2" destOrd="0" presId="urn:microsoft.com/office/officeart/2018/5/layout/IconCircleLabelList"/>
    <dgm:cxn modelId="{F9C48C4E-10C6-4A9E-A4E9-39C621C22B74}" type="presParOf" srcId="{7D601303-C9EF-4AC8-B678-5E4EFA316020}" destId="{AA879B65-45D7-4F60-B8AA-65BD70977BBF}" srcOrd="0" destOrd="0" presId="urn:microsoft.com/office/officeart/2018/5/layout/IconCircleLabelList"/>
    <dgm:cxn modelId="{7A6C9E6B-B219-4DA1-9CE0-28FB72DF8189}" type="presParOf" srcId="{7D601303-C9EF-4AC8-B678-5E4EFA316020}" destId="{3E217D66-2E4C-4205-A8A2-F01C9C049527}" srcOrd="1" destOrd="0" presId="urn:microsoft.com/office/officeart/2018/5/layout/IconCircleLabelList"/>
    <dgm:cxn modelId="{56A3F6D0-0ACC-43F9-8DB9-4A4A3EEAEC83}" type="presParOf" srcId="{7D601303-C9EF-4AC8-B678-5E4EFA316020}" destId="{65241594-879A-4BCD-B7EB-27774ACCC60F}" srcOrd="2" destOrd="0" presId="urn:microsoft.com/office/officeart/2018/5/layout/IconCircleLabelList"/>
    <dgm:cxn modelId="{542E20BE-AC9A-4965-A1AB-BEB9B84045AE}" type="presParOf" srcId="{7D601303-C9EF-4AC8-B678-5E4EFA316020}" destId="{865B27C1-F832-46D5-A085-4C71474C941D}" srcOrd="3" destOrd="0" presId="urn:microsoft.com/office/officeart/2018/5/layout/IconCircleLabelList"/>
    <dgm:cxn modelId="{C9D21A77-3914-4DAA-AAA4-384E40E268F1}" type="presParOf" srcId="{A3691477-256B-4CC1-AC03-2F741C82F86C}" destId="{32718AB7-1E67-47B7-A741-27B662C4D5B6}" srcOrd="3" destOrd="0" presId="urn:microsoft.com/office/officeart/2018/5/layout/IconCircleLabelList"/>
    <dgm:cxn modelId="{B5CC9BA8-825B-4781-96DF-F73E6EDD4756}" type="presParOf" srcId="{A3691477-256B-4CC1-AC03-2F741C82F86C}" destId="{5E404FE9-E6F4-4ACB-903A-7E1F953B1A8A}" srcOrd="4" destOrd="0" presId="urn:microsoft.com/office/officeart/2018/5/layout/IconCircleLabelList"/>
    <dgm:cxn modelId="{40E3EDE5-FC8D-4680-8EC6-8ADB9D009929}" type="presParOf" srcId="{5E404FE9-E6F4-4ACB-903A-7E1F953B1A8A}" destId="{F47D3A58-C164-4BF6-BA4E-17BA4FE78F7F}" srcOrd="0" destOrd="0" presId="urn:microsoft.com/office/officeart/2018/5/layout/IconCircleLabelList"/>
    <dgm:cxn modelId="{FBE04E6D-A547-4828-AB0F-67D2B308370D}" type="presParOf" srcId="{5E404FE9-E6F4-4ACB-903A-7E1F953B1A8A}" destId="{EEACC718-1A78-4BC5-B593-E00E2346E13D}" srcOrd="1" destOrd="0" presId="urn:microsoft.com/office/officeart/2018/5/layout/IconCircleLabelList"/>
    <dgm:cxn modelId="{05EC2972-B762-42A5-AD3B-C5E61DE3D0B3}" type="presParOf" srcId="{5E404FE9-E6F4-4ACB-903A-7E1F953B1A8A}" destId="{CAD271F9-B50B-4904-B5E3-0AB54B8FCB1C}" srcOrd="2" destOrd="0" presId="urn:microsoft.com/office/officeart/2018/5/layout/IconCircleLabelList"/>
    <dgm:cxn modelId="{25D88023-4077-4074-B316-C5F680FA0424}" type="presParOf" srcId="{5E404FE9-E6F4-4ACB-903A-7E1F953B1A8A}" destId="{58FD4ACE-06C5-4C92-A1D1-CCDCC0592A1F}"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3BF6CB-0EB1-4B2B-9BC8-A316CAB00BED}" type="doc">
      <dgm:prSet loTypeId="urn:microsoft.com/office/officeart/2005/8/layout/vProcess5" loCatId="process" qsTypeId="urn:microsoft.com/office/officeart/2005/8/quickstyle/simple2" qsCatId="simple" csTypeId="urn:microsoft.com/office/officeart/2005/8/colors/accent3_2" csCatId="accent3"/>
      <dgm:spPr/>
      <dgm:t>
        <a:bodyPr/>
        <a:lstStyle/>
        <a:p>
          <a:endParaRPr lang="en-US"/>
        </a:p>
      </dgm:t>
    </dgm:pt>
    <dgm:pt modelId="{34775FDB-24FB-4DEB-8B91-C2687BCE6F12}">
      <dgm:prSet/>
      <dgm:spPr/>
      <dgm:t>
        <a:bodyPr/>
        <a:lstStyle/>
        <a:p>
          <a:r>
            <a:rPr lang="en-US"/>
            <a:t>An informal argument is a reason or explanation that is not strictly logical or mathematical.</a:t>
          </a:r>
        </a:p>
      </dgm:t>
    </dgm:pt>
    <dgm:pt modelId="{AE222CDF-A2CC-459B-9DE1-6050B00E3650}" type="parTrans" cxnId="{8AD26CB6-65A9-4349-BC82-BF5D8DD3F1D3}">
      <dgm:prSet/>
      <dgm:spPr/>
      <dgm:t>
        <a:bodyPr/>
        <a:lstStyle/>
        <a:p>
          <a:endParaRPr lang="en-US"/>
        </a:p>
      </dgm:t>
    </dgm:pt>
    <dgm:pt modelId="{BD854A59-B6DC-4DEF-9244-781E1D91F717}" type="sibTrans" cxnId="{8AD26CB6-65A9-4349-BC82-BF5D8DD3F1D3}">
      <dgm:prSet/>
      <dgm:spPr/>
      <dgm:t>
        <a:bodyPr/>
        <a:lstStyle/>
        <a:p>
          <a:endParaRPr lang="en-US"/>
        </a:p>
      </dgm:t>
    </dgm:pt>
    <dgm:pt modelId="{BC499D80-C3C4-4E53-980D-D2FCD6B700E6}">
      <dgm:prSet/>
      <dgm:spPr/>
      <dgm:t>
        <a:bodyPr/>
        <a:lstStyle/>
        <a:p>
          <a:r>
            <a:rPr lang="en-US"/>
            <a:t>Informal arguments use visual aids and observations to explain mathematical concepts.</a:t>
          </a:r>
        </a:p>
      </dgm:t>
    </dgm:pt>
    <dgm:pt modelId="{B338C5C4-CEAB-408B-8891-85ED98ED6EFF}" type="parTrans" cxnId="{DA821F0A-4212-4B3C-A263-D5385FFE89BD}">
      <dgm:prSet/>
      <dgm:spPr/>
      <dgm:t>
        <a:bodyPr/>
        <a:lstStyle/>
        <a:p>
          <a:endParaRPr lang="en-US"/>
        </a:p>
      </dgm:t>
    </dgm:pt>
    <dgm:pt modelId="{3C357DB6-A0E5-4C35-BFBD-B2C95D0B2566}" type="sibTrans" cxnId="{DA821F0A-4212-4B3C-A263-D5385FFE89BD}">
      <dgm:prSet/>
      <dgm:spPr/>
      <dgm:t>
        <a:bodyPr/>
        <a:lstStyle/>
        <a:p>
          <a:endParaRPr lang="en-US"/>
        </a:p>
      </dgm:t>
    </dgm:pt>
    <dgm:pt modelId="{BD5EA9F8-9F06-466D-97D0-EB2B84C7618D}">
      <dgm:prSet/>
      <dgm:spPr/>
      <dgm:t>
        <a:bodyPr/>
        <a:lstStyle/>
        <a:p>
          <a:r>
            <a:rPr lang="en-US"/>
            <a:t>Informal arguments help us to understand mathematical concepts in a more intuitive way.</a:t>
          </a:r>
        </a:p>
      </dgm:t>
    </dgm:pt>
    <dgm:pt modelId="{5F95D764-81E6-49BC-A51E-A8D493516E30}" type="parTrans" cxnId="{F10AAC64-632F-48C4-94B4-7FBAE7784195}">
      <dgm:prSet/>
      <dgm:spPr/>
      <dgm:t>
        <a:bodyPr/>
        <a:lstStyle/>
        <a:p>
          <a:endParaRPr lang="en-US"/>
        </a:p>
      </dgm:t>
    </dgm:pt>
    <dgm:pt modelId="{6F6C41F7-245B-454B-A1CB-2D54AF0A8CE2}" type="sibTrans" cxnId="{F10AAC64-632F-48C4-94B4-7FBAE7784195}">
      <dgm:prSet/>
      <dgm:spPr/>
      <dgm:t>
        <a:bodyPr/>
        <a:lstStyle/>
        <a:p>
          <a:endParaRPr lang="en-US"/>
        </a:p>
      </dgm:t>
    </dgm:pt>
    <dgm:pt modelId="{886B8431-2306-4CD5-8CED-260BA635FF8F}">
      <dgm:prSet/>
      <dgm:spPr/>
      <dgm:t>
        <a:bodyPr/>
        <a:lstStyle/>
        <a:p>
          <a:r>
            <a:rPr lang="en-US"/>
            <a:t>Informal arguments are not formal proofs, but they help us to develop and understand mathematical concepts.</a:t>
          </a:r>
        </a:p>
      </dgm:t>
    </dgm:pt>
    <dgm:pt modelId="{1FA8C784-5689-4213-AAB3-C399E5C461D3}" type="parTrans" cxnId="{D3A53034-70C1-4C63-8424-E0F3D5EF41D1}">
      <dgm:prSet/>
      <dgm:spPr/>
      <dgm:t>
        <a:bodyPr/>
        <a:lstStyle/>
        <a:p>
          <a:endParaRPr lang="en-US"/>
        </a:p>
      </dgm:t>
    </dgm:pt>
    <dgm:pt modelId="{EF745FC7-A088-43FA-86FB-49F792E572FE}" type="sibTrans" cxnId="{D3A53034-70C1-4C63-8424-E0F3D5EF41D1}">
      <dgm:prSet/>
      <dgm:spPr/>
      <dgm:t>
        <a:bodyPr/>
        <a:lstStyle/>
        <a:p>
          <a:endParaRPr lang="en-US"/>
        </a:p>
      </dgm:t>
    </dgm:pt>
    <dgm:pt modelId="{20CBE92B-507E-40E6-9F82-0A9F7270172C}" type="pres">
      <dgm:prSet presAssocID="{1B3BF6CB-0EB1-4B2B-9BC8-A316CAB00BED}" presName="outerComposite" presStyleCnt="0">
        <dgm:presLayoutVars>
          <dgm:chMax val="5"/>
          <dgm:dir/>
          <dgm:resizeHandles val="exact"/>
        </dgm:presLayoutVars>
      </dgm:prSet>
      <dgm:spPr/>
    </dgm:pt>
    <dgm:pt modelId="{417A876B-1243-426A-B1A2-7D0B48BAA357}" type="pres">
      <dgm:prSet presAssocID="{1B3BF6CB-0EB1-4B2B-9BC8-A316CAB00BED}" presName="dummyMaxCanvas" presStyleCnt="0">
        <dgm:presLayoutVars/>
      </dgm:prSet>
      <dgm:spPr/>
    </dgm:pt>
    <dgm:pt modelId="{209CB042-3EE7-4B50-AB62-C666CE95951F}" type="pres">
      <dgm:prSet presAssocID="{1B3BF6CB-0EB1-4B2B-9BC8-A316CAB00BED}" presName="FourNodes_1" presStyleLbl="node1" presStyleIdx="0" presStyleCnt="4">
        <dgm:presLayoutVars>
          <dgm:bulletEnabled val="1"/>
        </dgm:presLayoutVars>
      </dgm:prSet>
      <dgm:spPr/>
    </dgm:pt>
    <dgm:pt modelId="{918C8551-0196-4724-997E-141714573BD1}" type="pres">
      <dgm:prSet presAssocID="{1B3BF6CB-0EB1-4B2B-9BC8-A316CAB00BED}" presName="FourNodes_2" presStyleLbl="node1" presStyleIdx="1" presStyleCnt="4">
        <dgm:presLayoutVars>
          <dgm:bulletEnabled val="1"/>
        </dgm:presLayoutVars>
      </dgm:prSet>
      <dgm:spPr/>
    </dgm:pt>
    <dgm:pt modelId="{264450FA-7EF4-4ECB-94D5-EDA147C31103}" type="pres">
      <dgm:prSet presAssocID="{1B3BF6CB-0EB1-4B2B-9BC8-A316CAB00BED}" presName="FourNodes_3" presStyleLbl="node1" presStyleIdx="2" presStyleCnt="4">
        <dgm:presLayoutVars>
          <dgm:bulletEnabled val="1"/>
        </dgm:presLayoutVars>
      </dgm:prSet>
      <dgm:spPr/>
    </dgm:pt>
    <dgm:pt modelId="{A074DF44-8831-445D-BF97-18AF662F4274}" type="pres">
      <dgm:prSet presAssocID="{1B3BF6CB-0EB1-4B2B-9BC8-A316CAB00BED}" presName="FourNodes_4" presStyleLbl="node1" presStyleIdx="3" presStyleCnt="4">
        <dgm:presLayoutVars>
          <dgm:bulletEnabled val="1"/>
        </dgm:presLayoutVars>
      </dgm:prSet>
      <dgm:spPr/>
    </dgm:pt>
    <dgm:pt modelId="{E5697DC8-4D48-44B8-8212-34942083A6B3}" type="pres">
      <dgm:prSet presAssocID="{1B3BF6CB-0EB1-4B2B-9BC8-A316CAB00BED}" presName="FourConn_1-2" presStyleLbl="fgAccFollowNode1" presStyleIdx="0" presStyleCnt="3">
        <dgm:presLayoutVars>
          <dgm:bulletEnabled val="1"/>
        </dgm:presLayoutVars>
      </dgm:prSet>
      <dgm:spPr/>
    </dgm:pt>
    <dgm:pt modelId="{6AC09599-CFD6-40D9-9BC5-51B402BBAF2D}" type="pres">
      <dgm:prSet presAssocID="{1B3BF6CB-0EB1-4B2B-9BC8-A316CAB00BED}" presName="FourConn_2-3" presStyleLbl="fgAccFollowNode1" presStyleIdx="1" presStyleCnt="3">
        <dgm:presLayoutVars>
          <dgm:bulletEnabled val="1"/>
        </dgm:presLayoutVars>
      </dgm:prSet>
      <dgm:spPr/>
    </dgm:pt>
    <dgm:pt modelId="{1CD8AE59-828C-4B5F-A71C-810221BA44D4}" type="pres">
      <dgm:prSet presAssocID="{1B3BF6CB-0EB1-4B2B-9BC8-A316CAB00BED}" presName="FourConn_3-4" presStyleLbl="fgAccFollowNode1" presStyleIdx="2" presStyleCnt="3">
        <dgm:presLayoutVars>
          <dgm:bulletEnabled val="1"/>
        </dgm:presLayoutVars>
      </dgm:prSet>
      <dgm:spPr/>
    </dgm:pt>
    <dgm:pt modelId="{9582CDED-DDE3-446E-BEDE-E6AC3AA12C1D}" type="pres">
      <dgm:prSet presAssocID="{1B3BF6CB-0EB1-4B2B-9BC8-A316CAB00BED}" presName="FourNodes_1_text" presStyleLbl="node1" presStyleIdx="3" presStyleCnt="4">
        <dgm:presLayoutVars>
          <dgm:bulletEnabled val="1"/>
        </dgm:presLayoutVars>
      </dgm:prSet>
      <dgm:spPr/>
    </dgm:pt>
    <dgm:pt modelId="{9778511E-A94F-44E2-B86F-5BD30DDCDAB9}" type="pres">
      <dgm:prSet presAssocID="{1B3BF6CB-0EB1-4B2B-9BC8-A316CAB00BED}" presName="FourNodes_2_text" presStyleLbl="node1" presStyleIdx="3" presStyleCnt="4">
        <dgm:presLayoutVars>
          <dgm:bulletEnabled val="1"/>
        </dgm:presLayoutVars>
      </dgm:prSet>
      <dgm:spPr/>
    </dgm:pt>
    <dgm:pt modelId="{6573E9AF-2EAD-4BA6-B494-F459ECE34E16}" type="pres">
      <dgm:prSet presAssocID="{1B3BF6CB-0EB1-4B2B-9BC8-A316CAB00BED}" presName="FourNodes_3_text" presStyleLbl="node1" presStyleIdx="3" presStyleCnt="4">
        <dgm:presLayoutVars>
          <dgm:bulletEnabled val="1"/>
        </dgm:presLayoutVars>
      </dgm:prSet>
      <dgm:spPr/>
    </dgm:pt>
    <dgm:pt modelId="{90F505C9-58DB-4908-B969-8066A899C7FA}" type="pres">
      <dgm:prSet presAssocID="{1B3BF6CB-0EB1-4B2B-9BC8-A316CAB00BED}" presName="FourNodes_4_text" presStyleLbl="node1" presStyleIdx="3" presStyleCnt="4">
        <dgm:presLayoutVars>
          <dgm:bulletEnabled val="1"/>
        </dgm:presLayoutVars>
      </dgm:prSet>
      <dgm:spPr/>
    </dgm:pt>
  </dgm:ptLst>
  <dgm:cxnLst>
    <dgm:cxn modelId="{DA821F0A-4212-4B3C-A263-D5385FFE89BD}" srcId="{1B3BF6CB-0EB1-4B2B-9BC8-A316CAB00BED}" destId="{BC499D80-C3C4-4E53-980D-D2FCD6B700E6}" srcOrd="1" destOrd="0" parTransId="{B338C5C4-CEAB-408B-8891-85ED98ED6EFF}" sibTransId="{3C357DB6-A0E5-4C35-BFBD-B2C95D0B2566}"/>
    <dgm:cxn modelId="{18C4C913-62DE-4120-88DD-A2D8975CAB6B}" type="presOf" srcId="{34775FDB-24FB-4DEB-8B91-C2687BCE6F12}" destId="{209CB042-3EE7-4B50-AB62-C666CE95951F}" srcOrd="0" destOrd="0" presId="urn:microsoft.com/office/officeart/2005/8/layout/vProcess5"/>
    <dgm:cxn modelId="{34790030-1388-451D-BFB5-0FF22DAE7A31}" type="presOf" srcId="{6F6C41F7-245B-454B-A1CB-2D54AF0A8CE2}" destId="{1CD8AE59-828C-4B5F-A71C-810221BA44D4}" srcOrd="0" destOrd="0" presId="urn:microsoft.com/office/officeart/2005/8/layout/vProcess5"/>
    <dgm:cxn modelId="{90764E33-808F-41BB-BC2B-122B04FA803E}" type="presOf" srcId="{34775FDB-24FB-4DEB-8B91-C2687BCE6F12}" destId="{9582CDED-DDE3-446E-BEDE-E6AC3AA12C1D}" srcOrd="1" destOrd="0" presId="urn:microsoft.com/office/officeart/2005/8/layout/vProcess5"/>
    <dgm:cxn modelId="{D3A53034-70C1-4C63-8424-E0F3D5EF41D1}" srcId="{1B3BF6CB-0EB1-4B2B-9BC8-A316CAB00BED}" destId="{886B8431-2306-4CD5-8CED-260BA635FF8F}" srcOrd="3" destOrd="0" parTransId="{1FA8C784-5689-4213-AAB3-C399E5C461D3}" sibTransId="{EF745FC7-A088-43FA-86FB-49F792E572FE}"/>
    <dgm:cxn modelId="{7CE43040-98B7-49ED-9D6A-F850DC113FE4}" type="presOf" srcId="{BC499D80-C3C4-4E53-980D-D2FCD6B700E6}" destId="{9778511E-A94F-44E2-B86F-5BD30DDCDAB9}" srcOrd="1" destOrd="0" presId="urn:microsoft.com/office/officeart/2005/8/layout/vProcess5"/>
    <dgm:cxn modelId="{F10AAC64-632F-48C4-94B4-7FBAE7784195}" srcId="{1B3BF6CB-0EB1-4B2B-9BC8-A316CAB00BED}" destId="{BD5EA9F8-9F06-466D-97D0-EB2B84C7618D}" srcOrd="2" destOrd="0" parTransId="{5F95D764-81E6-49BC-A51E-A8D493516E30}" sibTransId="{6F6C41F7-245B-454B-A1CB-2D54AF0A8CE2}"/>
    <dgm:cxn modelId="{023C9652-501A-4C79-8F07-3A0A6E1345F2}" type="presOf" srcId="{BD854A59-B6DC-4DEF-9244-781E1D91F717}" destId="{E5697DC8-4D48-44B8-8212-34942083A6B3}" srcOrd="0" destOrd="0" presId="urn:microsoft.com/office/officeart/2005/8/layout/vProcess5"/>
    <dgm:cxn modelId="{FC6B00AE-D06E-44B9-A843-728D0D0B8E51}" type="presOf" srcId="{BD5EA9F8-9F06-466D-97D0-EB2B84C7618D}" destId="{6573E9AF-2EAD-4BA6-B494-F459ECE34E16}" srcOrd="1" destOrd="0" presId="urn:microsoft.com/office/officeart/2005/8/layout/vProcess5"/>
    <dgm:cxn modelId="{8AD26CB6-65A9-4349-BC82-BF5D8DD3F1D3}" srcId="{1B3BF6CB-0EB1-4B2B-9BC8-A316CAB00BED}" destId="{34775FDB-24FB-4DEB-8B91-C2687BCE6F12}" srcOrd="0" destOrd="0" parTransId="{AE222CDF-A2CC-459B-9DE1-6050B00E3650}" sibTransId="{BD854A59-B6DC-4DEF-9244-781E1D91F717}"/>
    <dgm:cxn modelId="{C19B3DB7-40E1-48C0-8DE6-D7E75BBC85FE}" type="presOf" srcId="{BD5EA9F8-9F06-466D-97D0-EB2B84C7618D}" destId="{264450FA-7EF4-4ECB-94D5-EDA147C31103}" srcOrd="0" destOrd="0" presId="urn:microsoft.com/office/officeart/2005/8/layout/vProcess5"/>
    <dgm:cxn modelId="{2F6AB3BB-B5E2-41EB-AD56-D6355631ABA6}" type="presOf" srcId="{886B8431-2306-4CD5-8CED-260BA635FF8F}" destId="{90F505C9-58DB-4908-B969-8066A899C7FA}" srcOrd="1" destOrd="0" presId="urn:microsoft.com/office/officeart/2005/8/layout/vProcess5"/>
    <dgm:cxn modelId="{853557C6-CBCE-48A3-B9EF-6D3A4C988074}" type="presOf" srcId="{BC499D80-C3C4-4E53-980D-D2FCD6B700E6}" destId="{918C8551-0196-4724-997E-141714573BD1}" srcOrd="0" destOrd="0" presId="urn:microsoft.com/office/officeart/2005/8/layout/vProcess5"/>
    <dgm:cxn modelId="{BD9D85C8-D386-48CC-8FCD-40653789BDF1}" type="presOf" srcId="{886B8431-2306-4CD5-8CED-260BA635FF8F}" destId="{A074DF44-8831-445D-BF97-18AF662F4274}" srcOrd="0" destOrd="0" presId="urn:microsoft.com/office/officeart/2005/8/layout/vProcess5"/>
    <dgm:cxn modelId="{29741FCF-2EB2-4A3B-9B42-2F1E8797D369}" type="presOf" srcId="{3C357DB6-A0E5-4C35-BFBD-B2C95D0B2566}" destId="{6AC09599-CFD6-40D9-9BC5-51B402BBAF2D}" srcOrd="0" destOrd="0" presId="urn:microsoft.com/office/officeart/2005/8/layout/vProcess5"/>
    <dgm:cxn modelId="{71972AF5-A8F7-41FB-90BA-84202AA0724A}" type="presOf" srcId="{1B3BF6CB-0EB1-4B2B-9BC8-A316CAB00BED}" destId="{20CBE92B-507E-40E6-9F82-0A9F7270172C}" srcOrd="0" destOrd="0" presId="urn:microsoft.com/office/officeart/2005/8/layout/vProcess5"/>
    <dgm:cxn modelId="{D9656F82-945A-4585-AD76-1ACB48F3E5B2}" type="presParOf" srcId="{20CBE92B-507E-40E6-9F82-0A9F7270172C}" destId="{417A876B-1243-426A-B1A2-7D0B48BAA357}" srcOrd="0" destOrd="0" presId="urn:microsoft.com/office/officeart/2005/8/layout/vProcess5"/>
    <dgm:cxn modelId="{E8C2E8F9-D3DF-41DE-BE80-98FC76E72E6D}" type="presParOf" srcId="{20CBE92B-507E-40E6-9F82-0A9F7270172C}" destId="{209CB042-3EE7-4B50-AB62-C666CE95951F}" srcOrd="1" destOrd="0" presId="urn:microsoft.com/office/officeart/2005/8/layout/vProcess5"/>
    <dgm:cxn modelId="{C23F2224-6C07-417C-BE10-C6BEB2C67982}" type="presParOf" srcId="{20CBE92B-507E-40E6-9F82-0A9F7270172C}" destId="{918C8551-0196-4724-997E-141714573BD1}" srcOrd="2" destOrd="0" presId="urn:microsoft.com/office/officeart/2005/8/layout/vProcess5"/>
    <dgm:cxn modelId="{8DD32EC9-6C93-4301-A740-B0C7A0FC0F90}" type="presParOf" srcId="{20CBE92B-507E-40E6-9F82-0A9F7270172C}" destId="{264450FA-7EF4-4ECB-94D5-EDA147C31103}" srcOrd="3" destOrd="0" presId="urn:microsoft.com/office/officeart/2005/8/layout/vProcess5"/>
    <dgm:cxn modelId="{D9C5D9D1-A847-4D91-9693-9456D6D429A9}" type="presParOf" srcId="{20CBE92B-507E-40E6-9F82-0A9F7270172C}" destId="{A074DF44-8831-445D-BF97-18AF662F4274}" srcOrd="4" destOrd="0" presId="urn:microsoft.com/office/officeart/2005/8/layout/vProcess5"/>
    <dgm:cxn modelId="{219C81E1-479C-43BC-ADB7-8AF33BD3F1CC}" type="presParOf" srcId="{20CBE92B-507E-40E6-9F82-0A9F7270172C}" destId="{E5697DC8-4D48-44B8-8212-34942083A6B3}" srcOrd="5" destOrd="0" presId="urn:microsoft.com/office/officeart/2005/8/layout/vProcess5"/>
    <dgm:cxn modelId="{D96058D4-133A-4B47-9601-A947E035AC23}" type="presParOf" srcId="{20CBE92B-507E-40E6-9F82-0A9F7270172C}" destId="{6AC09599-CFD6-40D9-9BC5-51B402BBAF2D}" srcOrd="6" destOrd="0" presId="urn:microsoft.com/office/officeart/2005/8/layout/vProcess5"/>
    <dgm:cxn modelId="{1E986E5F-4D81-42AA-905C-ED5EEF99DC0C}" type="presParOf" srcId="{20CBE92B-507E-40E6-9F82-0A9F7270172C}" destId="{1CD8AE59-828C-4B5F-A71C-810221BA44D4}" srcOrd="7" destOrd="0" presId="urn:microsoft.com/office/officeart/2005/8/layout/vProcess5"/>
    <dgm:cxn modelId="{2F7EACB3-693A-44F8-AA52-E32C10E0F2A2}" type="presParOf" srcId="{20CBE92B-507E-40E6-9F82-0A9F7270172C}" destId="{9582CDED-DDE3-446E-BEDE-E6AC3AA12C1D}" srcOrd="8" destOrd="0" presId="urn:microsoft.com/office/officeart/2005/8/layout/vProcess5"/>
    <dgm:cxn modelId="{E0AA12C3-670C-4132-9A85-8A6176A71D88}" type="presParOf" srcId="{20CBE92B-507E-40E6-9F82-0A9F7270172C}" destId="{9778511E-A94F-44E2-B86F-5BD30DDCDAB9}" srcOrd="9" destOrd="0" presId="urn:microsoft.com/office/officeart/2005/8/layout/vProcess5"/>
    <dgm:cxn modelId="{D30852E7-5201-4F4E-89D1-DFBB3EBC5607}" type="presParOf" srcId="{20CBE92B-507E-40E6-9F82-0A9F7270172C}" destId="{6573E9AF-2EAD-4BA6-B494-F459ECE34E16}" srcOrd="10" destOrd="0" presId="urn:microsoft.com/office/officeart/2005/8/layout/vProcess5"/>
    <dgm:cxn modelId="{3F07EA35-806D-40DA-B11C-1A32BDB33039}" type="presParOf" srcId="{20CBE92B-507E-40E6-9F82-0A9F7270172C}" destId="{90F505C9-58DB-4908-B969-8066A899C7FA}"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D91EB31-5582-4047-B3A8-132A9DCC7E5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4E763F0-4F75-4EA4-8946-43B744974EF7}">
      <dgm:prSet/>
      <dgm:spPr/>
      <dgm:t>
        <a:bodyPr/>
        <a:lstStyle/>
        <a:p>
          <a:pPr>
            <a:lnSpc>
              <a:spcPct val="100000"/>
            </a:lnSpc>
          </a:pPr>
          <a:r>
            <a:rPr lang="en-US"/>
            <a:t>Similar figures have the same shape but not necessarily the same size.</a:t>
          </a:r>
        </a:p>
      </dgm:t>
    </dgm:pt>
    <dgm:pt modelId="{B867103D-0636-4DB8-909C-7EA9909D5F02}" type="parTrans" cxnId="{A12CED2A-7813-4BD2-8BC3-544341A91ED8}">
      <dgm:prSet/>
      <dgm:spPr/>
      <dgm:t>
        <a:bodyPr/>
        <a:lstStyle/>
        <a:p>
          <a:endParaRPr lang="en-US"/>
        </a:p>
      </dgm:t>
    </dgm:pt>
    <dgm:pt modelId="{9B64B475-B9F7-4BE3-849A-0A6A3E5FBCA8}" type="sibTrans" cxnId="{A12CED2A-7813-4BD2-8BC3-544341A91ED8}">
      <dgm:prSet/>
      <dgm:spPr/>
      <dgm:t>
        <a:bodyPr/>
        <a:lstStyle/>
        <a:p>
          <a:endParaRPr lang="en-US"/>
        </a:p>
      </dgm:t>
    </dgm:pt>
    <dgm:pt modelId="{117BC511-94FC-4C0E-9454-360B71D31DB6}">
      <dgm:prSet/>
      <dgm:spPr/>
      <dgm:t>
        <a:bodyPr/>
        <a:lstStyle/>
        <a:p>
          <a:pPr>
            <a:lnSpc>
              <a:spcPct val="100000"/>
            </a:lnSpc>
          </a:pPr>
          <a:r>
            <a:rPr lang="en-US"/>
            <a:t>The corresponding angles of similar figures are congruent.</a:t>
          </a:r>
        </a:p>
      </dgm:t>
    </dgm:pt>
    <dgm:pt modelId="{91EE6550-12D1-463A-9AE4-535F7EED8BAD}" type="parTrans" cxnId="{3FCA9C94-4E36-4432-B9E5-113E2E100201}">
      <dgm:prSet/>
      <dgm:spPr/>
      <dgm:t>
        <a:bodyPr/>
        <a:lstStyle/>
        <a:p>
          <a:endParaRPr lang="en-US"/>
        </a:p>
      </dgm:t>
    </dgm:pt>
    <dgm:pt modelId="{6250A6A6-5C9A-428F-B829-8AE5DCE1E155}" type="sibTrans" cxnId="{3FCA9C94-4E36-4432-B9E5-113E2E100201}">
      <dgm:prSet/>
      <dgm:spPr/>
      <dgm:t>
        <a:bodyPr/>
        <a:lstStyle/>
        <a:p>
          <a:endParaRPr lang="en-US"/>
        </a:p>
      </dgm:t>
    </dgm:pt>
    <dgm:pt modelId="{26EB4A44-8F46-4FBE-A263-297C614958B4}">
      <dgm:prSet/>
      <dgm:spPr/>
      <dgm:t>
        <a:bodyPr/>
        <a:lstStyle/>
        <a:p>
          <a:pPr>
            <a:lnSpc>
              <a:spcPct val="100000"/>
            </a:lnSpc>
          </a:pPr>
          <a:r>
            <a:rPr lang="en-US"/>
            <a:t>Corresponding angles are angles in the same position in different figures.</a:t>
          </a:r>
        </a:p>
      </dgm:t>
    </dgm:pt>
    <dgm:pt modelId="{D1A5D42F-FEEC-4D34-96FE-33DF42CD7BD2}" type="parTrans" cxnId="{0CF6D1BB-D7F9-43FE-A6B5-2A4A03CE885C}">
      <dgm:prSet/>
      <dgm:spPr/>
      <dgm:t>
        <a:bodyPr/>
        <a:lstStyle/>
        <a:p>
          <a:endParaRPr lang="en-US"/>
        </a:p>
      </dgm:t>
    </dgm:pt>
    <dgm:pt modelId="{1BAA8C33-3068-4C6F-A29E-2A04B51E670D}" type="sibTrans" cxnId="{0CF6D1BB-D7F9-43FE-A6B5-2A4A03CE885C}">
      <dgm:prSet/>
      <dgm:spPr/>
      <dgm:t>
        <a:bodyPr/>
        <a:lstStyle/>
        <a:p>
          <a:endParaRPr lang="en-US"/>
        </a:p>
      </dgm:t>
    </dgm:pt>
    <dgm:pt modelId="{C964826B-E95B-4475-8195-8442C5F7054B}">
      <dgm:prSet/>
      <dgm:spPr/>
      <dgm:t>
        <a:bodyPr/>
        <a:lstStyle/>
        <a:p>
          <a:pPr>
            <a:lnSpc>
              <a:spcPct val="100000"/>
            </a:lnSpc>
          </a:pPr>
          <a:r>
            <a:rPr lang="en-US"/>
            <a:t>To identify congruent corresponding angles, draw the corresponding angles in both figures and measure them using a protractor.</a:t>
          </a:r>
        </a:p>
      </dgm:t>
    </dgm:pt>
    <dgm:pt modelId="{D3488887-2313-43C2-ACEA-FDC29F0E80FA}" type="parTrans" cxnId="{F3E8E5A1-CF08-48D5-AF2F-D6E85F8D0E08}">
      <dgm:prSet/>
      <dgm:spPr/>
      <dgm:t>
        <a:bodyPr/>
        <a:lstStyle/>
        <a:p>
          <a:endParaRPr lang="en-US"/>
        </a:p>
      </dgm:t>
    </dgm:pt>
    <dgm:pt modelId="{39EAC505-0FA8-4136-A662-FCF4CC22935E}" type="sibTrans" cxnId="{F3E8E5A1-CF08-48D5-AF2F-D6E85F8D0E08}">
      <dgm:prSet/>
      <dgm:spPr/>
      <dgm:t>
        <a:bodyPr/>
        <a:lstStyle/>
        <a:p>
          <a:endParaRPr lang="en-US"/>
        </a:p>
      </dgm:t>
    </dgm:pt>
    <dgm:pt modelId="{DA641A39-8E76-454F-8F80-12952E503A39}" type="pres">
      <dgm:prSet presAssocID="{DD91EB31-5582-4047-B3A8-132A9DCC7E58}" presName="root" presStyleCnt="0">
        <dgm:presLayoutVars>
          <dgm:dir/>
          <dgm:resizeHandles val="exact"/>
        </dgm:presLayoutVars>
      </dgm:prSet>
      <dgm:spPr/>
    </dgm:pt>
    <dgm:pt modelId="{DCA5E9B8-DC0C-4E89-B30E-56802839B368}" type="pres">
      <dgm:prSet presAssocID="{24E763F0-4F75-4EA4-8946-43B744974EF7}" presName="compNode" presStyleCnt="0"/>
      <dgm:spPr/>
    </dgm:pt>
    <dgm:pt modelId="{3FDE8E51-6385-46B2-BBDF-94373D2006F5}" type="pres">
      <dgm:prSet presAssocID="{24E763F0-4F75-4EA4-8946-43B744974EF7}" presName="bgRect" presStyleLbl="bgShp" presStyleIdx="0" presStyleCnt="4"/>
      <dgm:spPr/>
    </dgm:pt>
    <dgm:pt modelId="{DD2B0E7D-A076-4F3A-A8CC-39A07D547085}" type="pres">
      <dgm:prSet presAssocID="{24E763F0-4F75-4EA4-8946-43B744974EF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Venn Diagram"/>
        </a:ext>
      </dgm:extLst>
    </dgm:pt>
    <dgm:pt modelId="{988B9C84-2B9B-450A-9D0E-A0A36C4FAC6D}" type="pres">
      <dgm:prSet presAssocID="{24E763F0-4F75-4EA4-8946-43B744974EF7}" presName="spaceRect" presStyleCnt="0"/>
      <dgm:spPr/>
    </dgm:pt>
    <dgm:pt modelId="{646FA593-AE78-4723-A3C7-6EC695FE4FD3}" type="pres">
      <dgm:prSet presAssocID="{24E763F0-4F75-4EA4-8946-43B744974EF7}" presName="parTx" presStyleLbl="revTx" presStyleIdx="0" presStyleCnt="4">
        <dgm:presLayoutVars>
          <dgm:chMax val="0"/>
          <dgm:chPref val="0"/>
        </dgm:presLayoutVars>
      </dgm:prSet>
      <dgm:spPr/>
    </dgm:pt>
    <dgm:pt modelId="{6FF2C1F4-7D81-4EC3-B4D3-2C1FFDA5A918}" type="pres">
      <dgm:prSet presAssocID="{9B64B475-B9F7-4BE3-849A-0A6A3E5FBCA8}" presName="sibTrans" presStyleCnt="0"/>
      <dgm:spPr/>
    </dgm:pt>
    <dgm:pt modelId="{75211D7D-7EF4-4736-845A-AAB0963ED154}" type="pres">
      <dgm:prSet presAssocID="{117BC511-94FC-4C0E-9454-360B71D31DB6}" presName="compNode" presStyleCnt="0"/>
      <dgm:spPr/>
    </dgm:pt>
    <dgm:pt modelId="{19CD0816-3579-49E5-A61F-D7F013B2E1D8}" type="pres">
      <dgm:prSet presAssocID="{117BC511-94FC-4C0E-9454-360B71D31DB6}" presName="bgRect" presStyleLbl="bgShp" presStyleIdx="1" presStyleCnt="4"/>
      <dgm:spPr/>
    </dgm:pt>
    <dgm:pt modelId="{590DCE19-03C0-4A46-B3B4-1DC6A33A81CF}" type="pres">
      <dgm:prSet presAssocID="{117BC511-94FC-4C0E-9454-360B71D31DB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ument"/>
        </a:ext>
      </dgm:extLst>
    </dgm:pt>
    <dgm:pt modelId="{9029E602-95E5-4268-A8C2-F9469B00B87B}" type="pres">
      <dgm:prSet presAssocID="{117BC511-94FC-4C0E-9454-360B71D31DB6}" presName="spaceRect" presStyleCnt="0"/>
      <dgm:spPr/>
    </dgm:pt>
    <dgm:pt modelId="{C0ECB167-91E3-47B6-9143-6BDA6A893885}" type="pres">
      <dgm:prSet presAssocID="{117BC511-94FC-4C0E-9454-360B71D31DB6}" presName="parTx" presStyleLbl="revTx" presStyleIdx="1" presStyleCnt="4">
        <dgm:presLayoutVars>
          <dgm:chMax val="0"/>
          <dgm:chPref val="0"/>
        </dgm:presLayoutVars>
      </dgm:prSet>
      <dgm:spPr/>
    </dgm:pt>
    <dgm:pt modelId="{02C034F3-C9B2-4E80-968F-7319B511D2E0}" type="pres">
      <dgm:prSet presAssocID="{6250A6A6-5C9A-428F-B829-8AE5DCE1E155}" presName="sibTrans" presStyleCnt="0"/>
      <dgm:spPr/>
    </dgm:pt>
    <dgm:pt modelId="{D3B2558B-70F0-41C9-A147-D54DB7436AD0}" type="pres">
      <dgm:prSet presAssocID="{26EB4A44-8F46-4FBE-A263-297C614958B4}" presName="compNode" presStyleCnt="0"/>
      <dgm:spPr/>
    </dgm:pt>
    <dgm:pt modelId="{6C9FB6F0-C9A4-46F2-9FF0-9DB9331EEAD0}" type="pres">
      <dgm:prSet presAssocID="{26EB4A44-8F46-4FBE-A263-297C614958B4}" presName="bgRect" presStyleLbl="bgShp" presStyleIdx="2" presStyleCnt="4"/>
      <dgm:spPr/>
    </dgm:pt>
    <dgm:pt modelId="{0481168F-E402-4266-8555-5CCB026FB437}" type="pres">
      <dgm:prSet presAssocID="{26EB4A44-8F46-4FBE-A263-297C614958B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thematics"/>
        </a:ext>
      </dgm:extLst>
    </dgm:pt>
    <dgm:pt modelId="{21A2D916-1940-4E10-80DA-0A0B8DFD72ED}" type="pres">
      <dgm:prSet presAssocID="{26EB4A44-8F46-4FBE-A263-297C614958B4}" presName="spaceRect" presStyleCnt="0"/>
      <dgm:spPr/>
    </dgm:pt>
    <dgm:pt modelId="{DB1B2C63-B268-4BBB-84AC-9C8CEBE47AA9}" type="pres">
      <dgm:prSet presAssocID="{26EB4A44-8F46-4FBE-A263-297C614958B4}" presName="parTx" presStyleLbl="revTx" presStyleIdx="2" presStyleCnt="4">
        <dgm:presLayoutVars>
          <dgm:chMax val="0"/>
          <dgm:chPref val="0"/>
        </dgm:presLayoutVars>
      </dgm:prSet>
      <dgm:spPr/>
    </dgm:pt>
    <dgm:pt modelId="{2E281896-9BFF-44F3-A62C-5D25CE79C448}" type="pres">
      <dgm:prSet presAssocID="{1BAA8C33-3068-4C6F-A29E-2A04B51E670D}" presName="sibTrans" presStyleCnt="0"/>
      <dgm:spPr/>
    </dgm:pt>
    <dgm:pt modelId="{7ED9D2CE-D610-42F9-B0D4-1DD01BA0679B}" type="pres">
      <dgm:prSet presAssocID="{C964826B-E95B-4475-8195-8442C5F7054B}" presName="compNode" presStyleCnt="0"/>
      <dgm:spPr/>
    </dgm:pt>
    <dgm:pt modelId="{F5E0A0AB-8D9D-473E-A43D-50BC74A5720D}" type="pres">
      <dgm:prSet presAssocID="{C964826B-E95B-4475-8195-8442C5F7054B}" presName="bgRect" presStyleLbl="bgShp" presStyleIdx="3" presStyleCnt="4"/>
      <dgm:spPr/>
    </dgm:pt>
    <dgm:pt modelId="{A36FD3AE-312C-415C-81A3-BC5539453C5A}" type="pres">
      <dgm:prSet presAssocID="{C964826B-E95B-4475-8195-8442C5F7054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rawing Compass"/>
        </a:ext>
      </dgm:extLst>
    </dgm:pt>
    <dgm:pt modelId="{E412EA66-1714-43BB-8829-8DA5ABB37522}" type="pres">
      <dgm:prSet presAssocID="{C964826B-E95B-4475-8195-8442C5F7054B}" presName="spaceRect" presStyleCnt="0"/>
      <dgm:spPr/>
    </dgm:pt>
    <dgm:pt modelId="{74E38F20-B2DC-4649-BBE1-3F9717414B78}" type="pres">
      <dgm:prSet presAssocID="{C964826B-E95B-4475-8195-8442C5F7054B}" presName="parTx" presStyleLbl="revTx" presStyleIdx="3" presStyleCnt="4">
        <dgm:presLayoutVars>
          <dgm:chMax val="0"/>
          <dgm:chPref val="0"/>
        </dgm:presLayoutVars>
      </dgm:prSet>
      <dgm:spPr/>
    </dgm:pt>
  </dgm:ptLst>
  <dgm:cxnLst>
    <dgm:cxn modelId="{E3610000-C508-4464-8538-36EC5082740B}" type="presOf" srcId="{C964826B-E95B-4475-8195-8442C5F7054B}" destId="{74E38F20-B2DC-4649-BBE1-3F9717414B78}" srcOrd="0" destOrd="0" presId="urn:microsoft.com/office/officeart/2018/2/layout/IconVerticalSolidList"/>
    <dgm:cxn modelId="{A12CED2A-7813-4BD2-8BC3-544341A91ED8}" srcId="{DD91EB31-5582-4047-B3A8-132A9DCC7E58}" destId="{24E763F0-4F75-4EA4-8946-43B744974EF7}" srcOrd="0" destOrd="0" parTransId="{B867103D-0636-4DB8-909C-7EA9909D5F02}" sibTransId="{9B64B475-B9F7-4BE3-849A-0A6A3E5FBCA8}"/>
    <dgm:cxn modelId="{28608F30-D265-49DF-B8CE-E5DF08BDE897}" type="presOf" srcId="{24E763F0-4F75-4EA4-8946-43B744974EF7}" destId="{646FA593-AE78-4723-A3C7-6EC695FE4FD3}" srcOrd="0" destOrd="0" presId="urn:microsoft.com/office/officeart/2018/2/layout/IconVerticalSolidList"/>
    <dgm:cxn modelId="{02831148-5694-4088-9DD2-88D4D67D733A}" type="presOf" srcId="{117BC511-94FC-4C0E-9454-360B71D31DB6}" destId="{C0ECB167-91E3-47B6-9143-6BDA6A893885}" srcOrd="0" destOrd="0" presId="urn:microsoft.com/office/officeart/2018/2/layout/IconVerticalSolidList"/>
    <dgm:cxn modelId="{3FCA9C94-4E36-4432-B9E5-113E2E100201}" srcId="{DD91EB31-5582-4047-B3A8-132A9DCC7E58}" destId="{117BC511-94FC-4C0E-9454-360B71D31DB6}" srcOrd="1" destOrd="0" parTransId="{91EE6550-12D1-463A-9AE4-535F7EED8BAD}" sibTransId="{6250A6A6-5C9A-428F-B829-8AE5DCE1E155}"/>
    <dgm:cxn modelId="{F3E8E5A1-CF08-48D5-AF2F-D6E85F8D0E08}" srcId="{DD91EB31-5582-4047-B3A8-132A9DCC7E58}" destId="{C964826B-E95B-4475-8195-8442C5F7054B}" srcOrd="3" destOrd="0" parTransId="{D3488887-2313-43C2-ACEA-FDC29F0E80FA}" sibTransId="{39EAC505-0FA8-4136-A662-FCF4CC22935E}"/>
    <dgm:cxn modelId="{D9492EA5-F37D-44D6-8ED3-E75B7967D7C4}" type="presOf" srcId="{26EB4A44-8F46-4FBE-A263-297C614958B4}" destId="{DB1B2C63-B268-4BBB-84AC-9C8CEBE47AA9}" srcOrd="0" destOrd="0" presId="urn:microsoft.com/office/officeart/2018/2/layout/IconVerticalSolidList"/>
    <dgm:cxn modelId="{0CF6D1BB-D7F9-43FE-A6B5-2A4A03CE885C}" srcId="{DD91EB31-5582-4047-B3A8-132A9DCC7E58}" destId="{26EB4A44-8F46-4FBE-A263-297C614958B4}" srcOrd="2" destOrd="0" parTransId="{D1A5D42F-FEEC-4D34-96FE-33DF42CD7BD2}" sibTransId="{1BAA8C33-3068-4C6F-A29E-2A04B51E670D}"/>
    <dgm:cxn modelId="{163773D6-2244-4612-9237-0FC38D696AFF}" type="presOf" srcId="{DD91EB31-5582-4047-B3A8-132A9DCC7E58}" destId="{DA641A39-8E76-454F-8F80-12952E503A39}" srcOrd="0" destOrd="0" presId="urn:microsoft.com/office/officeart/2018/2/layout/IconVerticalSolidList"/>
    <dgm:cxn modelId="{1458A743-6575-4B92-BFCB-CC2BB3148831}" type="presParOf" srcId="{DA641A39-8E76-454F-8F80-12952E503A39}" destId="{DCA5E9B8-DC0C-4E89-B30E-56802839B368}" srcOrd="0" destOrd="0" presId="urn:microsoft.com/office/officeart/2018/2/layout/IconVerticalSolidList"/>
    <dgm:cxn modelId="{12DA27DF-2CD4-4FEF-8983-1F4E54A40EA1}" type="presParOf" srcId="{DCA5E9B8-DC0C-4E89-B30E-56802839B368}" destId="{3FDE8E51-6385-46B2-BBDF-94373D2006F5}" srcOrd="0" destOrd="0" presId="urn:microsoft.com/office/officeart/2018/2/layout/IconVerticalSolidList"/>
    <dgm:cxn modelId="{DF2B44CE-374F-4362-82F0-D7EF01801552}" type="presParOf" srcId="{DCA5E9B8-DC0C-4E89-B30E-56802839B368}" destId="{DD2B0E7D-A076-4F3A-A8CC-39A07D547085}" srcOrd="1" destOrd="0" presId="urn:microsoft.com/office/officeart/2018/2/layout/IconVerticalSolidList"/>
    <dgm:cxn modelId="{D40AED4B-A72E-4392-9082-FBD9D05AED11}" type="presParOf" srcId="{DCA5E9B8-DC0C-4E89-B30E-56802839B368}" destId="{988B9C84-2B9B-450A-9D0E-A0A36C4FAC6D}" srcOrd="2" destOrd="0" presId="urn:microsoft.com/office/officeart/2018/2/layout/IconVerticalSolidList"/>
    <dgm:cxn modelId="{F8614E84-2EC3-4197-B302-D32FB8FA3ECE}" type="presParOf" srcId="{DCA5E9B8-DC0C-4E89-B30E-56802839B368}" destId="{646FA593-AE78-4723-A3C7-6EC695FE4FD3}" srcOrd="3" destOrd="0" presId="urn:microsoft.com/office/officeart/2018/2/layout/IconVerticalSolidList"/>
    <dgm:cxn modelId="{1EC78FF6-CE4B-45D2-9AAA-AE9F3BBFF28D}" type="presParOf" srcId="{DA641A39-8E76-454F-8F80-12952E503A39}" destId="{6FF2C1F4-7D81-4EC3-B4D3-2C1FFDA5A918}" srcOrd="1" destOrd="0" presId="urn:microsoft.com/office/officeart/2018/2/layout/IconVerticalSolidList"/>
    <dgm:cxn modelId="{6603BBEC-B971-4511-B26F-4AE69614F030}" type="presParOf" srcId="{DA641A39-8E76-454F-8F80-12952E503A39}" destId="{75211D7D-7EF4-4736-845A-AAB0963ED154}" srcOrd="2" destOrd="0" presId="urn:microsoft.com/office/officeart/2018/2/layout/IconVerticalSolidList"/>
    <dgm:cxn modelId="{DE84A57E-780D-4D5F-9525-92C74858FEE1}" type="presParOf" srcId="{75211D7D-7EF4-4736-845A-AAB0963ED154}" destId="{19CD0816-3579-49E5-A61F-D7F013B2E1D8}" srcOrd="0" destOrd="0" presId="urn:microsoft.com/office/officeart/2018/2/layout/IconVerticalSolidList"/>
    <dgm:cxn modelId="{8E487A0B-0220-41E5-8B03-41D7315756D6}" type="presParOf" srcId="{75211D7D-7EF4-4736-845A-AAB0963ED154}" destId="{590DCE19-03C0-4A46-B3B4-1DC6A33A81CF}" srcOrd="1" destOrd="0" presId="urn:microsoft.com/office/officeart/2018/2/layout/IconVerticalSolidList"/>
    <dgm:cxn modelId="{DABCF52B-8599-42F5-81E4-9BC575BBD972}" type="presParOf" srcId="{75211D7D-7EF4-4736-845A-AAB0963ED154}" destId="{9029E602-95E5-4268-A8C2-F9469B00B87B}" srcOrd="2" destOrd="0" presId="urn:microsoft.com/office/officeart/2018/2/layout/IconVerticalSolidList"/>
    <dgm:cxn modelId="{7E76123C-41C5-4F1C-86CD-9B21D6EF3399}" type="presParOf" srcId="{75211D7D-7EF4-4736-845A-AAB0963ED154}" destId="{C0ECB167-91E3-47B6-9143-6BDA6A893885}" srcOrd="3" destOrd="0" presId="urn:microsoft.com/office/officeart/2018/2/layout/IconVerticalSolidList"/>
    <dgm:cxn modelId="{D41F08DD-CA3E-4C5B-8993-1C9BE0E1CD18}" type="presParOf" srcId="{DA641A39-8E76-454F-8F80-12952E503A39}" destId="{02C034F3-C9B2-4E80-968F-7319B511D2E0}" srcOrd="3" destOrd="0" presId="urn:microsoft.com/office/officeart/2018/2/layout/IconVerticalSolidList"/>
    <dgm:cxn modelId="{1BC07993-E825-42DE-B2B2-4055441628D0}" type="presParOf" srcId="{DA641A39-8E76-454F-8F80-12952E503A39}" destId="{D3B2558B-70F0-41C9-A147-D54DB7436AD0}" srcOrd="4" destOrd="0" presId="urn:microsoft.com/office/officeart/2018/2/layout/IconVerticalSolidList"/>
    <dgm:cxn modelId="{7581F4A5-E269-41F8-90D7-861580245BE6}" type="presParOf" srcId="{D3B2558B-70F0-41C9-A147-D54DB7436AD0}" destId="{6C9FB6F0-C9A4-46F2-9FF0-9DB9331EEAD0}" srcOrd="0" destOrd="0" presId="urn:microsoft.com/office/officeart/2018/2/layout/IconVerticalSolidList"/>
    <dgm:cxn modelId="{6CC92663-8F94-4881-B1A8-1C26E95A9EBF}" type="presParOf" srcId="{D3B2558B-70F0-41C9-A147-D54DB7436AD0}" destId="{0481168F-E402-4266-8555-5CCB026FB437}" srcOrd="1" destOrd="0" presId="urn:microsoft.com/office/officeart/2018/2/layout/IconVerticalSolidList"/>
    <dgm:cxn modelId="{1F79A8F7-C8AA-4AB6-9F00-098BCEEE2792}" type="presParOf" srcId="{D3B2558B-70F0-41C9-A147-D54DB7436AD0}" destId="{21A2D916-1940-4E10-80DA-0A0B8DFD72ED}" srcOrd="2" destOrd="0" presId="urn:microsoft.com/office/officeart/2018/2/layout/IconVerticalSolidList"/>
    <dgm:cxn modelId="{E0F931AD-6B14-424C-85A3-77062A589CD1}" type="presParOf" srcId="{D3B2558B-70F0-41C9-A147-D54DB7436AD0}" destId="{DB1B2C63-B268-4BBB-84AC-9C8CEBE47AA9}" srcOrd="3" destOrd="0" presId="urn:microsoft.com/office/officeart/2018/2/layout/IconVerticalSolidList"/>
    <dgm:cxn modelId="{E07D7093-4936-4108-A157-5FF16A5B7D04}" type="presParOf" srcId="{DA641A39-8E76-454F-8F80-12952E503A39}" destId="{2E281896-9BFF-44F3-A62C-5D25CE79C448}" srcOrd="5" destOrd="0" presId="urn:microsoft.com/office/officeart/2018/2/layout/IconVerticalSolidList"/>
    <dgm:cxn modelId="{FAC6C9CB-74F5-4AE5-A3A9-DDDED297F657}" type="presParOf" srcId="{DA641A39-8E76-454F-8F80-12952E503A39}" destId="{7ED9D2CE-D610-42F9-B0D4-1DD01BA0679B}" srcOrd="6" destOrd="0" presId="urn:microsoft.com/office/officeart/2018/2/layout/IconVerticalSolidList"/>
    <dgm:cxn modelId="{0A984629-AEC6-42AB-BB04-2F2038785D0F}" type="presParOf" srcId="{7ED9D2CE-D610-42F9-B0D4-1DD01BA0679B}" destId="{F5E0A0AB-8D9D-473E-A43D-50BC74A5720D}" srcOrd="0" destOrd="0" presId="urn:microsoft.com/office/officeart/2018/2/layout/IconVerticalSolidList"/>
    <dgm:cxn modelId="{6B7B411A-E4B4-4A82-AFD3-227C803803F6}" type="presParOf" srcId="{7ED9D2CE-D610-42F9-B0D4-1DD01BA0679B}" destId="{A36FD3AE-312C-415C-81A3-BC5539453C5A}" srcOrd="1" destOrd="0" presId="urn:microsoft.com/office/officeart/2018/2/layout/IconVerticalSolidList"/>
    <dgm:cxn modelId="{4F8DB478-0809-47F8-8864-B5F3EE17C667}" type="presParOf" srcId="{7ED9D2CE-D610-42F9-B0D4-1DD01BA0679B}" destId="{E412EA66-1714-43BB-8829-8DA5ABB37522}" srcOrd="2" destOrd="0" presId="urn:microsoft.com/office/officeart/2018/2/layout/IconVerticalSolidList"/>
    <dgm:cxn modelId="{63470C68-DEF8-475C-88E3-D4004ECBAE3C}" type="presParOf" srcId="{7ED9D2CE-D610-42F9-B0D4-1DD01BA0679B}" destId="{74E38F20-B2DC-4649-BBE1-3F9717414B7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7B82E98-6A35-4DDE-ACCD-7F492044C710}" type="doc">
      <dgm:prSet loTypeId="urn:microsoft.com/office/officeart/2005/8/layout/vProcess5" loCatId="process" qsTypeId="urn:microsoft.com/office/officeart/2005/8/quickstyle/simple1" qsCatId="simple" csTypeId="urn:microsoft.com/office/officeart/2005/8/colors/accent2_2" csCatId="accent2"/>
      <dgm:spPr/>
      <dgm:t>
        <a:bodyPr/>
        <a:lstStyle/>
        <a:p>
          <a:endParaRPr lang="en-US"/>
        </a:p>
      </dgm:t>
    </dgm:pt>
    <dgm:pt modelId="{FF1EE5C0-DD78-4463-BD0A-75AF7F65D843}">
      <dgm:prSet/>
      <dgm:spPr/>
      <dgm:t>
        <a:bodyPr/>
        <a:lstStyle/>
        <a:p>
          <a:r>
            <a:rPr lang="en-US"/>
            <a:t>Similarity of triangles is an important concept in geometry.</a:t>
          </a:r>
        </a:p>
      </dgm:t>
    </dgm:pt>
    <dgm:pt modelId="{DF151320-2F12-46FF-BA4E-41DFF53FE465}" type="parTrans" cxnId="{0680CEC0-FA67-4902-B8D8-71334E570D6E}">
      <dgm:prSet/>
      <dgm:spPr/>
      <dgm:t>
        <a:bodyPr/>
        <a:lstStyle/>
        <a:p>
          <a:endParaRPr lang="en-US"/>
        </a:p>
      </dgm:t>
    </dgm:pt>
    <dgm:pt modelId="{B42E1E8D-F62A-4FFB-B530-0270A36680B8}" type="sibTrans" cxnId="{0680CEC0-FA67-4902-B8D8-71334E570D6E}">
      <dgm:prSet/>
      <dgm:spPr/>
      <dgm:t>
        <a:bodyPr/>
        <a:lstStyle/>
        <a:p>
          <a:endParaRPr lang="en-US"/>
        </a:p>
      </dgm:t>
    </dgm:pt>
    <dgm:pt modelId="{7348D47C-9972-438A-AC78-4A43B2291407}">
      <dgm:prSet/>
      <dgm:spPr/>
      <dgm:t>
        <a:bodyPr/>
        <a:lstStyle/>
        <a:p>
          <a:r>
            <a:rPr lang="en-US"/>
            <a:t>Two triangles are similar if they have the same shape but not necessarily the same size.</a:t>
          </a:r>
        </a:p>
      </dgm:t>
    </dgm:pt>
    <dgm:pt modelId="{EDAD5376-2FF6-4D9F-97B3-4E324B0E3552}" type="parTrans" cxnId="{42A8E50D-77CD-4AD8-A5F7-C408DF579E5E}">
      <dgm:prSet/>
      <dgm:spPr/>
      <dgm:t>
        <a:bodyPr/>
        <a:lstStyle/>
        <a:p>
          <a:endParaRPr lang="en-US"/>
        </a:p>
      </dgm:t>
    </dgm:pt>
    <dgm:pt modelId="{9BCA7DB1-433F-4270-838B-71FF53FED901}" type="sibTrans" cxnId="{42A8E50D-77CD-4AD8-A5F7-C408DF579E5E}">
      <dgm:prSet/>
      <dgm:spPr/>
      <dgm:t>
        <a:bodyPr/>
        <a:lstStyle/>
        <a:p>
          <a:endParaRPr lang="en-US"/>
        </a:p>
      </dgm:t>
    </dgm:pt>
    <dgm:pt modelId="{921A3FF5-B416-4A1F-B54B-F21F8B422580}">
      <dgm:prSet/>
      <dgm:spPr/>
      <dgm:t>
        <a:bodyPr/>
        <a:lstStyle/>
        <a:p>
          <a:r>
            <a:rPr lang="en-US"/>
            <a:t>In similar triangles, the corresponding angles are congruent.</a:t>
          </a:r>
        </a:p>
      </dgm:t>
    </dgm:pt>
    <dgm:pt modelId="{FD17EC66-C769-401A-BE45-6CA0A3F5401F}" type="parTrans" cxnId="{1EE8B2B8-FA1D-4FB8-8ABD-21C1ED8B6847}">
      <dgm:prSet/>
      <dgm:spPr/>
      <dgm:t>
        <a:bodyPr/>
        <a:lstStyle/>
        <a:p>
          <a:endParaRPr lang="en-US"/>
        </a:p>
      </dgm:t>
    </dgm:pt>
    <dgm:pt modelId="{1B4C15B7-C17D-40C1-A6B3-AD6EB0B8A40B}" type="sibTrans" cxnId="{1EE8B2B8-FA1D-4FB8-8ABD-21C1ED8B6847}">
      <dgm:prSet/>
      <dgm:spPr/>
      <dgm:t>
        <a:bodyPr/>
        <a:lstStyle/>
        <a:p>
          <a:endParaRPr lang="en-US"/>
        </a:p>
      </dgm:t>
    </dgm:pt>
    <dgm:pt modelId="{0C0D95C0-4DC9-4F76-B70C-FA89DDAAC1D6}">
      <dgm:prSet/>
      <dgm:spPr/>
      <dgm:t>
        <a:bodyPr/>
        <a:lstStyle/>
        <a:p>
          <a:r>
            <a:rPr lang="en-US"/>
            <a:t>We use informal arguments to show facts about the angle-angle criterion for similarity of triangles.</a:t>
          </a:r>
        </a:p>
      </dgm:t>
    </dgm:pt>
    <dgm:pt modelId="{97A66075-E780-4EDD-9B91-CE2425BEA5CD}" type="parTrans" cxnId="{B8F3C908-65FD-423E-AC20-21A10CDCD2DF}">
      <dgm:prSet/>
      <dgm:spPr/>
      <dgm:t>
        <a:bodyPr/>
        <a:lstStyle/>
        <a:p>
          <a:endParaRPr lang="en-US"/>
        </a:p>
      </dgm:t>
    </dgm:pt>
    <dgm:pt modelId="{5D99CE44-8407-4C4C-93BE-5E69C447E7F3}" type="sibTrans" cxnId="{B8F3C908-65FD-423E-AC20-21A10CDCD2DF}">
      <dgm:prSet/>
      <dgm:spPr/>
      <dgm:t>
        <a:bodyPr/>
        <a:lstStyle/>
        <a:p>
          <a:endParaRPr lang="en-US"/>
        </a:p>
      </dgm:t>
    </dgm:pt>
    <dgm:pt modelId="{84039AD2-DCC7-460A-A00C-CADCC79003C7}" type="pres">
      <dgm:prSet presAssocID="{B7B82E98-6A35-4DDE-ACCD-7F492044C710}" presName="outerComposite" presStyleCnt="0">
        <dgm:presLayoutVars>
          <dgm:chMax val="5"/>
          <dgm:dir/>
          <dgm:resizeHandles val="exact"/>
        </dgm:presLayoutVars>
      </dgm:prSet>
      <dgm:spPr/>
    </dgm:pt>
    <dgm:pt modelId="{A340952D-9AE2-4AC2-B1FF-69320C32F477}" type="pres">
      <dgm:prSet presAssocID="{B7B82E98-6A35-4DDE-ACCD-7F492044C710}" presName="dummyMaxCanvas" presStyleCnt="0">
        <dgm:presLayoutVars/>
      </dgm:prSet>
      <dgm:spPr/>
    </dgm:pt>
    <dgm:pt modelId="{9FB72C68-4847-410B-8B66-E249BE4342A2}" type="pres">
      <dgm:prSet presAssocID="{B7B82E98-6A35-4DDE-ACCD-7F492044C710}" presName="FourNodes_1" presStyleLbl="node1" presStyleIdx="0" presStyleCnt="4">
        <dgm:presLayoutVars>
          <dgm:bulletEnabled val="1"/>
        </dgm:presLayoutVars>
      </dgm:prSet>
      <dgm:spPr/>
    </dgm:pt>
    <dgm:pt modelId="{FF79CED0-EA94-4BB3-A989-E666CF7F2947}" type="pres">
      <dgm:prSet presAssocID="{B7B82E98-6A35-4DDE-ACCD-7F492044C710}" presName="FourNodes_2" presStyleLbl="node1" presStyleIdx="1" presStyleCnt="4">
        <dgm:presLayoutVars>
          <dgm:bulletEnabled val="1"/>
        </dgm:presLayoutVars>
      </dgm:prSet>
      <dgm:spPr/>
    </dgm:pt>
    <dgm:pt modelId="{762AB092-D0B5-4B28-ACEE-206A3BCE58E1}" type="pres">
      <dgm:prSet presAssocID="{B7B82E98-6A35-4DDE-ACCD-7F492044C710}" presName="FourNodes_3" presStyleLbl="node1" presStyleIdx="2" presStyleCnt="4">
        <dgm:presLayoutVars>
          <dgm:bulletEnabled val="1"/>
        </dgm:presLayoutVars>
      </dgm:prSet>
      <dgm:spPr/>
    </dgm:pt>
    <dgm:pt modelId="{5D3A07E8-F217-42EA-A785-9C27EC63226E}" type="pres">
      <dgm:prSet presAssocID="{B7B82E98-6A35-4DDE-ACCD-7F492044C710}" presName="FourNodes_4" presStyleLbl="node1" presStyleIdx="3" presStyleCnt="4">
        <dgm:presLayoutVars>
          <dgm:bulletEnabled val="1"/>
        </dgm:presLayoutVars>
      </dgm:prSet>
      <dgm:spPr/>
    </dgm:pt>
    <dgm:pt modelId="{5050B906-3712-4744-8B35-BC5E6C4474FE}" type="pres">
      <dgm:prSet presAssocID="{B7B82E98-6A35-4DDE-ACCD-7F492044C710}" presName="FourConn_1-2" presStyleLbl="fgAccFollowNode1" presStyleIdx="0" presStyleCnt="3">
        <dgm:presLayoutVars>
          <dgm:bulletEnabled val="1"/>
        </dgm:presLayoutVars>
      </dgm:prSet>
      <dgm:spPr/>
    </dgm:pt>
    <dgm:pt modelId="{C864108C-6A5C-43A4-ADC5-85EC2C7AEF52}" type="pres">
      <dgm:prSet presAssocID="{B7B82E98-6A35-4DDE-ACCD-7F492044C710}" presName="FourConn_2-3" presStyleLbl="fgAccFollowNode1" presStyleIdx="1" presStyleCnt="3">
        <dgm:presLayoutVars>
          <dgm:bulletEnabled val="1"/>
        </dgm:presLayoutVars>
      </dgm:prSet>
      <dgm:spPr/>
    </dgm:pt>
    <dgm:pt modelId="{484DED0A-E5DE-40DF-8586-0BAA3E0DDD23}" type="pres">
      <dgm:prSet presAssocID="{B7B82E98-6A35-4DDE-ACCD-7F492044C710}" presName="FourConn_3-4" presStyleLbl="fgAccFollowNode1" presStyleIdx="2" presStyleCnt="3">
        <dgm:presLayoutVars>
          <dgm:bulletEnabled val="1"/>
        </dgm:presLayoutVars>
      </dgm:prSet>
      <dgm:spPr/>
    </dgm:pt>
    <dgm:pt modelId="{2CBEB87A-42ED-4E79-A7BA-1E6347A9CD25}" type="pres">
      <dgm:prSet presAssocID="{B7B82E98-6A35-4DDE-ACCD-7F492044C710}" presName="FourNodes_1_text" presStyleLbl="node1" presStyleIdx="3" presStyleCnt="4">
        <dgm:presLayoutVars>
          <dgm:bulletEnabled val="1"/>
        </dgm:presLayoutVars>
      </dgm:prSet>
      <dgm:spPr/>
    </dgm:pt>
    <dgm:pt modelId="{37DF79EA-A882-4A12-BFD6-76515FC5C7F8}" type="pres">
      <dgm:prSet presAssocID="{B7B82E98-6A35-4DDE-ACCD-7F492044C710}" presName="FourNodes_2_text" presStyleLbl="node1" presStyleIdx="3" presStyleCnt="4">
        <dgm:presLayoutVars>
          <dgm:bulletEnabled val="1"/>
        </dgm:presLayoutVars>
      </dgm:prSet>
      <dgm:spPr/>
    </dgm:pt>
    <dgm:pt modelId="{2FC94C11-B174-4A0F-A192-72C9B5C70EFE}" type="pres">
      <dgm:prSet presAssocID="{B7B82E98-6A35-4DDE-ACCD-7F492044C710}" presName="FourNodes_3_text" presStyleLbl="node1" presStyleIdx="3" presStyleCnt="4">
        <dgm:presLayoutVars>
          <dgm:bulletEnabled val="1"/>
        </dgm:presLayoutVars>
      </dgm:prSet>
      <dgm:spPr/>
    </dgm:pt>
    <dgm:pt modelId="{040D70BE-D108-4A1F-BCC0-74502C34D70B}" type="pres">
      <dgm:prSet presAssocID="{B7B82E98-6A35-4DDE-ACCD-7F492044C710}" presName="FourNodes_4_text" presStyleLbl="node1" presStyleIdx="3" presStyleCnt="4">
        <dgm:presLayoutVars>
          <dgm:bulletEnabled val="1"/>
        </dgm:presLayoutVars>
      </dgm:prSet>
      <dgm:spPr/>
    </dgm:pt>
  </dgm:ptLst>
  <dgm:cxnLst>
    <dgm:cxn modelId="{54A1BE01-40F7-4566-A063-84A1DA8728F4}" type="presOf" srcId="{B7B82E98-6A35-4DDE-ACCD-7F492044C710}" destId="{84039AD2-DCC7-460A-A00C-CADCC79003C7}" srcOrd="0" destOrd="0" presId="urn:microsoft.com/office/officeart/2005/8/layout/vProcess5"/>
    <dgm:cxn modelId="{B8F3C908-65FD-423E-AC20-21A10CDCD2DF}" srcId="{B7B82E98-6A35-4DDE-ACCD-7F492044C710}" destId="{0C0D95C0-4DC9-4F76-B70C-FA89DDAAC1D6}" srcOrd="3" destOrd="0" parTransId="{97A66075-E780-4EDD-9B91-CE2425BEA5CD}" sibTransId="{5D99CE44-8407-4C4C-93BE-5E69C447E7F3}"/>
    <dgm:cxn modelId="{42A8E50D-77CD-4AD8-A5F7-C408DF579E5E}" srcId="{B7B82E98-6A35-4DDE-ACCD-7F492044C710}" destId="{7348D47C-9972-438A-AC78-4A43B2291407}" srcOrd="1" destOrd="0" parTransId="{EDAD5376-2FF6-4D9F-97B3-4E324B0E3552}" sibTransId="{9BCA7DB1-433F-4270-838B-71FF53FED901}"/>
    <dgm:cxn modelId="{406F210E-E170-49A7-9583-CAB2E9472808}" type="presOf" srcId="{9BCA7DB1-433F-4270-838B-71FF53FED901}" destId="{C864108C-6A5C-43A4-ADC5-85EC2C7AEF52}" srcOrd="0" destOrd="0" presId="urn:microsoft.com/office/officeart/2005/8/layout/vProcess5"/>
    <dgm:cxn modelId="{8E800A0F-CF91-4BCA-AE48-A13848738942}" type="presOf" srcId="{0C0D95C0-4DC9-4F76-B70C-FA89DDAAC1D6}" destId="{040D70BE-D108-4A1F-BCC0-74502C34D70B}" srcOrd="1" destOrd="0" presId="urn:microsoft.com/office/officeart/2005/8/layout/vProcess5"/>
    <dgm:cxn modelId="{292E6A3D-505C-4878-AD2B-3C6F5DA11804}" type="presOf" srcId="{FF1EE5C0-DD78-4463-BD0A-75AF7F65D843}" destId="{2CBEB87A-42ED-4E79-A7BA-1E6347A9CD25}" srcOrd="1" destOrd="0" presId="urn:microsoft.com/office/officeart/2005/8/layout/vProcess5"/>
    <dgm:cxn modelId="{FBA9923E-9CA0-498D-929E-4B91BE3F2BEE}" type="presOf" srcId="{0C0D95C0-4DC9-4F76-B70C-FA89DDAAC1D6}" destId="{5D3A07E8-F217-42EA-A785-9C27EC63226E}" srcOrd="0" destOrd="0" presId="urn:microsoft.com/office/officeart/2005/8/layout/vProcess5"/>
    <dgm:cxn modelId="{AC54B545-A646-466E-942A-61F031324D66}" type="presOf" srcId="{921A3FF5-B416-4A1F-B54B-F21F8B422580}" destId="{762AB092-D0B5-4B28-ACEE-206A3BCE58E1}" srcOrd="0" destOrd="0" presId="urn:microsoft.com/office/officeart/2005/8/layout/vProcess5"/>
    <dgm:cxn modelId="{1193D746-73A1-4BF5-BDB0-16B66BD8B69F}" type="presOf" srcId="{FF1EE5C0-DD78-4463-BD0A-75AF7F65D843}" destId="{9FB72C68-4847-410B-8B66-E249BE4342A2}" srcOrd="0" destOrd="0" presId="urn:microsoft.com/office/officeart/2005/8/layout/vProcess5"/>
    <dgm:cxn modelId="{3882A87F-4C5E-489A-8563-C7155529503D}" type="presOf" srcId="{7348D47C-9972-438A-AC78-4A43B2291407}" destId="{37DF79EA-A882-4A12-BFD6-76515FC5C7F8}" srcOrd="1" destOrd="0" presId="urn:microsoft.com/office/officeart/2005/8/layout/vProcess5"/>
    <dgm:cxn modelId="{E4A61A9D-C310-49F3-AF9C-078B4BD1A41B}" type="presOf" srcId="{921A3FF5-B416-4A1F-B54B-F21F8B422580}" destId="{2FC94C11-B174-4A0F-A192-72C9B5C70EFE}" srcOrd="1" destOrd="0" presId="urn:microsoft.com/office/officeart/2005/8/layout/vProcess5"/>
    <dgm:cxn modelId="{1EE8B2B8-FA1D-4FB8-8ABD-21C1ED8B6847}" srcId="{B7B82E98-6A35-4DDE-ACCD-7F492044C710}" destId="{921A3FF5-B416-4A1F-B54B-F21F8B422580}" srcOrd="2" destOrd="0" parTransId="{FD17EC66-C769-401A-BE45-6CA0A3F5401F}" sibTransId="{1B4C15B7-C17D-40C1-A6B3-AD6EB0B8A40B}"/>
    <dgm:cxn modelId="{0680CEC0-FA67-4902-B8D8-71334E570D6E}" srcId="{B7B82E98-6A35-4DDE-ACCD-7F492044C710}" destId="{FF1EE5C0-DD78-4463-BD0A-75AF7F65D843}" srcOrd="0" destOrd="0" parTransId="{DF151320-2F12-46FF-BA4E-41DFF53FE465}" sibTransId="{B42E1E8D-F62A-4FFB-B530-0270A36680B8}"/>
    <dgm:cxn modelId="{882BC5D5-8538-4A38-981E-AB865D017649}" type="presOf" srcId="{7348D47C-9972-438A-AC78-4A43B2291407}" destId="{FF79CED0-EA94-4BB3-A989-E666CF7F2947}" srcOrd="0" destOrd="0" presId="urn:microsoft.com/office/officeart/2005/8/layout/vProcess5"/>
    <dgm:cxn modelId="{CF77DFDA-E168-464C-B2EF-670F3D5CDDAE}" type="presOf" srcId="{B42E1E8D-F62A-4FFB-B530-0270A36680B8}" destId="{5050B906-3712-4744-8B35-BC5E6C4474FE}" srcOrd="0" destOrd="0" presId="urn:microsoft.com/office/officeart/2005/8/layout/vProcess5"/>
    <dgm:cxn modelId="{98DD8CDD-FB42-4925-9469-C26D30A70127}" type="presOf" srcId="{1B4C15B7-C17D-40C1-A6B3-AD6EB0B8A40B}" destId="{484DED0A-E5DE-40DF-8586-0BAA3E0DDD23}" srcOrd="0" destOrd="0" presId="urn:microsoft.com/office/officeart/2005/8/layout/vProcess5"/>
    <dgm:cxn modelId="{D54D303D-4232-40DB-966B-D854FBCCABA9}" type="presParOf" srcId="{84039AD2-DCC7-460A-A00C-CADCC79003C7}" destId="{A340952D-9AE2-4AC2-B1FF-69320C32F477}" srcOrd="0" destOrd="0" presId="urn:microsoft.com/office/officeart/2005/8/layout/vProcess5"/>
    <dgm:cxn modelId="{CDFFA96F-6C78-4EBB-975D-0E74E575209D}" type="presParOf" srcId="{84039AD2-DCC7-460A-A00C-CADCC79003C7}" destId="{9FB72C68-4847-410B-8B66-E249BE4342A2}" srcOrd="1" destOrd="0" presId="urn:microsoft.com/office/officeart/2005/8/layout/vProcess5"/>
    <dgm:cxn modelId="{1FB1FAEC-5521-4E00-863C-DE3A567FBC49}" type="presParOf" srcId="{84039AD2-DCC7-460A-A00C-CADCC79003C7}" destId="{FF79CED0-EA94-4BB3-A989-E666CF7F2947}" srcOrd="2" destOrd="0" presId="urn:microsoft.com/office/officeart/2005/8/layout/vProcess5"/>
    <dgm:cxn modelId="{C692C002-E18C-4AB0-B68B-6A283564324B}" type="presParOf" srcId="{84039AD2-DCC7-460A-A00C-CADCC79003C7}" destId="{762AB092-D0B5-4B28-ACEE-206A3BCE58E1}" srcOrd="3" destOrd="0" presId="urn:microsoft.com/office/officeart/2005/8/layout/vProcess5"/>
    <dgm:cxn modelId="{38D3C64C-DD41-46C8-BBC4-A165EA33A696}" type="presParOf" srcId="{84039AD2-DCC7-460A-A00C-CADCC79003C7}" destId="{5D3A07E8-F217-42EA-A785-9C27EC63226E}" srcOrd="4" destOrd="0" presId="urn:microsoft.com/office/officeart/2005/8/layout/vProcess5"/>
    <dgm:cxn modelId="{204CD4F9-544A-49AC-94C9-6E317D4F79C4}" type="presParOf" srcId="{84039AD2-DCC7-460A-A00C-CADCC79003C7}" destId="{5050B906-3712-4744-8B35-BC5E6C4474FE}" srcOrd="5" destOrd="0" presId="urn:microsoft.com/office/officeart/2005/8/layout/vProcess5"/>
    <dgm:cxn modelId="{898AB7CE-3F08-4FD9-80A1-F9EBB19B2F96}" type="presParOf" srcId="{84039AD2-DCC7-460A-A00C-CADCC79003C7}" destId="{C864108C-6A5C-43A4-ADC5-85EC2C7AEF52}" srcOrd="6" destOrd="0" presId="urn:microsoft.com/office/officeart/2005/8/layout/vProcess5"/>
    <dgm:cxn modelId="{34BD9DAC-98FD-4451-8886-CCBF23884D39}" type="presParOf" srcId="{84039AD2-DCC7-460A-A00C-CADCC79003C7}" destId="{484DED0A-E5DE-40DF-8586-0BAA3E0DDD23}" srcOrd="7" destOrd="0" presId="urn:microsoft.com/office/officeart/2005/8/layout/vProcess5"/>
    <dgm:cxn modelId="{C9354DA5-1DB6-4C22-9154-41C3879514AB}" type="presParOf" srcId="{84039AD2-DCC7-460A-A00C-CADCC79003C7}" destId="{2CBEB87A-42ED-4E79-A7BA-1E6347A9CD25}" srcOrd="8" destOrd="0" presId="urn:microsoft.com/office/officeart/2005/8/layout/vProcess5"/>
    <dgm:cxn modelId="{C26B5761-50C1-4BAE-904A-397CADB087C4}" type="presParOf" srcId="{84039AD2-DCC7-460A-A00C-CADCC79003C7}" destId="{37DF79EA-A882-4A12-BFD6-76515FC5C7F8}" srcOrd="9" destOrd="0" presId="urn:microsoft.com/office/officeart/2005/8/layout/vProcess5"/>
    <dgm:cxn modelId="{5FFF65F1-8CC9-4479-8274-D57E92C5F3F8}" type="presParOf" srcId="{84039AD2-DCC7-460A-A00C-CADCC79003C7}" destId="{2FC94C11-B174-4A0F-A192-72C9B5C70EFE}" srcOrd="10" destOrd="0" presId="urn:microsoft.com/office/officeart/2005/8/layout/vProcess5"/>
    <dgm:cxn modelId="{E72BE2E0-15F0-43A1-B187-5FEE04D36802}" type="presParOf" srcId="{84039AD2-DCC7-460A-A00C-CADCC79003C7}" destId="{040D70BE-D108-4A1F-BCC0-74502C34D70B}"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3C9E23E-D841-4838-9634-C3716085FCE8}" type="doc">
      <dgm:prSet loTypeId="urn:microsoft.com/office/officeart/2016/7/layout/BasicLinearProcessNumbered" loCatId="process" qsTypeId="urn:microsoft.com/office/officeart/2005/8/quickstyle/simple1" qsCatId="simple" csTypeId="urn:microsoft.com/office/officeart/2005/8/colors/accent1_2" csCatId="accent1"/>
      <dgm:spPr/>
      <dgm:t>
        <a:bodyPr/>
        <a:lstStyle/>
        <a:p>
          <a:endParaRPr lang="en-US"/>
        </a:p>
      </dgm:t>
    </dgm:pt>
    <dgm:pt modelId="{A6C9673D-E736-4610-8B50-1EFFADD03DCA}">
      <dgm:prSet/>
      <dgm:spPr/>
      <dgm:t>
        <a:bodyPr/>
        <a:lstStyle/>
        <a:p>
          <a:r>
            <a:rPr lang="en-US"/>
            <a:t>To use informal arguments to show AA criterion, we need to compare the angles between two triangles.</a:t>
          </a:r>
        </a:p>
      </dgm:t>
    </dgm:pt>
    <dgm:pt modelId="{7BADE909-15FA-41CF-B596-0BB51758F7B3}" type="parTrans" cxnId="{3882C13E-DB79-411B-8346-01ECC6725CFA}">
      <dgm:prSet/>
      <dgm:spPr/>
      <dgm:t>
        <a:bodyPr/>
        <a:lstStyle/>
        <a:p>
          <a:endParaRPr lang="en-US"/>
        </a:p>
      </dgm:t>
    </dgm:pt>
    <dgm:pt modelId="{C416854D-AE61-43BF-B483-C90BC560C80D}" type="sibTrans" cxnId="{3882C13E-DB79-411B-8346-01ECC6725CFA}">
      <dgm:prSet phldrT="1" phldr="0"/>
      <dgm:spPr/>
      <dgm:t>
        <a:bodyPr/>
        <a:lstStyle/>
        <a:p>
          <a:r>
            <a:rPr lang="en-US"/>
            <a:t>1</a:t>
          </a:r>
        </a:p>
      </dgm:t>
    </dgm:pt>
    <dgm:pt modelId="{807BDD30-E9FB-4935-AC82-9F4527E6F460}">
      <dgm:prSet/>
      <dgm:spPr/>
      <dgm:t>
        <a:bodyPr/>
        <a:lstStyle/>
        <a:p>
          <a:r>
            <a:rPr lang="en-US"/>
            <a:t>Find two angles in one triangle that are congruent to two angles in another triangle.</a:t>
          </a:r>
        </a:p>
      </dgm:t>
    </dgm:pt>
    <dgm:pt modelId="{A003D3E3-4F66-46CB-81A5-9C158856D2BE}" type="parTrans" cxnId="{B67B8733-2047-480D-BF97-F4612A1C3986}">
      <dgm:prSet/>
      <dgm:spPr/>
      <dgm:t>
        <a:bodyPr/>
        <a:lstStyle/>
        <a:p>
          <a:endParaRPr lang="en-US"/>
        </a:p>
      </dgm:t>
    </dgm:pt>
    <dgm:pt modelId="{79E4C5ED-AF2F-42E3-8FB0-B40FE4F554F6}" type="sibTrans" cxnId="{B67B8733-2047-480D-BF97-F4612A1C3986}">
      <dgm:prSet phldrT="2" phldr="0"/>
      <dgm:spPr/>
      <dgm:t>
        <a:bodyPr/>
        <a:lstStyle/>
        <a:p>
          <a:r>
            <a:rPr lang="en-US"/>
            <a:t>2</a:t>
          </a:r>
        </a:p>
      </dgm:t>
    </dgm:pt>
    <dgm:pt modelId="{A0B63A8E-5535-422B-810E-A2A06E342A93}">
      <dgm:prSet/>
      <dgm:spPr/>
      <dgm:t>
        <a:bodyPr/>
        <a:lstStyle/>
        <a:p>
          <a:r>
            <a:rPr lang="en-US"/>
            <a:t>If these two angles are congruent, then we can use informal arguments to show that the two triangles are similar.</a:t>
          </a:r>
        </a:p>
      </dgm:t>
    </dgm:pt>
    <dgm:pt modelId="{3FC7F6FD-8100-4E5F-A9E5-E51FB4592838}" type="parTrans" cxnId="{5C7E70FE-CAD7-400B-B0ED-395EBBF086AB}">
      <dgm:prSet/>
      <dgm:spPr/>
      <dgm:t>
        <a:bodyPr/>
        <a:lstStyle/>
        <a:p>
          <a:endParaRPr lang="en-US"/>
        </a:p>
      </dgm:t>
    </dgm:pt>
    <dgm:pt modelId="{ED5966F6-2C9C-4956-B6E6-1D50A6627DBE}" type="sibTrans" cxnId="{5C7E70FE-CAD7-400B-B0ED-395EBBF086AB}">
      <dgm:prSet phldrT="3" phldr="0"/>
      <dgm:spPr/>
      <dgm:t>
        <a:bodyPr/>
        <a:lstStyle/>
        <a:p>
          <a:r>
            <a:rPr lang="en-US"/>
            <a:t>3</a:t>
          </a:r>
        </a:p>
      </dgm:t>
    </dgm:pt>
    <dgm:pt modelId="{9C3FD458-D656-4D02-8D6D-8CB1DEFA1F24}" type="pres">
      <dgm:prSet presAssocID="{53C9E23E-D841-4838-9634-C3716085FCE8}" presName="Name0" presStyleCnt="0">
        <dgm:presLayoutVars>
          <dgm:animLvl val="lvl"/>
          <dgm:resizeHandles val="exact"/>
        </dgm:presLayoutVars>
      </dgm:prSet>
      <dgm:spPr/>
    </dgm:pt>
    <dgm:pt modelId="{E7AAAE1E-E90E-4475-8602-C1C5363A8286}" type="pres">
      <dgm:prSet presAssocID="{A6C9673D-E736-4610-8B50-1EFFADD03DCA}" presName="compositeNode" presStyleCnt="0">
        <dgm:presLayoutVars>
          <dgm:bulletEnabled val="1"/>
        </dgm:presLayoutVars>
      </dgm:prSet>
      <dgm:spPr/>
    </dgm:pt>
    <dgm:pt modelId="{0A4767A6-204A-4F26-A882-85C673E13F77}" type="pres">
      <dgm:prSet presAssocID="{A6C9673D-E736-4610-8B50-1EFFADD03DCA}" presName="bgRect" presStyleLbl="bgAccFollowNode1" presStyleIdx="0" presStyleCnt="3"/>
      <dgm:spPr/>
    </dgm:pt>
    <dgm:pt modelId="{171C1FEB-5727-4187-985D-4E960D8F8E97}" type="pres">
      <dgm:prSet presAssocID="{C416854D-AE61-43BF-B483-C90BC560C80D}" presName="sibTransNodeCircle" presStyleLbl="alignNode1" presStyleIdx="0" presStyleCnt="6">
        <dgm:presLayoutVars>
          <dgm:chMax val="0"/>
          <dgm:bulletEnabled/>
        </dgm:presLayoutVars>
      </dgm:prSet>
      <dgm:spPr/>
    </dgm:pt>
    <dgm:pt modelId="{E91125C7-6E1F-4C04-B270-F1D88BD060E0}" type="pres">
      <dgm:prSet presAssocID="{A6C9673D-E736-4610-8B50-1EFFADD03DCA}" presName="bottomLine" presStyleLbl="alignNode1" presStyleIdx="1" presStyleCnt="6">
        <dgm:presLayoutVars/>
      </dgm:prSet>
      <dgm:spPr/>
    </dgm:pt>
    <dgm:pt modelId="{BD56DF8B-BFAE-45F7-A6C6-18175BA1D95D}" type="pres">
      <dgm:prSet presAssocID="{A6C9673D-E736-4610-8B50-1EFFADD03DCA}" presName="nodeText" presStyleLbl="bgAccFollowNode1" presStyleIdx="0" presStyleCnt="3">
        <dgm:presLayoutVars>
          <dgm:bulletEnabled val="1"/>
        </dgm:presLayoutVars>
      </dgm:prSet>
      <dgm:spPr/>
    </dgm:pt>
    <dgm:pt modelId="{D681A106-6F70-46AA-B75C-6958CA6A72AE}" type="pres">
      <dgm:prSet presAssocID="{C416854D-AE61-43BF-B483-C90BC560C80D}" presName="sibTrans" presStyleCnt="0"/>
      <dgm:spPr/>
    </dgm:pt>
    <dgm:pt modelId="{06B2F1F2-41C5-47FA-9CF4-F7781F107706}" type="pres">
      <dgm:prSet presAssocID="{807BDD30-E9FB-4935-AC82-9F4527E6F460}" presName="compositeNode" presStyleCnt="0">
        <dgm:presLayoutVars>
          <dgm:bulletEnabled val="1"/>
        </dgm:presLayoutVars>
      </dgm:prSet>
      <dgm:spPr/>
    </dgm:pt>
    <dgm:pt modelId="{A8D176AC-CD9D-4616-9A69-EBCAAFE862AF}" type="pres">
      <dgm:prSet presAssocID="{807BDD30-E9FB-4935-AC82-9F4527E6F460}" presName="bgRect" presStyleLbl="bgAccFollowNode1" presStyleIdx="1" presStyleCnt="3"/>
      <dgm:spPr/>
    </dgm:pt>
    <dgm:pt modelId="{27824139-7DF9-4E6D-B203-1C45635E44FA}" type="pres">
      <dgm:prSet presAssocID="{79E4C5ED-AF2F-42E3-8FB0-B40FE4F554F6}" presName="sibTransNodeCircle" presStyleLbl="alignNode1" presStyleIdx="2" presStyleCnt="6">
        <dgm:presLayoutVars>
          <dgm:chMax val="0"/>
          <dgm:bulletEnabled/>
        </dgm:presLayoutVars>
      </dgm:prSet>
      <dgm:spPr/>
    </dgm:pt>
    <dgm:pt modelId="{CFF19799-2420-41F5-A9C1-DBBDEDD29868}" type="pres">
      <dgm:prSet presAssocID="{807BDD30-E9FB-4935-AC82-9F4527E6F460}" presName="bottomLine" presStyleLbl="alignNode1" presStyleIdx="3" presStyleCnt="6">
        <dgm:presLayoutVars/>
      </dgm:prSet>
      <dgm:spPr/>
    </dgm:pt>
    <dgm:pt modelId="{B072DAC9-3211-4408-99EB-912C2C5F0E48}" type="pres">
      <dgm:prSet presAssocID="{807BDD30-E9FB-4935-AC82-9F4527E6F460}" presName="nodeText" presStyleLbl="bgAccFollowNode1" presStyleIdx="1" presStyleCnt="3">
        <dgm:presLayoutVars>
          <dgm:bulletEnabled val="1"/>
        </dgm:presLayoutVars>
      </dgm:prSet>
      <dgm:spPr/>
    </dgm:pt>
    <dgm:pt modelId="{100A77DE-ECE5-4DAE-B3B8-78D4AD108EEB}" type="pres">
      <dgm:prSet presAssocID="{79E4C5ED-AF2F-42E3-8FB0-B40FE4F554F6}" presName="sibTrans" presStyleCnt="0"/>
      <dgm:spPr/>
    </dgm:pt>
    <dgm:pt modelId="{BAF9F842-9C90-4AA5-8503-AFE21E344916}" type="pres">
      <dgm:prSet presAssocID="{A0B63A8E-5535-422B-810E-A2A06E342A93}" presName="compositeNode" presStyleCnt="0">
        <dgm:presLayoutVars>
          <dgm:bulletEnabled val="1"/>
        </dgm:presLayoutVars>
      </dgm:prSet>
      <dgm:spPr/>
    </dgm:pt>
    <dgm:pt modelId="{3B3B68F2-CFC1-4E6E-98D5-54756654AB9F}" type="pres">
      <dgm:prSet presAssocID="{A0B63A8E-5535-422B-810E-A2A06E342A93}" presName="bgRect" presStyleLbl="bgAccFollowNode1" presStyleIdx="2" presStyleCnt="3"/>
      <dgm:spPr/>
    </dgm:pt>
    <dgm:pt modelId="{3F4F25E7-D822-4C23-81A2-6D6866D74F80}" type="pres">
      <dgm:prSet presAssocID="{ED5966F6-2C9C-4956-B6E6-1D50A6627DBE}" presName="sibTransNodeCircle" presStyleLbl="alignNode1" presStyleIdx="4" presStyleCnt="6">
        <dgm:presLayoutVars>
          <dgm:chMax val="0"/>
          <dgm:bulletEnabled/>
        </dgm:presLayoutVars>
      </dgm:prSet>
      <dgm:spPr/>
    </dgm:pt>
    <dgm:pt modelId="{85CE39EF-EB0F-444F-A625-11AD61B5AC3F}" type="pres">
      <dgm:prSet presAssocID="{A0B63A8E-5535-422B-810E-A2A06E342A93}" presName="bottomLine" presStyleLbl="alignNode1" presStyleIdx="5" presStyleCnt="6">
        <dgm:presLayoutVars/>
      </dgm:prSet>
      <dgm:spPr/>
    </dgm:pt>
    <dgm:pt modelId="{74FF86B8-2960-4541-AB4F-AB14E32C185E}" type="pres">
      <dgm:prSet presAssocID="{A0B63A8E-5535-422B-810E-A2A06E342A93}" presName="nodeText" presStyleLbl="bgAccFollowNode1" presStyleIdx="2" presStyleCnt="3">
        <dgm:presLayoutVars>
          <dgm:bulletEnabled val="1"/>
        </dgm:presLayoutVars>
      </dgm:prSet>
      <dgm:spPr/>
    </dgm:pt>
  </dgm:ptLst>
  <dgm:cxnLst>
    <dgm:cxn modelId="{7F41FB09-2481-4AC8-83C7-A2A0564934F5}" type="presOf" srcId="{79E4C5ED-AF2F-42E3-8FB0-B40FE4F554F6}" destId="{27824139-7DF9-4E6D-B203-1C45635E44FA}" srcOrd="0" destOrd="0" presId="urn:microsoft.com/office/officeart/2016/7/layout/BasicLinearProcessNumbered"/>
    <dgm:cxn modelId="{D958281F-63A5-4FDD-9F29-85E80ED3816A}" type="presOf" srcId="{A0B63A8E-5535-422B-810E-A2A06E342A93}" destId="{3B3B68F2-CFC1-4E6E-98D5-54756654AB9F}" srcOrd="0" destOrd="0" presId="urn:microsoft.com/office/officeart/2016/7/layout/BasicLinearProcessNumbered"/>
    <dgm:cxn modelId="{73A76532-31A6-466B-BF75-3281A002334D}" type="presOf" srcId="{A6C9673D-E736-4610-8B50-1EFFADD03DCA}" destId="{0A4767A6-204A-4F26-A882-85C673E13F77}" srcOrd="0" destOrd="0" presId="urn:microsoft.com/office/officeart/2016/7/layout/BasicLinearProcessNumbered"/>
    <dgm:cxn modelId="{B67B8733-2047-480D-BF97-F4612A1C3986}" srcId="{53C9E23E-D841-4838-9634-C3716085FCE8}" destId="{807BDD30-E9FB-4935-AC82-9F4527E6F460}" srcOrd="1" destOrd="0" parTransId="{A003D3E3-4F66-46CB-81A5-9C158856D2BE}" sibTransId="{79E4C5ED-AF2F-42E3-8FB0-B40FE4F554F6}"/>
    <dgm:cxn modelId="{ED492D35-7C2D-4728-A982-F931CB2B9E0D}" type="presOf" srcId="{807BDD30-E9FB-4935-AC82-9F4527E6F460}" destId="{A8D176AC-CD9D-4616-9A69-EBCAAFE862AF}" srcOrd="0" destOrd="0" presId="urn:microsoft.com/office/officeart/2016/7/layout/BasicLinearProcessNumbered"/>
    <dgm:cxn modelId="{0C430B3E-FFE3-42CE-9053-95D34065A32C}" type="presOf" srcId="{ED5966F6-2C9C-4956-B6E6-1D50A6627DBE}" destId="{3F4F25E7-D822-4C23-81A2-6D6866D74F80}" srcOrd="0" destOrd="0" presId="urn:microsoft.com/office/officeart/2016/7/layout/BasicLinearProcessNumbered"/>
    <dgm:cxn modelId="{3882C13E-DB79-411B-8346-01ECC6725CFA}" srcId="{53C9E23E-D841-4838-9634-C3716085FCE8}" destId="{A6C9673D-E736-4610-8B50-1EFFADD03DCA}" srcOrd="0" destOrd="0" parTransId="{7BADE909-15FA-41CF-B596-0BB51758F7B3}" sibTransId="{C416854D-AE61-43BF-B483-C90BC560C80D}"/>
    <dgm:cxn modelId="{0ED4DA54-A00D-42F3-9CE3-8C1B80EF328F}" type="presOf" srcId="{A6C9673D-E736-4610-8B50-1EFFADD03DCA}" destId="{BD56DF8B-BFAE-45F7-A6C6-18175BA1D95D}" srcOrd="1" destOrd="0" presId="urn:microsoft.com/office/officeart/2016/7/layout/BasicLinearProcessNumbered"/>
    <dgm:cxn modelId="{5F50FF55-FDC8-4570-8450-FF12F1C1E1EF}" type="presOf" srcId="{807BDD30-E9FB-4935-AC82-9F4527E6F460}" destId="{B072DAC9-3211-4408-99EB-912C2C5F0E48}" srcOrd="1" destOrd="0" presId="urn:microsoft.com/office/officeart/2016/7/layout/BasicLinearProcessNumbered"/>
    <dgm:cxn modelId="{3FE1BE93-E99A-414C-BCDB-E15118F7722B}" type="presOf" srcId="{C416854D-AE61-43BF-B483-C90BC560C80D}" destId="{171C1FEB-5727-4187-985D-4E960D8F8E97}" srcOrd="0" destOrd="0" presId="urn:microsoft.com/office/officeart/2016/7/layout/BasicLinearProcessNumbered"/>
    <dgm:cxn modelId="{7201DDBB-4A92-4DAD-A28B-275276CA2552}" type="presOf" srcId="{A0B63A8E-5535-422B-810E-A2A06E342A93}" destId="{74FF86B8-2960-4541-AB4F-AB14E32C185E}" srcOrd="1" destOrd="0" presId="urn:microsoft.com/office/officeart/2016/7/layout/BasicLinearProcessNumbered"/>
    <dgm:cxn modelId="{6C4497CD-9D2A-46CD-983D-56BC0C0A4CEC}" type="presOf" srcId="{53C9E23E-D841-4838-9634-C3716085FCE8}" destId="{9C3FD458-D656-4D02-8D6D-8CB1DEFA1F24}" srcOrd="0" destOrd="0" presId="urn:microsoft.com/office/officeart/2016/7/layout/BasicLinearProcessNumbered"/>
    <dgm:cxn modelId="{5C7E70FE-CAD7-400B-B0ED-395EBBF086AB}" srcId="{53C9E23E-D841-4838-9634-C3716085FCE8}" destId="{A0B63A8E-5535-422B-810E-A2A06E342A93}" srcOrd="2" destOrd="0" parTransId="{3FC7F6FD-8100-4E5F-A9E5-E51FB4592838}" sibTransId="{ED5966F6-2C9C-4956-B6E6-1D50A6627DBE}"/>
    <dgm:cxn modelId="{508B85CE-B9BB-4823-84CD-998A1E740BFA}" type="presParOf" srcId="{9C3FD458-D656-4D02-8D6D-8CB1DEFA1F24}" destId="{E7AAAE1E-E90E-4475-8602-C1C5363A8286}" srcOrd="0" destOrd="0" presId="urn:microsoft.com/office/officeart/2016/7/layout/BasicLinearProcessNumbered"/>
    <dgm:cxn modelId="{47809C38-FE2F-4F6B-92B3-91AB00E9E645}" type="presParOf" srcId="{E7AAAE1E-E90E-4475-8602-C1C5363A8286}" destId="{0A4767A6-204A-4F26-A882-85C673E13F77}" srcOrd="0" destOrd="0" presId="urn:microsoft.com/office/officeart/2016/7/layout/BasicLinearProcessNumbered"/>
    <dgm:cxn modelId="{2D2B20AC-91AA-402D-93CE-009A05854652}" type="presParOf" srcId="{E7AAAE1E-E90E-4475-8602-C1C5363A8286}" destId="{171C1FEB-5727-4187-985D-4E960D8F8E97}" srcOrd="1" destOrd="0" presId="urn:microsoft.com/office/officeart/2016/7/layout/BasicLinearProcessNumbered"/>
    <dgm:cxn modelId="{C92B741A-B3C3-4A42-8720-0D1E1D8F2A02}" type="presParOf" srcId="{E7AAAE1E-E90E-4475-8602-C1C5363A8286}" destId="{E91125C7-6E1F-4C04-B270-F1D88BD060E0}" srcOrd="2" destOrd="0" presId="urn:microsoft.com/office/officeart/2016/7/layout/BasicLinearProcessNumbered"/>
    <dgm:cxn modelId="{63032EC8-0FF8-4303-B4EB-C4DB99EDB3DC}" type="presParOf" srcId="{E7AAAE1E-E90E-4475-8602-C1C5363A8286}" destId="{BD56DF8B-BFAE-45F7-A6C6-18175BA1D95D}" srcOrd="3" destOrd="0" presId="urn:microsoft.com/office/officeart/2016/7/layout/BasicLinearProcessNumbered"/>
    <dgm:cxn modelId="{B510DC66-A433-4867-888D-18344343BA64}" type="presParOf" srcId="{9C3FD458-D656-4D02-8D6D-8CB1DEFA1F24}" destId="{D681A106-6F70-46AA-B75C-6958CA6A72AE}" srcOrd="1" destOrd="0" presId="urn:microsoft.com/office/officeart/2016/7/layout/BasicLinearProcessNumbered"/>
    <dgm:cxn modelId="{FF2EB603-2A5C-46F9-A985-B486012A921B}" type="presParOf" srcId="{9C3FD458-D656-4D02-8D6D-8CB1DEFA1F24}" destId="{06B2F1F2-41C5-47FA-9CF4-F7781F107706}" srcOrd="2" destOrd="0" presId="urn:microsoft.com/office/officeart/2016/7/layout/BasicLinearProcessNumbered"/>
    <dgm:cxn modelId="{152143FC-AC3D-4305-A9F6-30CC3A42866C}" type="presParOf" srcId="{06B2F1F2-41C5-47FA-9CF4-F7781F107706}" destId="{A8D176AC-CD9D-4616-9A69-EBCAAFE862AF}" srcOrd="0" destOrd="0" presId="urn:microsoft.com/office/officeart/2016/7/layout/BasicLinearProcessNumbered"/>
    <dgm:cxn modelId="{2326450C-3AB2-43F8-AE46-0BB74E9E80CB}" type="presParOf" srcId="{06B2F1F2-41C5-47FA-9CF4-F7781F107706}" destId="{27824139-7DF9-4E6D-B203-1C45635E44FA}" srcOrd="1" destOrd="0" presId="urn:microsoft.com/office/officeart/2016/7/layout/BasicLinearProcessNumbered"/>
    <dgm:cxn modelId="{E135052C-D2C3-4F5D-BD01-D8C3E2E3938D}" type="presParOf" srcId="{06B2F1F2-41C5-47FA-9CF4-F7781F107706}" destId="{CFF19799-2420-41F5-A9C1-DBBDEDD29868}" srcOrd="2" destOrd="0" presId="urn:microsoft.com/office/officeart/2016/7/layout/BasicLinearProcessNumbered"/>
    <dgm:cxn modelId="{2649F727-1FAB-47FF-8622-C33CC1EB8391}" type="presParOf" srcId="{06B2F1F2-41C5-47FA-9CF4-F7781F107706}" destId="{B072DAC9-3211-4408-99EB-912C2C5F0E48}" srcOrd="3" destOrd="0" presId="urn:microsoft.com/office/officeart/2016/7/layout/BasicLinearProcessNumbered"/>
    <dgm:cxn modelId="{884ACEF1-12EA-464C-8DD7-8C411EF1522C}" type="presParOf" srcId="{9C3FD458-D656-4D02-8D6D-8CB1DEFA1F24}" destId="{100A77DE-ECE5-4DAE-B3B8-78D4AD108EEB}" srcOrd="3" destOrd="0" presId="urn:microsoft.com/office/officeart/2016/7/layout/BasicLinearProcessNumbered"/>
    <dgm:cxn modelId="{9322A7EC-5199-404C-A5A1-8F9F38909A0F}" type="presParOf" srcId="{9C3FD458-D656-4D02-8D6D-8CB1DEFA1F24}" destId="{BAF9F842-9C90-4AA5-8503-AFE21E344916}" srcOrd="4" destOrd="0" presId="urn:microsoft.com/office/officeart/2016/7/layout/BasicLinearProcessNumbered"/>
    <dgm:cxn modelId="{FA61EFD3-CA56-4F9A-ABC8-6D16D350A645}" type="presParOf" srcId="{BAF9F842-9C90-4AA5-8503-AFE21E344916}" destId="{3B3B68F2-CFC1-4E6E-98D5-54756654AB9F}" srcOrd="0" destOrd="0" presId="urn:microsoft.com/office/officeart/2016/7/layout/BasicLinearProcessNumbered"/>
    <dgm:cxn modelId="{A379122C-8AB8-4989-9741-FA3741AEE9BF}" type="presParOf" srcId="{BAF9F842-9C90-4AA5-8503-AFE21E344916}" destId="{3F4F25E7-D822-4C23-81A2-6D6866D74F80}" srcOrd="1" destOrd="0" presId="urn:microsoft.com/office/officeart/2016/7/layout/BasicLinearProcessNumbered"/>
    <dgm:cxn modelId="{31889F4A-BEAC-47FC-B9D5-0F357E0F6074}" type="presParOf" srcId="{BAF9F842-9C90-4AA5-8503-AFE21E344916}" destId="{85CE39EF-EB0F-444F-A625-11AD61B5AC3F}" srcOrd="2" destOrd="0" presId="urn:microsoft.com/office/officeart/2016/7/layout/BasicLinearProcessNumbered"/>
    <dgm:cxn modelId="{0E3B5166-FF57-4E25-98FB-379F943D2539}" type="presParOf" srcId="{BAF9F842-9C90-4AA5-8503-AFE21E344916}" destId="{74FF86B8-2960-4541-AB4F-AB14E32C185E}"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10B261A-C569-40BE-B053-41ABB6A0B988}" type="doc">
      <dgm:prSet loTypeId="urn:microsoft.com/office/officeart/2008/layout/LinedList" loCatId="list" qsTypeId="urn:microsoft.com/office/officeart/2005/8/quickstyle/simple2" qsCatId="simple" csTypeId="urn:microsoft.com/office/officeart/2005/8/colors/accent1_2" csCatId="accent1" phldr="1"/>
      <dgm:spPr/>
      <dgm:t>
        <a:bodyPr/>
        <a:lstStyle/>
        <a:p>
          <a:endParaRPr lang="en-US"/>
        </a:p>
      </dgm:t>
    </dgm:pt>
    <dgm:pt modelId="{B698CA4B-35BA-4825-B916-F26E3F0676EB}">
      <dgm:prSet/>
      <dgm:spPr/>
      <dgm:t>
        <a:bodyPr/>
        <a:lstStyle/>
        <a:p>
          <a:r>
            <a:rPr lang="en-US" dirty="0"/>
            <a:t>Let's practice using informal arguments to show AA criterion for similarity.</a:t>
          </a:r>
        </a:p>
      </dgm:t>
    </dgm:pt>
    <dgm:pt modelId="{C61C6F4C-C665-4713-8703-233D5BA91DFE}" type="parTrans" cxnId="{0990D4CB-63E8-48CB-AD12-7DAA7A6EAA12}">
      <dgm:prSet/>
      <dgm:spPr/>
      <dgm:t>
        <a:bodyPr/>
        <a:lstStyle/>
        <a:p>
          <a:endParaRPr lang="en-US"/>
        </a:p>
      </dgm:t>
    </dgm:pt>
    <dgm:pt modelId="{801A19DB-6AF0-4879-B40B-63DA422394E6}" type="sibTrans" cxnId="{0990D4CB-63E8-48CB-AD12-7DAA7A6EAA12}">
      <dgm:prSet/>
      <dgm:spPr/>
      <dgm:t>
        <a:bodyPr/>
        <a:lstStyle/>
        <a:p>
          <a:endParaRPr lang="en-US"/>
        </a:p>
      </dgm:t>
    </dgm:pt>
    <dgm:pt modelId="{A06AF063-A3B1-4929-BF1F-01A356B2C4D8}">
      <dgm:prSet/>
      <dgm:spPr/>
      <dgm:t>
        <a:bodyPr/>
        <a:lstStyle/>
        <a:p>
          <a:r>
            <a:rPr lang="en-US"/>
            <a:t>Consider two triangles PQR and LMN.</a:t>
          </a:r>
        </a:p>
      </dgm:t>
    </dgm:pt>
    <dgm:pt modelId="{E8F00AE8-0B3C-4D77-A3CC-F9131124670E}" type="parTrans" cxnId="{003B708F-863C-412C-8247-AE2CA1CCE858}">
      <dgm:prSet/>
      <dgm:spPr/>
      <dgm:t>
        <a:bodyPr/>
        <a:lstStyle/>
        <a:p>
          <a:endParaRPr lang="en-US"/>
        </a:p>
      </dgm:t>
    </dgm:pt>
    <dgm:pt modelId="{341DCDAD-118B-4A62-A846-CBC264646CB6}" type="sibTrans" cxnId="{003B708F-863C-412C-8247-AE2CA1CCE858}">
      <dgm:prSet/>
      <dgm:spPr/>
      <dgm:t>
        <a:bodyPr/>
        <a:lstStyle/>
        <a:p>
          <a:endParaRPr lang="en-US"/>
        </a:p>
      </dgm:t>
    </dgm:pt>
    <dgm:pt modelId="{84F1A238-19FC-418A-BB79-E87B7DE3AE22}">
      <dgm:prSet/>
      <dgm:spPr/>
      <dgm:t>
        <a:bodyPr/>
        <a:lstStyle/>
        <a:p>
          <a:r>
            <a:rPr lang="en-US"/>
            <a:t>Angle P is congruent to angle L.</a:t>
          </a:r>
        </a:p>
      </dgm:t>
    </dgm:pt>
    <dgm:pt modelId="{BD05BEAF-169C-485E-80FB-12572E46457B}" type="parTrans" cxnId="{B3DC2FB3-0222-471C-923D-45D413A30274}">
      <dgm:prSet/>
      <dgm:spPr/>
      <dgm:t>
        <a:bodyPr/>
        <a:lstStyle/>
        <a:p>
          <a:endParaRPr lang="en-US"/>
        </a:p>
      </dgm:t>
    </dgm:pt>
    <dgm:pt modelId="{D10234BC-6FEC-4A0A-82F5-1399A71A8E41}" type="sibTrans" cxnId="{B3DC2FB3-0222-471C-923D-45D413A30274}">
      <dgm:prSet/>
      <dgm:spPr/>
      <dgm:t>
        <a:bodyPr/>
        <a:lstStyle/>
        <a:p>
          <a:endParaRPr lang="en-US"/>
        </a:p>
      </dgm:t>
    </dgm:pt>
    <dgm:pt modelId="{D17B008C-F4AC-4F92-9369-8F426480B404}">
      <dgm:prSet/>
      <dgm:spPr/>
      <dgm:t>
        <a:bodyPr/>
        <a:lstStyle/>
        <a:p>
          <a:r>
            <a:rPr lang="en-US"/>
            <a:t>Angle Q is congruent to angle M.</a:t>
          </a:r>
        </a:p>
      </dgm:t>
    </dgm:pt>
    <dgm:pt modelId="{DD9A0730-191F-4E07-94E9-8F40FDD31A44}" type="parTrans" cxnId="{4AD378AD-6524-4C61-A709-EC645CF711E1}">
      <dgm:prSet/>
      <dgm:spPr/>
      <dgm:t>
        <a:bodyPr/>
        <a:lstStyle/>
        <a:p>
          <a:endParaRPr lang="en-US"/>
        </a:p>
      </dgm:t>
    </dgm:pt>
    <dgm:pt modelId="{1CEF39D0-FDEE-4879-A503-562CB50C465C}" type="sibTrans" cxnId="{4AD378AD-6524-4C61-A709-EC645CF711E1}">
      <dgm:prSet/>
      <dgm:spPr/>
      <dgm:t>
        <a:bodyPr/>
        <a:lstStyle/>
        <a:p>
          <a:endParaRPr lang="en-US"/>
        </a:p>
      </dgm:t>
    </dgm:pt>
    <dgm:pt modelId="{F137D830-E248-4541-A465-DB7DF176AA3A}">
      <dgm:prSet/>
      <dgm:spPr/>
      <dgm:t>
        <a:bodyPr/>
        <a:lstStyle/>
        <a:p>
          <a:r>
            <a:rPr lang="en-US"/>
            <a:t>Can we use informal arguments to show that triangles PQR and LMN are similar?</a:t>
          </a:r>
        </a:p>
      </dgm:t>
    </dgm:pt>
    <dgm:pt modelId="{B338C70F-0FAC-4E53-9CE5-E746421CB9D5}" type="parTrans" cxnId="{563A90C2-655E-495A-82BC-240414A1048D}">
      <dgm:prSet/>
      <dgm:spPr/>
      <dgm:t>
        <a:bodyPr/>
        <a:lstStyle/>
        <a:p>
          <a:endParaRPr lang="en-US"/>
        </a:p>
      </dgm:t>
    </dgm:pt>
    <dgm:pt modelId="{DF9349E0-9150-4CA8-A0F6-9DE982F3C1AE}" type="sibTrans" cxnId="{563A90C2-655E-495A-82BC-240414A1048D}">
      <dgm:prSet/>
      <dgm:spPr/>
      <dgm:t>
        <a:bodyPr/>
        <a:lstStyle/>
        <a:p>
          <a:endParaRPr lang="en-US"/>
        </a:p>
      </dgm:t>
    </dgm:pt>
    <dgm:pt modelId="{2A9E9B4A-6FEE-49C1-AB66-31B5A930748F}" type="pres">
      <dgm:prSet presAssocID="{110B261A-C569-40BE-B053-41ABB6A0B988}" presName="vert0" presStyleCnt="0">
        <dgm:presLayoutVars>
          <dgm:dir/>
          <dgm:animOne val="branch"/>
          <dgm:animLvl val="lvl"/>
        </dgm:presLayoutVars>
      </dgm:prSet>
      <dgm:spPr/>
    </dgm:pt>
    <dgm:pt modelId="{38D461A7-A66D-4E7F-B5C8-BF8D1A547291}" type="pres">
      <dgm:prSet presAssocID="{B698CA4B-35BA-4825-B916-F26E3F0676EB}" presName="thickLine" presStyleLbl="alignNode1" presStyleIdx="0" presStyleCnt="5"/>
      <dgm:spPr/>
    </dgm:pt>
    <dgm:pt modelId="{477C27C4-7D94-4C72-BE84-C3C62EEDF15E}" type="pres">
      <dgm:prSet presAssocID="{B698CA4B-35BA-4825-B916-F26E3F0676EB}" presName="horz1" presStyleCnt="0"/>
      <dgm:spPr/>
    </dgm:pt>
    <dgm:pt modelId="{8C7593FB-5A3A-4EFF-BB39-480451FB8BF4}" type="pres">
      <dgm:prSet presAssocID="{B698CA4B-35BA-4825-B916-F26E3F0676EB}" presName="tx1" presStyleLbl="revTx" presStyleIdx="0" presStyleCnt="5"/>
      <dgm:spPr/>
    </dgm:pt>
    <dgm:pt modelId="{ADC95303-5A0A-403D-B24D-F4DBF294F74C}" type="pres">
      <dgm:prSet presAssocID="{B698CA4B-35BA-4825-B916-F26E3F0676EB}" presName="vert1" presStyleCnt="0"/>
      <dgm:spPr/>
    </dgm:pt>
    <dgm:pt modelId="{D574C09E-DD33-4701-9CA1-1D7C5F90B3CB}" type="pres">
      <dgm:prSet presAssocID="{A06AF063-A3B1-4929-BF1F-01A356B2C4D8}" presName="thickLine" presStyleLbl="alignNode1" presStyleIdx="1" presStyleCnt="5"/>
      <dgm:spPr/>
    </dgm:pt>
    <dgm:pt modelId="{FF0FA344-E7F5-4222-8288-431F59F6D29A}" type="pres">
      <dgm:prSet presAssocID="{A06AF063-A3B1-4929-BF1F-01A356B2C4D8}" presName="horz1" presStyleCnt="0"/>
      <dgm:spPr/>
    </dgm:pt>
    <dgm:pt modelId="{5F5ACA1C-81F4-4DCD-BA97-64976EF8A415}" type="pres">
      <dgm:prSet presAssocID="{A06AF063-A3B1-4929-BF1F-01A356B2C4D8}" presName="tx1" presStyleLbl="revTx" presStyleIdx="1" presStyleCnt="5"/>
      <dgm:spPr/>
    </dgm:pt>
    <dgm:pt modelId="{DF64ED34-C7F4-41CA-ACB2-B23974086596}" type="pres">
      <dgm:prSet presAssocID="{A06AF063-A3B1-4929-BF1F-01A356B2C4D8}" presName="vert1" presStyleCnt="0"/>
      <dgm:spPr/>
    </dgm:pt>
    <dgm:pt modelId="{6D0FB236-9013-4DE8-A686-E0D057D23BA0}" type="pres">
      <dgm:prSet presAssocID="{84F1A238-19FC-418A-BB79-E87B7DE3AE22}" presName="thickLine" presStyleLbl="alignNode1" presStyleIdx="2" presStyleCnt="5"/>
      <dgm:spPr/>
    </dgm:pt>
    <dgm:pt modelId="{0B776537-CF90-4696-B647-2528D1FE8C15}" type="pres">
      <dgm:prSet presAssocID="{84F1A238-19FC-418A-BB79-E87B7DE3AE22}" presName="horz1" presStyleCnt="0"/>
      <dgm:spPr/>
    </dgm:pt>
    <dgm:pt modelId="{58D2EE99-EEAE-422F-BF04-A2AD438AF2E8}" type="pres">
      <dgm:prSet presAssocID="{84F1A238-19FC-418A-BB79-E87B7DE3AE22}" presName="tx1" presStyleLbl="revTx" presStyleIdx="2" presStyleCnt="5"/>
      <dgm:spPr/>
    </dgm:pt>
    <dgm:pt modelId="{48E1ABBB-4E96-496E-84CF-78149B8DF913}" type="pres">
      <dgm:prSet presAssocID="{84F1A238-19FC-418A-BB79-E87B7DE3AE22}" presName="vert1" presStyleCnt="0"/>
      <dgm:spPr/>
    </dgm:pt>
    <dgm:pt modelId="{9B4A55A5-CE7E-4299-B91B-10A650FC96B9}" type="pres">
      <dgm:prSet presAssocID="{D17B008C-F4AC-4F92-9369-8F426480B404}" presName="thickLine" presStyleLbl="alignNode1" presStyleIdx="3" presStyleCnt="5"/>
      <dgm:spPr/>
    </dgm:pt>
    <dgm:pt modelId="{3B54AB46-8A28-445E-8FDD-E955C2BDB1B9}" type="pres">
      <dgm:prSet presAssocID="{D17B008C-F4AC-4F92-9369-8F426480B404}" presName="horz1" presStyleCnt="0"/>
      <dgm:spPr/>
    </dgm:pt>
    <dgm:pt modelId="{D3504DB1-B258-4556-8104-FB96F93CEC02}" type="pres">
      <dgm:prSet presAssocID="{D17B008C-F4AC-4F92-9369-8F426480B404}" presName="tx1" presStyleLbl="revTx" presStyleIdx="3" presStyleCnt="5"/>
      <dgm:spPr/>
    </dgm:pt>
    <dgm:pt modelId="{80B3129F-7DC5-4EE4-A816-6DD35317CDDE}" type="pres">
      <dgm:prSet presAssocID="{D17B008C-F4AC-4F92-9369-8F426480B404}" presName="vert1" presStyleCnt="0"/>
      <dgm:spPr/>
    </dgm:pt>
    <dgm:pt modelId="{430151F8-0A09-4E3F-8ADF-90BBB1977006}" type="pres">
      <dgm:prSet presAssocID="{F137D830-E248-4541-A465-DB7DF176AA3A}" presName="thickLine" presStyleLbl="alignNode1" presStyleIdx="4" presStyleCnt="5"/>
      <dgm:spPr/>
    </dgm:pt>
    <dgm:pt modelId="{46919726-E1B1-4689-A8A9-7FA50FAE5E01}" type="pres">
      <dgm:prSet presAssocID="{F137D830-E248-4541-A465-DB7DF176AA3A}" presName="horz1" presStyleCnt="0"/>
      <dgm:spPr/>
    </dgm:pt>
    <dgm:pt modelId="{CF032089-B782-43C5-BD37-C2E0F5295C6A}" type="pres">
      <dgm:prSet presAssocID="{F137D830-E248-4541-A465-DB7DF176AA3A}" presName="tx1" presStyleLbl="revTx" presStyleIdx="4" presStyleCnt="5"/>
      <dgm:spPr/>
    </dgm:pt>
    <dgm:pt modelId="{44E598F5-B81A-422F-98E3-AB2F8C4E5E5C}" type="pres">
      <dgm:prSet presAssocID="{F137D830-E248-4541-A465-DB7DF176AA3A}" presName="vert1" presStyleCnt="0"/>
      <dgm:spPr/>
    </dgm:pt>
  </dgm:ptLst>
  <dgm:cxnLst>
    <dgm:cxn modelId="{33047E08-85AF-4150-90D5-EB7FE483DDB6}" type="presOf" srcId="{84F1A238-19FC-418A-BB79-E87B7DE3AE22}" destId="{58D2EE99-EEAE-422F-BF04-A2AD438AF2E8}" srcOrd="0" destOrd="0" presId="urn:microsoft.com/office/officeart/2008/layout/LinedList"/>
    <dgm:cxn modelId="{DD613825-44B3-4A8A-A770-7780215FDDFF}" type="presOf" srcId="{A06AF063-A3B1-4929-BF1F-01A356B2C4D8}" destId="{5F5ACA1C-81F4-4DCD-BA97-64976EF8A415}" srcOrd="0" destOrd="0" presId="urn:microsoft.com/office/officeart/2008/layout/LinedList"/>
    <dgm:cxn modelId="{FA8C0286-1D43-4832-ADA1-3DE5E574D83E}" type="presOf" srcId="{D17B008C-F4AC-4F92-9369-8F426480B404}" destId="{D3504DB1-B258-4556-8104-FB96F93CEC02}" srcOrd="0" destOrd="0" presId="urn:microsoft.com/office/officeart/2008/layout/LinedList"/>
    <dgm:cxn modelId="{003B708F-863C-412C-8247-AE2CA1CCE858}" srcId="{110B261A-C569-40BE-B053-41ABB6A0B988}" destId="{A06AF063-A3B1-4929-BF1F-01A356B2C4D8}" srcOrd="1" destOrd="0" parTransId="{E8F00AE8-0B3C-4D77-A3CC-F9131124670E}" sibTransId="{341DCDAD-118B-4A62-A846-CBC264646CB6}"/>
    <dgm:cxn modelId="{4AD378AD-6524-4C61-A709-EC645CF711E1}" srcId="{110B261A-C569-40BE-B053-41ABB6A0B988}" destId="{D17B008C-F4AC-4F92-9369-8F426480B404}" srcOrd="3" destOrd="0" parTransId="{DD9A0730-191F-4E07-94E9-8F40FDD31A44}" sibTransId="{1CEF39D0-FDEE-4879-A503-562CB50C465C}"/>
    <dgm:cxn modelId="{B3DC2FB3-0222-471C-923D-45D413A30274}" srcId="{110B261A-C569-40BE-B053-41ABB6A0B988}" destId="{84F1A238-19FC-418A-BB79-E87B7DE3AE22}" srcOrd="2" destOrd="0" parTransId="{BD05BEAF-169C-485E-80FB-12572E46457B}" sibTransId="{D10234BC-6FEC-4A0A-82F5-1399A71A8E41}"/>
    <dgm:cxn modelId="{563A90C2-655E-495A-82BC-240414A1048D}" srcId="{110B261A-C569-40BE-B053-41ABB6A0B988}" destId="{F137D830-E248-4541-A465-DB7DF176AA3A}" srcOrd="4" destOrd="0" parTransId="{B338C70F-0FAC-4E53-9CE5-E746421CB9D5}" sibTransId="{DF9349E0-9150-4CA8-A0F6-9DE982F3C1AE}"/>
    <dgm:cxn modelId="{0990D4CB-63E8-48CB-AD12-7DAA7A6EAA12}" srcId="{110B261A-C569-40BE-B053-41ABB6A0B988}" destId="{B698CA4B-35BA-4825-B916-F26E3F0676EB}" srcOrd="0" destOrd="0" parTransId="{C61C6F4C-C665-4713-8703-233D5BA91DFE}" sibTransId="{801A19DB-6AF0-4879-B40B-63DA422394E6}"/>
    <dgm:cxn modelId="{7FF68AD2-9A23-4313-8FC4-DB5C74C38397}" type="presOf" srcId="{B698CA4B-35BA-4825-B916-F26E3F0676EB}" destId="{8C7593FB-5A3A-4EFF-BB39-480451FB8BF4}" srcOrd="0" destOrd="0" presId="urn:microsoft.com/office/officeart/2008/layout/LinedList"/>
    <dgm:cxn modelId="{5B7781E4-2B9B-44D0-8AE2-7D30FD85FD7D}" type="presOf" srcId="{110B261A-C569-40BE-B053-41ABB6A0B988}" destId="{2A9E9B4A-6FEE-49C1-AB66-31B5A930748F}" srcOrd="0" destOrd="0" presId="urn:microsoft.com/office/officeart/2008/layout/LinedList"/>
    <dgm:cxn modelId="{80E009EA-711B-4C22-A761-6BC64D87D1F0}" type="presOf" srcId="{F137D830-E248-4541-A465-DB7DF176AA3A}" destId="{CF032089-B782-43C5-BD37-C2E0F5295C6A}" srcOrd="0" destOrd="0" presId="urn:microsoft.com/office/officeart/2008/layout/LinedList"/>
    <dgm:cxn modelId="{9449868E-18CE-4AA8-BBCA-EA175FF2E621}" type="presParOf" srcId="{2A9E9B4A-6FEE-49C1-AB66-31B5A930748F}" destId="{38D461A7-A66D-4E7F-B5C8-BF8D1A547291}" srcOrd="0" destOrd="0" presId="urn:microsoft.com/office/officeart/2008/layout/LinedList"/>
    <dgm:cxn modelId="{42F5FB0F-F000-4F89-BB8D-B1E391E42FA9}" type="presParOf" srcId="{2A9E9B4A-6FEE-49C1-AB66-31B5A930748F}" destId="{477C27C4-7D94-4C72-BE84-C3C62EEDF15E}" srcOrd="1" destOrd="0" presId="urn:microsoft.com/office/officeart/2008/layout/LinedList"/>
    <dgm:cxn modelId="{72B926DF-15B9-44AB-A93F-AFEA61D51B4D}" type="presParOf" srcId="{477C27C4-7D94-4C72-BE84-C3C62EEDF15E}" destId="{8C7593FB-5A3A-4EFF-BB39-480451FB8BF4}" srcOrd="0" destOrd="0" presId="urn:microsoft.com/office/officeart/2008/layout/LinedList"/>
    <dgm:cxn modelId="{7E46D7A9-2CD3-4F67-80C6-F128D82F01D3}" type="presParOf" srcId="{477C27C4-7D94-4C72-BE84-C3C62EEDF15E}" destId="{ADC95303-5A0A-403D-B24D-F4DBF294F74C}" srcOrd="1" destOrd="0" presId="urn:microsoft.com/office/officeart/2008/layout/LinedList"/>
    <dgm:cxn modelId="{65FCF121-345F-490D-A71C-B6B7C4A48019}" type="presParOf" srcId="{2A9E9B4A-6FEE-49C1-AB66-31B5A930748F}" destId="{D574C09E-DD33-4701-9CA1-1D7C5F90B3CB}" srcOrd="2" destOrd="0" presId="urn:microsoft.com/office/officeart/2008/layout/LinedList"/>
    <dgm:cxn modelId="{7931B620-9519-4E5D-AE54-149D6F785656}" type="presParOf" srcId="{2A9E9B4A-6FEE-49C1-AB66-31B5A930748F}" destId="{FF0FA344-E7F5-4222-8288-431F59F6D29A}" srcOrd="3" destOrd="0" presId="urn:microsoft.com/office/officeart/2008/layout/LinedList"/>
    <dgm:cxn modelId="{D060F8C5-6836-43A4-A840-0F6CE3AC17F4}" type="presParOf" srcId="{FF0FA344-E7F5-4222-8288-431F59F6D29A}" destId="{5F5ACA1C-81F4-4DCD-BA97-64976EF8A415}" srcOrd="0" destOrd="0" presId="urn:microsoft.com/office/officeart/2008/layout/LinedList"/>
    <dgm:cxn modelId="{5E403E9D-B284-4029-A6FD-0548359E8010}" type="presParOf" srcId="{FF0FA344-E7F5-4222-8288-431F59F6D29A}" destId="{DF64ED34-C7F4-41CA-ACB2-B23974086596}" srcOrd="1" destOrd="0" presId="urn:microsoft.com/office/officeart/2008/layout/LinedList"/>
    <dgm:cxn modelId="{89E39FB9-4444-4026-B31C-ABCE7B2C63CA}" type="presParOf" srcId="{2A9E9B4A-6FEE-49C1-AB66-31B5A930748F}" destId="{6D0FB236-9013-4DE8-A686-E0D057D23BA0}" srcOrd="4" destOrd="0" presId="urn:microsoft.com/office/officeart/2008/layout/LinedList"/>
    <dgm:cxn modelId="{C9C7C59D-7CFB-4E53-98AE-4B46BBFAE058}" type="presParOf" srcId="{2A9E9B4A-6FEE-49C1-AB66-31B5A930748F}" destId="{0B776537-CF90-4696-B647-2528D1FE8C15}" srcOrd="5" destOrd="0" presId="urn:microsoft.com/office/officeart/2008/layout/LinedList"/>
    <dgm:cxn modelId="{18B48CB0-496B-4F5E-9D41-25113600D4A8}" type="presParOf" srcId="{0B776537-CF90-4696-B647-2528D1FE8C15}" destId="{58D2EE99-EEAE-422F-BF04-A2AD438AF2E8}" srcOrd="0" destOrd="0" presId="urn:microsoft.com/office/officeart/2008/layout/LinedList"/>
    <dgm:cxn modelId="{D28E0FD9-011C-4F9F-B6D1-24452ADF3832}" type="presParOf" srcId="{0B776537-CF90-4696-B647-2528D1FE8C15}" destId="{48E1ABBB-4E96-496E-84CF-78149B8DF913}" srcOrd="1" destOrd="0" presId="urn:microsoft.com/office/officeart/2008/layout/LinedList"/>
    <dgm:cxn modelId="{517A14B4-01EF-4557-9E82-C9F42EFD068B}" type="presParOf" srcId="{2A9E9B4A-6FEE-49C1-AB66-31B5A930748F}" destId="{9B4A55A5-CE7E-4299-B91B-10A650FC96B9}" srcOrd="6" destOrd="0" presId="urn:microsoft.com/office/officeart/2008/layout/LinedList"/>
    <dgm:cxn modelId="{E185EFAD-2A45-4D58-AAAD-AC034FAF5450}" type="presParOf" srcId="{2A9E9B4A-6FEE-49C1-AB66-31B5A930748F}" destId="{3B54AB46-8A28-445E-8FDD-E955C2BDB1B9}" srcOrd="7" destOrd="0" presId="urn:microsoft.com/office/officeart/2008/layout/LinedList"/>
    <dgm:cxn modelId="{DB2C4D6D-5CEC-4DC5-BCE9-1B5815F8CE4D}" type="presParOf" srcId="{3B54AB46-8A28-445E-8FDD-E955C2BDB1B9}" destId="{D3504DB1-B258-4556-8104-FB96F93CEC02}" srcOrd="0" destOrd="0" presId="urn:microsoft.com/office/officeart/2008/layout/LinedList"/>
    <dgm:cxn modelId="{DB1FDD50-5D07-4763-A5ED-115B3C2121C1}" type="presParOf" srcId="{3B54AB46-8A28-445E-8FDD-E955C2BDB1B9}" destId="{80B3129F-7DC5-4EE4-A816-6DD35317CDDE}" srcOrd="1" destOrd="0" presId="urn:microsoft.com/office/officeart/2008/layout/LinedList"/>
    <dgm:cxn modelId="{87A779EC-88AF-484D-86F0-53899025F8BB}" type="presParOf" srcId="{2A9E9B4A-6FEE-49C1-AB66-31B5A930748F}" destId="{430151F8-0A09-4E3F-8ADF-90BBB1977006}" srcOrd="8" destOrd="0" presId="urn:microsoft.com/office/officeart/2008/layout/LinedList"/>
    <dgm:cxn modelId="{E3598266-D9D9-4808-AD52-756E869C0E5C}" type="presParOf" srcId="{2A9E9B4A-6FEE-49C1-AB66-31B5A930748F}" destId="{46919726-E1B1-4689-A8A9-7FA50FAE5E01}" srcOrd="9" destOrd="0" presId="urn:microsoft.com/office/officeart/2008/layout/LinedList"/>
    <dgm:cxn modelId="{A71478DF-39AC-460D-A622-225407137C7D}" type="presParOf" srcId="{46919726-E1B1-4689-A8A9-7FA50FAE5E01}" destId="{CF032089-B782-43C5-BD37-C2E0F5295C6A}" srcOrd="0" destOrd="0" presId="urn:microsoft.com/office/officeart/2008/layout/LinedList"/>
    <dgm:cxn modelId="{F2C7F334-432E-48C8-8670-4514C40ECCCD}" type="presParOf" srcId="{46919726-E1B1-4689-A8A9-7FA50FAE5E01}" destId="{44E598F5-B81A-422F-98E3-AB2F8C4E5E5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121D09B-1D94-400E-8FFA-0FA540DEFE86}" type="doc">
      <dgm:prSet loTypeId="urn:microsoft.com/office/officeart/2005/8/layout/vProcess5" loCatId="process" qsTypeId="urn:microsoft.com/office/officeart/2005/8/quickstyle/simple2" qsCatId="simple" csTypeId="urn:microsoft.com/office/officeart/2005/8/colors/accent3_2" csCatId="accent3"/>
      <dgm:spPr/>
      <dgm:t>
        <a:bodyPr/>
        <a:lstStyle/>
        <a:p>
          <a:endParaRPr lang="en-US"/>
        </a:p>
      </dgm:t>
    </dgm:pt>
    <dgm:pt modelId="{D4D6667F-B41D-41CE-8088-6E452AB9A8FB}">
      <dgm:prSet/>
      <dgm:spPr/>
      <dgm:t>
        <a:bodyPr/>
        <a:lstStyle/>
        <a:p>
          <a:r>
            <a:rPr lang="en-US" b="0" i="0"/>
            <a:t>In this presentation, we learned about similarity of triangles and AA criterion for similarity.</a:t>
          </a:r>
          <a:endParaRPr lang="en-US"/>
        </a:p>
      </dgm:t>
    </dgm:pt>
    <dgm:pt modelId="{F203455F-CB96-45AD-A6B6-329D11A894BE}" type="parTrans" cxnId="{32A4F1C1-C9A5-48EE-85DE-7219DE80729E}">
      <dgm:prSet/>
      <dgm:spPr/>
      <dgm:t>
        <a:bodyPr/>
        <a:lstStyle/>
        <a:p>
          <a:endParaRPr lang="en-US"/>
        </a:p>
      </dgm:t>
    </dgm:pt>
    <dgm:pt modelId="{1CB35E23-16A9-48B9-96BB-672125FD7001}" type="sibTrans" cxnId="{32A4F1C1-C9A5-48EE-85DE-7219DE80729E}">
      <dgm:prSet/>
      <dgm:spPr/>
      <dgm:t>
        <a:bodyPr/>
        <a:lstStyle/>
        <a:p>
          <a:endParaRPr lang="en-US"/>
        </a:p>
      </dgm:t>
    </dgm:pt>
    <dgm:pt modelId="{20AE0D2D-F356-40CC-831C-3D6BA6C4B91E}">
      <dgm:prSet/>
      <dgm:spPr/>
      <dgm:t>
        <a:bodyPr/>
        <a:lstStyle/>
        <a:p>
          <a:r>
            <a:rPr lang="en-US" b="0" i="0"/>
            <a:t>We learned that informal arguments use visual aids and observations to explain mathematical concepts.</a:t>
          </a:r>
          <a:endParaRPr lang="en-US"/>
        </a:p>
      </dgm:t>
    </dgm:pt>
    <dgm:pt modelId="{E6E6B6A0-B296-4FA5-BA11-B410C077DA82}" type="parTrans" cxnId="{A4220503-862E-41F6-A6F6-A2348AA486EA}">
      <dgm:prSet/>
      <dgm:spPr/>
      <dgm:t>
        <a:bodyPr/>
        <a:lstStyle/>
        <a:p>
          <a:endParaRPr lang="en-US"/>
        </a:p>
      </dgm:t>
    </dgm:pt>
    <dgm:pt modelId="{ED237B52-406E-4F08-BF67-BCEAA9E2120A}" type="sibTrans" cxnId="{A4220503-862E-41F6-A6F6-A2348AA486EA}">
      <dgm:prSet/>
      <dgm:spPr/>
      <dgm:t>
        <a:bodyPr/>
        <a:lstStyle/>
        <a:p>
          <a:endParaRPr lang="en-US"/>
        </a:p>
      </dgm:t>
    </dgm:pt>
    <dgm:pt modelId="{EC02F05C-CA7A-4597-85E1-B281016FC8F4}">
      <dgm:prSet/>
      <dgm:spPr/>
      <dgm:t>
        <a:bodyPr/>
        <a:lstStyle/>
        <a:p>
          <a:r>
            <a:rPr lang="en-US" b="0" i="0"/>
            <a:t>We learned how to use informal arguments to show AA criterion for similarity.</a:t>
          </a:r>
          <a:endParaRPr lang="en-US"/>
        </a:p>
      </dgm:t>
    </dgm:pt>
    <dgm:pt modelId="{F11FB5D1-A176-4E3F-9CEC-3A3427C7C8CF}" type="parTrans" cxnId="{4B200506-D46E-44BB-9D4D-4AEED52554EB}">
      <dgm:prSet/>
      <dgm:spPr/>
      <dgm:t>
        <a:bodyPr/>
        <a:lstStyle/>
        <a:p>
          <a:endParaRPr lang="en-US"/>
        </a:p>
      </dgm:t>
    </dgm:pt>
    <dgm:pt modelId="{A09725E0-59E0-4D04-A280-BF9DFA293D9D}" type="sibTrans" cxnId="{4B200506-D46E-44BB-9D4D-4AEED52554EB}">
      <dgm:prSet/>
      <dgm:spPr/>
      <dgm:t>
        <a:bodyPr/>
        <a:lstStyle/>
        <a:p>
          <a:endParaRPr lang="en-US"/>
        </a:p>
      </dgm:t>
    </dgm:pt>
    <dgm:pt modelId="{1FD6603E-3DDB-4E49-B025-46AE9C5A5E06}">
      <dgm:prSet/>
      <dgm:spPr/>
      <dgm:t>
        <a:bodyPr/>
        <a:lstStyle/>
        <a:p>
          <a:r>
            <a:rPr lang="en-US" b="0" i="0"/>
            <a:t>We also practiced using informal arguments to show AA criterion for similarity.</a:t>
          </a:r>
          <a:endParaRPr lang="en-US"/>
        </a:p>
      </dgm:t>
    </dgm:pt>
    <dgm:pt modelId="{C0133DBC-E4F1-40D9-A510-562BB287F78B}" type="parTrans" cxnId="{31A24928-78C4-44B0-A949-190C2F1413DA}">
      <dgm:prSet/>
      <dgm:spPr/>
      <dgm:t>
        <a:bodyPr/>
        <a:lstStyle/>
        <a:p>
          <a:endParaRPr lang="en-US"/>
        </a:p>
      </dgm:t>
    </dgm:pt>
    <dgm:pt modelId="{1FE6EFED-E5D8-40B1-BAB0-D5DFDEEB4343}" type="sibTrans" cxnId="{31A24928-78C4-44B0-A949-190C2F1413DA}">
      <dgm:prSet/>
      <dgm:spPr/>
      <dgm:t>
        <a:bodyPr/>
        <a:lstStyle/>
        <a:p>
          <a:endParaRPr lang="en-US"/>
        </a:p>
      </dgm:t>
    </dgm:pt>
    <dgm:pt modelId="{C469167C-90DA-4547-BEAC-DC5EC90EA850}" type="pres">
      <dgm:prSet presAssocID="{6121D09B-1D94-400E-8FFA-0FA540DEFE86}" presName="outerComposite" presStyleCnt="0">
        <dgm:presLayoutVars>
          <dgm:chMax val="5"/>
          <dgm:dir/>
          <dgm:resizeHandles val="exact"/>
        </dgm:presLayoutVars>
      </dgm:prSet>
      <dgm:spPr/>
    </dgm:pt>
    <dgm:pt modelId="{538009BE-24C2-437F-A68B-61D0AF1FF3EE}" type="pres">
      <dgm:prSet presAssocID="{6121D09B-1D94-400E-8FFA-0FA540DEFE86}" presName="dummyMaxCanvas" presStyleCnt="0">
        <dgm:presLayoutVars/>
      </dgm:prSet>
      <dgm:spPr/>
    </dgm:pt>
    <dgm:pt modelId="{6904795D-2D7F-4D33-A547-087F9ED78261}" type="pres">
      <dgm:prSet presAssocID="{6121D09B-1D94-400E-8FFA-0FA540DEFE86}" presName="FourNodes_1" presStyleLbl="node1" presStyleIdx="0" presStyleCnt="4">
        <dgm:presLayoutVars>
          <dgm:bulletEnabled val="1"/>
        </dgm:presLayoutVars>
      </dgm:prSet>
      <dgm:spPr/>
    </dgm:pt>
    <dgm:pt modelId="{18E01DB2-6445-4533-8C9E-BFAC0912E982}" type="pres">
      <dgm:prSet presAssocID="{6121D09B-1D94-400E-8FFA-0FA540DEFE86}" presName="FourNodes_2" presStyleLbl="node1" presStyleIdx="1" presStyleCnt="4">
        <dgm:presLayoutVars>
          <dgm:bulletEnabled val="1"/>
        </dgm:presLayoutVars>
      </dgm:prSet>
      <dgm:spPr/>
    </dgm:pt>
    <dgm:pt modelId="{EBF68AA5-0CD6-47C5-9933-1F2DAD6B8ADD}" type="pres">
      <dgm:prSet presAssocID="{6121D09B-1D94-400E-8FFA-0FA540DEFE86}" presName="FourNodes_3" presStyleLbl="node1" presStyleIdx="2" presStyleCnt="4">
        <dgm:presLayoutVars>
          <dgm:bulletEnabled val="1"/>
        </dgm:presLayoutVars>
      </dgm:prSet>
      <dgm:spPr/>
    </dgm:pt>
    <dgm:pt modelId="{BAC093AF-28CD-47D8-AC6D-FC0AB58285D0}" type="pres">
      <dgm:prSet presAssocID="{6121D09B-1D94-400E-8FFA-0FA540DEFE86}" presName="FourNodes_4" presStyleLbl="node1" presStyleIdx="3" presStyleCnt="4">
        <dgm:presLayoutVars>
          <dgm:bulletEnabled val="1"/>
        </dgm:presLayoutVars>
      </dgm:prSet>
      <dgm:spPr/>
    </dgm:pt>
    <dgm:pt modelId="{EB36C016-9768-45D8-819B-93ABF0179550}" type="pres">
      <dgm:prSet presAssocID="{6121D09B-1D94-400E-8FFA-0FA540DEFE86}" presName="FourConn_1-2" presStyleLbl="fgAccFollowNode1" presStyleIdx="0" presStyleCnt="3">
        <dgm:presLayoutVars>
          <dgm:bulletEnabled val="1"/>
        </dgm:presLayoutVars>
      </dgm:prSet>
      <dgm:spPr/>
    </dgm:pt>
    <dgm:pt modelId="{BFB892B6-825F-4D1D-A92C-E60029D8AE07}" type="pres">
      <dgm:prSet presAssocID="{6121D09B-1D94-400E-8FFA-0FA540DEFE86}" presName="FourConn_2-3" presStyleLbl="fgAccFollowNode1" presStyleIdx="1" presStyleCnt="3">
        <dgm:presLayoutVars>
          <dgm:bulletEnabled val="1"/>
        </dgm:presLayoutVars>
      </dgm:prSet>
      <dgm:spPr/>
    </dgm:pt>
    <dgm:pt modelId="{96B66694-2434-4F7E-B787-9B373B38999A}" type="pres">
      <dgm:prSet presAssocID="{6121D09B-1D94-400E-8FFA-0FA540DEFE86}" presName="FourConn_3-4" presStyleLbl="fgAccFollowNode1" presStyleIdx="2" presStyleCnt="3">
        <dgm:presLayoutVars>
          <dgm:bulletEnabled val="1"/>
        </dgm:presLayoutVars>
      </dgm:prSet>
      <dgm:spPr/>
    </dgm:pt>
    <dgm:pt modelId="{FB2B7C98-D384-4409-9273-7D5AE0736EE5}" type="pres">
      <dgm:prSet presAssocID="{6121D09B-1D94-400E-8FFA-0FA540DEFE86}" presName="FourNodes_1_text" presStyleLbl="node1" presStyleIdx="3" presStyleCnt="4">
        <dgm:presLayoutVars>
          <dgm:bulletEnabled val="1"/>
        </dgm:presLayoutVars>
      </dgm:prSet>
      <dgm:spPr/>
    </dgm:pt>
    <dgm:pt modelId="{E307FC9F-2C16-42A6-BAE3-D37104FF1C27}" type="pres">
      <dgm:prSet presAssocID="{6121D09B-1D94-400E-8FFA-0FA540DEFE86}" presName="FourNodes_2_text" presStyleLbl="node1" presStyleIdx="3" presStyleCnt="4">
        <dgm:presLayoutVars>
          <dgm:bulletEnabled val="1"/>
        </dgm:presLayoutVars>
      </dgm:prSet>
      <dgm:spPr/>
    </dgm:pt>
    <dgm:pt modelId="{FC835924-4469-43D9-85B2-7E71B19CBB0C}" type="pres">
      <dgm:prSet presAssocID="{6121D09B-1D94-400E-8FFA-0FA540DEFE86}" presName="FourNodes_3_text" presStyleLbl="node1" presStyleIdx="3" presStyleCnt="4">
        <dgm:presLayoutVars>
          <dgm:bulletEnabled val="1"/>
        </dgm:presLayoutVars>
      </dgm:prSet>
      <dgm:spPr/>
    </dgm:pt>
    <dgm:pt modelId="{0F7C629D-8F77-4BB4-8977-E6419B080C5F}" type="pres">
      <dgm:prSet presAssocID="{6121D09B-1D94-400E-8FFA-0FA540DEFE86}" presName="FourNodes_4_text" presStyleLbl="node1" presStyleIdx="3" presStyleCnt="4">
        <dgm:presLayoutVars>
          <dgm:bulletEnabled val="1"/>
        </dgm:presLayoutVars>
      </dgm:prSet>
      <dgm:spPr/>
    </dgm:pt>
  </dgm:ptLst>
  <dgm:cxnLst>
    <dgm:cxn modelId="{A4220503-862E-41F6-A6F6-A2348AA486EA}" srcId="{6121D09B-1D94-400E-8FFA-0FA540DEFE86}" destId="{20AE0D2D-F356-40CC-831C-3D6BA6C4B91E}" srcOrd="1" destOrd="0" parTransId="{E6E6B6A0-B296-4FA5-BA11-B410C077DA82}" sibTransId="{ED237B52-406E-4F08-BF67-BCEAA9E2120A}"/>
    <dgm:cxn modelId="{4B200506-D46E-44BB-9D4D-4AEED52554EB}" srcId="{6121D09B-1D94-400E-8FFA-0FA540DEFE86}" destId="{EC02F05C-CA7A-4597-85E1-B281016FC8F4}" srcOrd="2" destOrd="0" parTransId="{F11FB5D1-A176-4E3F-9CEC-3A3427C7C8CF}" sibTransId="{A09725E0-59E0-4D04-A280-BF9DFA293D9D}"/>
    <dgm:cxn modelId="{1ED7F706-A6FE-4270-9C3A-C53C1F74AC98}" type="presOf" srcId="{A09725E0-59E0-4D04-A280-BF9DFA293D9D}" destId="{96B66694-2434-4F7E-B787-9B373B38999A}" srcOrd="0" destOrd="0" presId="urn:microsoft.com/office/officeart/2005/8/layout/vProcess5"/>
    <dgm:cxn modelId="{A2C8FB0F-0671-4327-B452-BC8FE1B2297A}" type="presOf" srcId="{1FD6603E-3DDB-4E49-B025-46AE9C5A5E06}" destId="{0F7C629D-8F77-4BB4-8977-E6419B080C5F}" srcOrd="1" destOrd="0" presId="urn:microsoft.com/office/officeart/2005/8/layout/vProcess5"/>
    <dgm:cxn modelId="{DF8B5113-9F6B-4A78-A3B6-496D5689E3BE}" type="presOf" srcId="{6121D09B-1D94-400E-8FFA-0FA540DEFE86}" destId="{C469167C-90DA-4547-BEAC-DC5EC90EA850}" srcOrd="0" destOrd="0" presId="urn:microsoft.com/office/officeart/2005/8/layout/vProcess5"/>
    <dgm:cxn modelId="{31A24928-78C4-44B0-A949-190C2F1413DA}" srcId="{6121D09B-1D94-400E-8FFA-0FA540DEFE86}" destId="{1FD6603E-3DDB-4E49-B025-46AE9C5A5E06}" srcOrd="3" destOrd="0" parTransId="{C0133DBC-E4F1-40D9-A510-562BB287F78B}" sibTransId="{1FE6EFED-E5D8-40B1-BAB0-D5DFDEEB4343}"/>
    <dgm:cxn modelId="{63E75762-E7D5-43E1-AF46-538C960681A4}" type="presOf" srcId="{1FD6603E-3DDB-4E49-B025-46AE9C5A5E06}" destId="{BAC093AF-28CD-47D8-AC6D-FC0AB58285D0}" srcOrd="0" destOrd="0" presId="urn:microsoft.com/office/officeart/2005/8/layout/vProcess5"/>
    <dgm:cxn modelId="{DC13127F-DDD9-4813-9765-40001C784AD0}" type="presOf" srcId="{20AE0D2D-F356-40CC-831C-3D6BA6C4B91E}" destId="{18E01DB2-6445-4533-8C9E-BFAC0912E982}" srcOrd="0" destOrd="0" presId="urn:microsoft.com/office/officeart/2005/8/layout/vProcess5"/>
    <dgm:cxn modelId="{C7BCFABE-BEEF-4E1A-8869-418364989BDB}" type="presOf" srcId="{1CB35E23-16A9-48B9-96BB-672125FD7001}" destId="{EB36C016-9768-45D8-819B-93ABF0179550}" srcOrd="0" destOrd="0" presId="urn:microsoft.com/office/officeart/2005/8/layout/vProcess5"/>
    <dgm:cxn modelId="{32A4F1C1-C9A5-48EE-85DE-7219DE80729E}" srcId="{6121D09B-1D94-400E-8FFA-0FA540DEFE86}" destId="{D4D6667F-B41D-41CE-8088-6E452AB9A8FB}" srcOrd="0" destOrd="0" parTransId="{F203455F-CB96-45AD-A6B6-329D11A894BE}" sibTransId="{1CB35E23-16A9-48B9-96BB-672125FD7001}"/>
    <dgm:cxn modelId="{ACB4B2C6-7D97-42CD-8CC6-3BE3385F5BE9}" type="presOf" srcId="{D4D6667F-B41D-41CE-8088-6E452AB9A8FB}" destId="{6904795D-2D7F-4D33-A547-087F9ED78261}" srcOrd="0" destOrd="0" presId="urn:microsoft.com/office/officeart/2005/8/layout/vProcess5"/>
    <dgm:cxn modelId="{947FD4CA-DED7-4019-B035-26DC5C227DF7}" type="presOf" srcId="{D4D6667F-B41D-41CE-8088-6E452AB9A8FB}" destId="{FB2B7C98-D384-4409-9273-7D5AE0736EE5}" srcOrd="1" destOrd="0" presId="urn:microsoft.com/office/officeart/2005/8/layout/vProcess5"/>
    <dgm:cxn modelId="{EE2A6CCB-5027-44B2-B4A5-3282ABB04FAD}" type="presOf" srcId="{20AE0D2D-F356-40CC-831C-3D6BA6C4B91E}" destId="{E307FC9F-2C16-42A6-BAE3-D37104FF1C27}" srcOrd="1" destOrd="0" presId="urn:microsoft.com/office/officeart/2005/8/layout/vProcess5"/>
    <dgm:cxn modelId="{CE99E6CE-4B72-46C0-92DF-72E0175F207D}" type="presOf" srcId="{EC02F05C-CA7A-4597-85E1-B281016FC8F4}" destId="{FC835924-4469-43D9-85B2-7E71B19CBB0C}" srcOrd="1" destOrd="0" presId="urn:microsoft.com/office/officeart/2005/8/layout/vProcess5"/>
    <dgm:cxn modelId="{E6FFE6F3-2F7D-4C43-A592-7B39C01554B3}" type="presOf" srcId="{EC02F05C-CA7A-4597-85E1-B281016FC8F4}" destId="{EBF68AA5-0CD6-47C5-9933-1F2DAD6B8ADD}" srcOrd="0" destOrd="0" presId="urn:microsoft.com/office/officeart/2005/8/layout/vProcess5"/>
    <dgm:cxn modelId="{56DEA1FB-4516-419A-A010-6DC760EFB6C5}" type="presOf" srcId="{ED237B52-406E-4F08-BF67-BCEAA9E2120A}" destId="{BFB892B6-825F-4D1D-A92C-E60029D8AE07}" srcOrd="0" destOrd="0" presId="urn:microsoft.com/office/officeart/2005/8/layout/vProcess5"/>
    <dgm:cxn modelId="{83A1CB28-A0B0-41EE-86F8-213EFBD7DDC0}" type="presParOf" srcId="{C469167C-90DA-4547-BEAC-DC5EC90EA850}" destId="{538009BE-24C2-437F-A68B-61D0AF1FF3EE}" srcOrd="0" destOrd="0" presId="urn:microsoft.com/office/officeart/2005/8/layout/vProcess5"/>
    <dgm:cxn modelId="{C67A677B-063D-4B19-8FEC-703578E372BC}" type="presParOf" srcId="{C469167C-90DA-4547-BEAC-DC5EC90EA850}" destId="{6904795D-2D7F-4D33-A547-087F9ED78261}" srcOrd="1" destOrd="0" presId="urn:microsoft.com/office/officeart/2005/8/layout/vProcess5"/>
    <dgm:cxn modelId="{6B620054-F7F4-41AF-84A2-8028F3FD4546}" type="presParOf" srcId="{C469167C-90DA-4547-BEAC-DC5EC90EA850}" destId="{18E01DB2-6445-4533-8C9E-BFAC0912E982}" srcOrd="2" destOrd="0" presId="urn:microsoft.com/office/officeart/2005/8/layout/vProcess5"/>
    <dgm:cxn modelId="{957A03B7-7C3F-45C9-B1B5-0B7CD1B678F1}" type="presParOf" srcId="{C469167C-90DA-4547-BEAC-DC5EC90EA850}" destId="{EBF68AA5-0CD6-47C5-9933-1F2DAD6B8ADD}" srcOrd="3" destOrd="0" presId="urn:microsoft.com/office/officeart/2005/8/layout/vProcess5"/>
    <dgm:cxn modelId="{1E53A192-47A4-4BE2-82BA-3CC77C10D6A8}" type="presParOf" srcId="{C469167C-90DA-4547-BEAC-DC5EC90EA850}" destId="{BAC093AF-28CD-47D8-AC6D-FC0AB58285D0}" srcOrd="4" destOrd="0" presId="urn:microsoft.com/office/officeart/2005/8/layout/vProcess5"/>
    <dgm:cxn modelId="{18B5CD8D-AF00-472D-B9CF-893D8101AAD6}" type="presParOf" srcId="{C469167C-90DA-4547-BEAC-DC5EC90EA850}" destId="{EB36C016-9768-45D8-819B-93ABF0179550}" srcOrd="5" destOrd="0" presId="urn:microsoft.com/office/officeart/2005/8/layout/vProcess5"/>
    <dgm:cxn modelId="{1EBF0E28-E795-4853-BEF1-E5775976B028}" type="presParOf" srcId="{C469167C-90DA-4547-BEAC-DC5EC90EA850}" destId="{BFB892B6-825F-4D1D-A92C-E60029D8AE07}" srcOrd="6" destOrd="0" presId="urn:microsoft.com/office/officeart/2005/8/layout/vProcess5"/>
    <dgm:cxn modelId="{669A8BFD-1669-4FA9-BB6E-FCFE4B1246F3}" type="presParOf" srcId="{C469167C-90DA-4547-BEAC-DC5EC90EA850}" destId="{96B66694-2434-4F7E-B787-9B373B38999A}" srcOrd="7" destOrd="0" presId="urn:microsoft.com/office/officeart/2005/8/layout/vProcess5"/>
    <dgm:cxn modelId="{DE2BC679-4B73-49BD-B484-873BCE107E76}" type="presParOf" srcId="{C469167C-90DA-4547-BEAC-DC5EC90EA850}" destId="{FB2B7C98-D384-4409-9273-7D5AE0736EE5}" srcOrd="8" destOrd="0" presId="urn:microsoft.com/office/officeart/2005/8/layout/vProcess5"/>
    <dgm:cxn modelId="{B6C316DF-16D7-48F7-8DF1-ADA1A408FC20}" type="presParOf" srcId="{C469167C-90DA-4547-BEAC-DC5EC90EA850}" destId="{E307FC9F-2C16-42A6-BAE3-D37104FF1C27}" srcOrd="9" destOrd="0" presId="urn:microsoft.com/office/officeart/2005/8/layout/vProcess5"/>
    <dgm:cxn modelId="{10F71F85-AB59-4FDD-B9A7-B988C82B55C3}" type="presParOf" srcId="{C469167C-90DA-4547-BEAC-DC5EC90EA850}" destId="{FC835924-4469-43D9-85B2-7E71B19CBB0C}" srcOrd="10" destOrd="0" presId="urn:microsoft.com/office/officeart/2005/8/layout/vProcess5"/>
    <dgm:cxn modelId="{7DFB28C0-227B-4123-A7E2-9B6BB3FC4A96}" type="presParOf" srcId="{C469167C-90DA-4547-BEAC-DC5EC90EA850}" destId="{0F7C629D-8F77-4BB4-8977-E6419B080C5F}"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BB71FB-CE11-4475-9E6B-0AE169D9682A}">
      <dsp:nvSpPr>
        <dsp:cNvPr id="0" name=""/>
        <dsp:cNvSpPr/>
      </dsp:nvSpPr>
      <dsp:spPr>
        <a:xfrm>
          <a:off x="679050" y="409247"/>
          <a:ext cx="1887187" cy="188718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40FDF8-4A33-425D-9B4C-C728C0495982}">
      <dsp:nvSpPr>
        <dsp:cNvPr id="0" name=""/>
        <dsp:cNvSpPr/>
      </dsp:nvSpPr>
      <dsp:spPr>
        <a:xfrm>
          <a:off x="1081237" y="811435"/>
          <a:ext cx="1082812" cy="1082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72EAA58-5108-48A9-B421-1E5DA3AA7ABA}">
      <dsp:nvSpPr>
        <dsp:cNvPr id="0" name=""/>
        <dsp:cNvSpPr/>
      </dsp:nvSpPr>
      <dsp:spPr>
        <a:xfrm>
          <a:off x="75768" y="2884248"/>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defRPr cap="all"/>
          </a:pPr>
          <a:r>
            <a:rPr lang="en-US" sz="1900" kern="1200"/>
            <a:t>Draw the corresponding angles in both figures.</a:t>
          </a:r>
        </a:p>
      </dsp:txBody>
      <dsp:txXfrm>
        <a:off x="75768" y="2884248"/>
        <a:ext cx="3093750" cy="720000"/>
      </dsp:txXfrm>
    </dsp:sp>
    <dsp:sp modelId="{AA879B65-45D7-4F60-B8AA-65BD70977BBF}">
      <dsp:nvSpPr>
        <dsp:cNvPr id="0" name=""/>
        <dsp:cNvSpPr/>
      </dsp:nvSpPr>
      <dsp:spPr>
        <a:xfrm>
          <a:off x="4314206" y="409247"/>
          <a:ext cx="1887187" cy="188718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217D66-2E4C-4205-A8A2-F01C9C049527}">
      <dsp:nvSpPr>
        <dsp:cNvPr id="0" name=""/>
        <dsp:cNvSpPr/>
      </dsp:nvSpPr>
      <dsp:spPr>
        <a:xfrm>
          <a:off x="4716393" y="811435"/>
          <a:ext cx="1082812" cy="1082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5B27C1-F832-46D5-A085-4C71474C941D}">
      <dsp:nvSpPr>
        <dsp:cNvPr id="0" name=""/>
        <dsp:cNvSpPr/>
      </dsp:nvSpPr>
      <dsp:spPr>
        <a:xfrm>
          <a:off x="3710925" y="2884248"/>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defRPr cap="all"/>
          </a:pPr>
          <a:r>
            <a:rPr lang="en-US" sz="1900" kern="1200" dirty="0"/>
            <a:t>Identify the angles.</a:t>
          </a:r>
        </a:p>
      </dsp:txBody>
      <dsp:txXfrm>
        <a:off x="3710925" y="2884248"/>
        <a:ext cx="3093750" cy="720000"/>
      </dsp:txXfrm>
    </dsp:sp>
    <dsp:sp modelId="{F47D3A58-C164-4BF6-BA4E-17BA4FE78F7F}">
      <dsp:nvSpPr>
        <dsp:cNvPr id="0" name=""/>
        <dsp:cNvSpPr/>
      </dsp:nvSpPr>
      <dsp:spPr>
        <a:xfrm>
          <a:off x="7949362" y="409247"/>
          <a:ext cx="1887187" cy="188718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ACC718-1A78-4BC5-B593-E00E2346E13D}">
      <dsp:nvSpPr>
        <dsp:cNvPr id="0" name=""/>
        <dsp:cNvSpPr/>
      </dsp:nvSpPr>
      <dsp:spPr>
        <a:xfrm>
          <a:off x="8351550" y="811435"/>
          <a:ext cx="1082812" cy="10828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FD4ACE-06C5-4C92-A1D1-CCDCC0592A1F}">
      <dsp:nvSpPr>
        <dsp:cNvPr id="0" name=""/>
        <dsp:cNvSpPr/>
      </dsp:nvSpPr>
      <dsp:spPr>
        <a:xfrm>
          <a:off x="7346081" y="2884248"/>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defRPr cap="all"/>
          </a:pPr>
          <a:r>
            <a:rPr lang="en-US" sz="1900" kern="1200"/>
            <a:t>If the angles are the same, then they are congruent.</a:t>
          </a:r>
        </a:p>
      </dsp:txBody>
      <dsp:txXfrm>
        <a:off x="7346081" y="2884248"/>
        <a:ext cx="309375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9CB042-3EE7-4B50-AB62-C666CE95951F}">
      <dsp:nvSpPr>
        <dsp:cNvPr id="0" name=""/>
        <dsp:cNvSpPr/>
      </dsp:nvSpPr>
      <dsp:spPr>
        <a:xfrm>
          <a:off x="0" y="0"/>
          <a:ext cx="8412480" cy="882969"/>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An informal argument is a reason or explanation that is not strictly logical or mathematical.</a:t>
          </a:r>
        </a:p>
      </dsp:txBody>
      <dsp:txXfrm>
        <a:off x="25861" y="25861"/>
        <a:ext cx="7385077" cy="831247"/>
      </dsp:txXfrm>
    </dsp:sp>
    <dsp:sp modelId="{918C8551-0196-4724-997E-141714573BD1}">
      <dsp:nvSpPr>
        <dsp:cNvPr id="0" name=""/>
        <dsp:cNvSpPr/>
      </dsp:nvSpPr>
      <dsp:spPr>
        <a:xfrm>
          <a:off x="704545" y="1043508"/>
          <a:ext cx="8412480" cy="882969"/>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Informal arguments use visual aids and observations to explain mathematical concepts.</a:t>
          </a:r>
        </a:p>
      </dsp:txBody>
      <dsp:txXfrm>
        <a:off x="730406" y="1069369"/>
        <a:ext cx="7082282" cy="831247"/>
      </dsp:txXfrm>
    </dsp:sp>
    <dsp:sp modelId="{264450FA-7EF4-4ECB-94D5-EDA147C31103}">
      <dsp:nvSpPr>
        <dsp:cNvPr id="0" name=""/>
        <dsp:cNvSpPr/>
      </dsp:nvSpPr>
      <dsp:spPr>
        <a:xfrm>
          <a:off x="1398574" y="2087017"/>
          <a:ext cx="8412480" cy="882969"/>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Informal arguments help us to understand mathematical concepts in a more intuitive way.</a:t>
          </a:r>
        </a:p>
      </dsp:txBody>
      <dsp:txXfrm>
        <a:off x="1424435" y="2112878"/>
        <a:ext cx="7092798" cy="831247"/>
      </dsp:txXfrm>
    </dsp:sp>
    <dsp:sp modelId="{A074DF44-8831-445D-BF97-18AF662F4274}">
      <dsp:nvSpPr>
        <dsp:cNvPr id="0" name=""/>
        <dsp:cNvSpPr/>
      </dsp:nvSpPr>
      <dsp:spPr>
        <a:xfrm>
          <a:off x="2103119" y="3130526"/>
          <a:ext cx="8412480" cy="882969"/>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Informal arguments are not formal proofs, but they help us to develop and understand mathematical concepts.</a:t>
          </a:r>
        </a:p>
      </dsp:txBody>
      <dsp:txXfrm>
        <a:off x="2128980" y="3156387"/>
        <a:ext cx="7082282" cy="831247"/>
      </dsp:txXfrm>
    </dsp:sp>
    <dsp:sp modelId="{E5697DC8-4D48-44B8-8212-34942083A6B3}">
      <dsp:nvSpPr>
        <dsp:cNvPr id="0" name=""/>
        <dsp:cNvSpPr/>
      </dsp:nvSpPr>
      <dsp:spPr>
        <a:xfrm>
          <a:off x="7838550" y="676274"/>
          <a:ext cx="573929" cy="573929"/>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7967684" y="676274"/>
        <a:ext cx="315661" cy="431882"/>
      </dsp:txXfrm>
    </dsp:sp>
    <dsp:sp modelId="{6AC09599-CFD6-40D9-9BC5-51B402BBAF2D}">
      <dsp:nvSpPr>
        <dsp:cNvPr id="0" name=""/>
        <dsp:cNvSpPr/>
      </dsp:nvSpPr>
      <dsp:spPr>
        <a:xfrm>
          <a:off x="8543095" y="1719783"/>
          <a:ext cx="573929" cy="573929"/>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8672229" y="1719783"/>
        <a:ext cx="315661" cy="431882"/>
      </dsp:txXfrm>
    </dsp:sp>
    <dsp:sp modelId="{1CD8AE59-828C-4B5F-A71C-810221BA44D4}">
      <dsp:nvSpPr>
        <dsp:cNvPr id="0" name=""/>
        <dsp:cNvSpPr/>
      </dsp:nvSpPr>
      <dsp:spPr>
        <a:xfrm>
          <a:off x="9237124" y="2763291"/>
          <a:ext cx="573929" cy="573929"/>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9366258" y="2763291"/>
        <a:ext cx="315661" cy="4318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DE8E51-6385-46B2-BBDF-94373D2006F5}">
      <dsp:nvSpPr>
        <dsp:cNvPr id="0" name=""/>
        <dsp:cNvSpPr/>
      </dsp:nvSpPr>
      <dsp:spPr>
        <a:xfrm>
          <a:off x="0" y="1665"/>
          <a:ext cx="10515600" cy="84424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2B0E7D-A076-4F3A-A8CC-39A07D547085}">
      <dsp:nvSpPr>
        <dsp:cNvPr id="0" name=""/>
        <dsp:cNvSpPr/>
      </dsp:nvSpPr>
      <dsp:spPr>
        <a:xfrm>
          <a:off x="255384" y="191620"/>
          <a:ext cx="464334" cy="46433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46FA593-AE78-4723-A3C7-6EC695FE4FD3}">
      <dsp:nvSpPr>
        <dsp:cNvPr id="0" name=""/>
        <dsp:cNvSpPr/>
      </dsp:nvSpPr>
      <dsp:spPr>
        <a:xfrm>
          <a:off x="975103" y="1665"/>
          <a:ext cx="9540496" cy="844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349" tIns="89349" rIns="89349" bIns="89349" numCol="1" spcCol="1270" anchor="ctr" anchorCtr="0">
          <a:noAutofit/>
        </a:bodyPr>
        <a:lstStyle/>
        <a:p>
          <a:pPr marL="0" lvl="0" indent="0" algn="l" defTabSz="933450">
            <a:lnSpc>
              <a:spcPct val="100000"/>
            </a:lnSpc>
            <a:spcBef>
              <a:spcPct val="0"/>
            </a:spcBef>
            <a:spcAft>
              <a:spcPct val="35000"/>
            </a:spcAft>
            <a:buNone/>
          </a:pPr>
          <a:r>
            <a:rPr lang="en-US" sz="2100" kern="1200"/>
            <a:t>Similar figures have the same shape but not necessarily the same size.</a:t>
          </a:r>
        </a:p>
      </dsp:txBody>
      <dsp:txXfrm>
        <a:off x="975103" y="1665"/>
        <a:ext cx="9540496" cy="844245"/>
      </dsp:txXfrm>
    </dsp:sp>
    <dsp:sp modelId="{19CD0816-3579-49E5-A61F-D7F013B2E1D8}">
      <dsp:nvSpPr>
        <dsp:cNvPr id="0" name=""/>
        <dsp:cNvSpPr/>
      </dsp:nvSpPr>
      <dsp:spPr>
        <a:xfrm>
          <a:off x="0" y="1056972"/>
          <a:ext cx="10515600" cy="84424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0DCE19-03C0-4A46-B3B4-1DC6A33A81CF}">
      <dsp:nvSpPr>
        <dsp:cNvPr id="0" name=""/>
        <dsp:cNvSpPr/>
      </dsp:nvSpPr>
      <dsp:spPr>
        <a:xfrm>
          <a:off x="255384" y="1246927"/>
          <a:ext cx="464334" cy="46433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ECB167-91E3-47B6-9143-6BDA6A893885}">
      <dsp:nvSpPr>
        <dsp:cNvPr id="0" name=""/>
        <dsp:cNvSpPr/>
      </dsp:nvSpPr>
      <dsp:spPr>
        <a:xfrm>
          <a:off x="975103" y="1056972"/>
          <a:ext cx="9540496" cy="844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349" tIns="89349" rIns="89349" bIns="89349" numCol="1" spcCol="1270" anchor="ctr" anchorCtr="0">
          <a:noAutofit/>
        </a:bodyPr>
        <a:lstStyle/>
        <a:p>
          <a:pPr marL="0" lvl="0" indent="0" algn="l" defTabSz="933450">
            <a:lnSpc>
              <a:spcPct val="100000"/>
            </a:lnSpc>
            <a:spcBef>
              <a:spcPct val="0"/>
            </a:spcBef>
            <a:spcAft>
              <a:spcPct val="35000"/>
            </a:spcAft>
            <a:buNone/>
          </a:pPr>
          <a:r>
            <a:rPr lang="en-US" sz="2100" kern="1200"/>
            <a:t>The corresponding angles of similar figures are congruent.</a:t>
          </a:r>
        </a:p>
      </dsp:txBody>
      <dsp:txXfrm>
        <a:off x="975103" y="1056972"/>
        <a:ext cx="9540496" cy="844245"/>
      </dsp:txXfrm>
    </dsp:sp>
    <dsp:sp modelId="{6C9FB6F0-C9A4-46F2-9FF0-9DB9331EEAD0}">
      <dsp:nvSpPr>
        <dsp:cNvPr id="0" name=""/>
        <dsp:cNvSpPr/>
      </dsp:nvSpPr>
      <dsp:spPr>
        <a:xfrm>
          <a:off x="0" y="2112278"/>
          <a:ext cx="10515600" cy="84424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81168F-E402-4266-8555-5CCB026FB437}">
      <dsp:nvSpPr>
        <dsp:cNvPr id="0" name=""/>
        <dsp:cNvSpPr/>
      </dsp:nvSpPr>
      <dsp:spPr>
        <a:xfrm>
          <a:off x="255384" y="2302233"/>
          <a:ext cx="464334" cy="46433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1B2C63-B268-4BBB-84AC-9C8CEBE47AA9}">
      <dsp:nvSpPr>
        <dsp:cNvPr id="0" name=""/>
        <dsp:cNvSpPr/>
      </dsp:nvSpPr>
      <dsp:spPr>
        <a:xfrm>
          <a:off x="975103" y="2112278"/>
          <a:ext cx="9540496" cy="844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349" tIns="89349" rIns="89349" bIns="89349" numCol="1" spcCol="1270" anchor="ctr" anchorCtr="0">
          <a:noAutofit/>
        </a:bodyPr>
        <a:lstStyle/>
        <a:p>
          <a:pPr marL="0" lvl="0" indent="0" algn="l" defTabSz="933450">
            <a:lnSpc>
              <a:spcPct val="100000"/>
            </a:lnSpc>
            <a:spcBef>
              <a:spcPct val="0"/>
            </a:spcBef>
            <a:spcAft>
              <a:spcPct val="35000"/>
            </a:spcAft>
            <a:buNone/>
          </a:pPr>
          <a:r>
            <a:rPr lang="en-US" sz="2100" kern="1200"/>
            <a:t>Corresponding angles are angles in the same position in different figures.</a:t>
          </a:r>
        </a:p>
      </dsp:txBody>
      <dsp:txXfrm>
        <a:off x="975103" y="2112278"/>
        <a:ext cx="9540496" cy="844245"/>
      </dsp:txXfrm>
    </dsp:sp>
    <dsp:sp modelId="{F5E0A0AB-8D9D-473E-A43D-50BC74A5720D}">
      <dsp:nvSpPr>
        <dsp:cNvPr id="0" name=""/>
        <dsp:cNvSpPr/>
      </dsp:nvSpPr>
      <dsp:spPr>
        <a:xfrm>
          <a:off x="0" y="3167585"/>
          <a:ext cx="10515600" cy="84424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6FD3AE-312C-415C-81A3-BC5539453C5A}">
      <dsp:nvSpPr>
        <dsp:cNvPr id="0" name=""/>
        <dsp:cNvSpPr/>
      </dsp:nvSpPr>
      <dsp:spPr>
        <a:xfrm>
          <a:off x="255384" y="3357540"/>
          <a:ext cx="464334" cy="46433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4E38F20-B2DC-4649-BBE1-3F9717414B78}">
      <dsp:nvSpPr>
        <dsp:cNvPr id="0" name=""/>
        <dsp:cNvSpPr/>
      </dsp:nvSpPr>
      <dsp:spPr>
        <a:xfrm>
          <a:off x="975103" y="3167585"/>
          <a:ext cx="9540496" cy="844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349" tIns="89349" rIns="89349" bIns="89349" numCol="1" spcCol="1270" anchor="ctr" anchorCtr="0">
          <a:noAutofit/>
        </a:bodyPr>
        <a:lstStyle/>
        <a:p>
          <a:pPr marL="0" lvl="0" indent="0" algn="l" defTabSz="933450">
            <a:lnSpc>
              <a:spcPct val="100000"/>
            </a:lnSpc>
            <a:spcBef>
              <a:spcPct val="0"/>
            </a:spcBef>
            <a:spcAft>
              <a:spcPct val="35000"/>
            </a:spcAft>
            <a:buNone/>
          </a:pPr>
          <a:r>
            <a:rPr lang="en-US" sz="2100" kern="1200"/>
            <a:t>To identify congruent corresponding angles, draw the corresponding angles in both figures and measure them using a protractor.</a:t>
          </a:r>
        </a:p>
      </dsp:txBody>
      <dsp:txXfrm>
        <a:off x="975103" y="3167585"/>
        <a:ext cx="9540496" cy="84424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B72C68-4847-410B-8B66-E249BE4342A2}">
      <dsp:nvSpPr>
        <dsp:cNvPr id="0" name=""/>
        <dsp:cNvSpPr/>
      </dsp:nvSpPr>
      <dsp:spPr>
        <a:xfrm>
          <a:off x="0" y="0"/>
          <a:ext cx="8412480" cy="88296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Similarity of triangles is an important concept in geometry.</a:t>
          </a:r>
        </a:p>
      </dsp:txBody>
      <dsp:txXfrm>
        <a:off x="25861" y="25861"/>
        <a:ext cx="7385077" cy="831247"/>
      </dsp:txXfrm>
    </dsp:sp>
    <dsp:sp modelId="{FF79CED0-EA94-4BB3-A989-E666CF7F2947}">
      <dsp:nvSpPr>
        <dsp:cNvPr id="0" name=""/>
        <dsp:cNvSpPr/>
      </dsp:nvSpPr>
      <dsp:spPr>
        <a:xfrm>
          <a:off x="704545" y="1043508"/>
          <a:ext cx="8412480" cy="88296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Two triangles are similar if they have the same shape but not necessarily the same size.</a:t>
          </a:r>
        </a:p>
      </dsp:txBody>
      <dsp:txXfrm>
        <a:off x="730406" y="1069369"/>
        <a:ext cx="7082282" cy="831247"/>
      </dsp:txXfrm>
    </dsp:sp>
    <dsp:sp modelId="{762AB092-D0B5-4B28-ACEE-206A3BCE58E1}">
      <dsp:nvSpPr>
        <dsp:cNvPr id="0" name=""/>
        <dsp:cNvSpPr/>
      </dsp:nvSpPr>
      <dsp:spPr>
        <a:xfrm>
          <a:off x="1398574" y="2087017"/>
          <a:ext cx="8412480" cy="88296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In similar triangles, the corresponding angles are congruent.</a:t>
          </a:r>
        </a:p>
      </dsp:txBody>
      <dsp:txXfrm>
        <a:off x="1424435" y="2112878"/>
        <a:ext cx="7092798" cy="831247"/>
      </dsp:txXfrm>
    </dsp:sp>
    <dsp:sp modelId="{5D3A07E8-F217-42EA-A785-9C27EC63226E}">
      <dsp:nvSpPr>
        <dsp:cNvPr id="0" name=""/>
        <dsp:cNvSpPr/>
      </dsp:nvSpPr>
      <dsp:spPr>
        <a:xfrm>
          <a:off x="2103119" y="3130526"/>
          <a:ext cx="8412480" cy="88296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We use informal arguments to show facts about the angle-angle criterion for similarity of triangles.</a:t>
          </a:r>
        </a:p>
      </dsp:txBody>
      <dsp:txXfrm>
        <a:off x="2128980" y="3156387"/>
        <a:ext cx="7082282" cy="831247"/>
      </dsp:txXfrm>
    </dsp:sp>
    <dsp:sp modelId="{5050B906-3712-4744-8B35-BC5E6C4474FE}">
      <dsp:nvSpPr>
        <dsp:cNvPr id="0" name=""/>
        <dsp:cNvSpPr/>
      </dsp:nvSpPr>
      <dsp:spPr>
        <a:xfrm>
          <a:off x="7838550" y="676274"/>
          <a:ext cx="573929" cy="573929"/>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7967684" y="676274"/>
        <a:ext cx="315661" cy="431882"/>
      </dsp:txXfrm>
    </dsp:sp>
    <dsp:sp modelId="{C864108C-6A5C-43A4-ADC5-85EC2C7AEF52}">
      <dsp:nvSpPr>
        <dsp:cNvPr id="0" name=""/>
        <dsp:cNvSpPr/>
      </dsp:nvSpPr>
      <dsp:spPr>
        <a:xfrm>
          <a:off x="8543095" y="1719783"/>
          <a:ext cx="573929" cy="573929"/>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8672229" y="1719783"/>
        <a:ext cx="315661" cy="431882"/>
      </dsp:txXfrm>
    </dsp:sp>
    <dsp:sp modelId="{484DED0A-E5DE-40DF-8586-0BAA3E0DDD23}">
      <dsp:nvSpPr>
        <dsp:cNvPr id="0" name=""/>
        <dsp:cNvSpPr/>
      </dsp:nvSpPr>
      <dsp:spPr>
        <a:xfrm>
          <a:off x="9237124" y="2763291"/>
          <a:ext cx="573929" cy="573929"/>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9366258" y="2763291"/>
        <a:ext cx="315661" cy="4318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4767A6-204A-4F26-A882-85C673E13F77}">
      <dsp:nvSpPr>
        <dsp:cNvPr id="0" name=""/>
        <dsp:cNvSpPr/>
      </dsp:nvSpPr>
      <dsp:spPr>
        <a:xfrm>
          <a:off x="0" y="0"/>
          <a:ext cx="3286125" cy="401349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977900">
            <a:lnSpc>
              <a:spcPct val="90000"/>
            </a:lnSpc>
            <a:spcBef>
              <a:spcPct val="0"/>
            </a:spcBef>
            <a:spcAft>
              <a:spcPct val="35000"/>
            </a:spcAft>
            <a:buNone/>
          </a:pPr>
          <a:r>
            <a:rPr lang="en-US" sz="2200" kern="1200"/>
            <a:t>To use informal arguments to show AA criterion, we need to compare the angles between two triangles.</a:t>
          </a:r>
        </a:p>
      </dsp:txBody>
      <dsp:txXfrm>
        <a:off x="0" y="1525128"/>
        <a:ext cx="3286125" cy="2408097"/>
      </dsp:txXfrm>
    </dsp:sp>
    <dsp:sp modelId="{171C1FEB-5727-4187-985D-4E960D8F8E97}">
      <dsp:nvSpPr>
        <dsp:cNvPr id="0" name=""/>
        <dsp:cNvSpPr/>
      </dsp:nvSpPr>
      <dsp:spPr>
        <a:xfrm>
          <a:off x="1041038" y="401349"/>
          <a:ext cx="1204048" cy="120404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872" tIns="12700" rIns="93872"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217367" y="577678"/>
        <a:ext cx="851390" cy="851390"/>
      </dsp:txXfrm>
    </dsp:sp>
    <dsp:sp modelId="{E91125C7-6E1F-4C04-B270-F1D88BD060E0}">
      <dsp:nvSpPr>
        <dsp:cNvPr id="0" name=""/>
        <dsp:cNvSpPr/>
      </dsp:nvSpPr>
      <dsp:spPr>
        <a:xfrm>
          <a:off x="0" y="4013424"/>
          <a:ext cx="3286125"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D176AC-CD9D-4616-9A69-EBCAAFE862AF}">
      <dsp:nvSpPr>
        <dsp:cNvPr id="0" name=""/>
        <dsp:cNvSpPr/>
      </dsp:nvSpPr>
      <dsp:spPr>
        <a:xfrm>
          <a:off x="3614737" y="0"/>
          <a:ext cx="3286125" cy="401349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977900">
            <a:lnSpc>
              <a:spcPct val="90000"/>
            </a:lnSpc>
            <a:spcBef>
              <a:spcPct val="0"/>
            </a:spcBef>
            <a:spcAft>
              <a:spcPct val="35000"/>
            </a:spcAft>
            <a:buNone/>
          </a:pPr>
          <a:r>
            <a:rPr lang="en-US" sz="2200" kern="1200"/>
            <a:t>Find two angles in one triangle that are congruent to two angles in another triangle.</a:t>
          </a:r>
        </a:p>
      </dsp:txBody>
      <dsp:txXfrm>
        <a:off x="3614737" y="1525128"/>
        <a:ext cx="3286125" cy="2408097"/>
      </dsp:txXfrm>
    </dsp:sp>
    <dsp:sp modelId="{27824139-7DF9-4E6D-B203-1C45635E44FA}">
      <dsp:nvSpPr>
        <dsp:cNvPr id="0" name=""/>
        <dsp:cNvSpPr/>
      </dsp:nvSpPr>
      <dsp:spPr>
        <a:xfrm>
          <a:off x="4655775" y="401349"/>
          <a:ext cx="1204048" cy="120404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872" tIns="12700" rIns="93872"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4832104" y="577678"/>
        <a:ext cx="851390" cy="851390"/>
      </dsp:txXfrm>
    </dsp:sp>
    <dsp:sp modelId="{CFF19799-2420-41F5-A9C1-DBBDEDD29868}">
      <dsp:nvSpPr>
        <dsp:cNvPr id="0" name=""/>
        <dsp:cNvSpPr/>
      </dsp:nvSpPr>
      <dsp:spPr>
        <a:xfrm>
          <a:off x="3614737" y="4013424"/>
          <a:ext cx="3286125"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3B68F2-CFC1-4E6E-98D5-54756654AB9F}">
      <dsp:nvSpPr>
        <dsp:cNvPr id="0" name=""/>
        <dsp:cNvSpPr/>
      </dsp:nvSpPr>
      <dsp:spPr>
        <a:xfrm>
          <a:off x="7229475" y="0"/>
          <a:ext cx="3286125" cy="401349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977900">
            <a:lnSpc>
              <a:spcPct val="90000"/>
            </a:lnSpc>
            <a:spcBef>
              <a:spcPct val="0"/>
            </a:spcBef>
            <a:spcAft>
              <a:spcPct val="35000"/>
            </a:spcAft>
            <a:buNone/>
          </a:pPr>
          <a:r>
            <a:rPr lang="en-US" sz="2200" kern="1200"/>
            <a:t>If these two angles are congruent, then we can use informal arguments to show that the two triangles are similar.</a:t>
          </a:r>
        </a:p>
      </dsp:txBody>
      <dsp:txXfrm>
        <a:off x="7229475" y="1525128"/>
        <a:ext cx="3286125" cy="2408097"/>
      </dsp:txXfrm>
    </dsp:sp>
    <dsp:sp modelId="{3F4F25E7-D822-4C23-81A2-6D6866D74F80}">
      <dsp:nvSpPr>
        <dsp:cNvPr id="0" name=""/>
        <dsp:cNvSpPr/>
      </dsp:nvSpPr>
      <dsp:spPr>
        <a:xfrm>
          <a:off x="8270513" y="401349"/>
          <a:ext cx="1204048" cy="120404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872" tIns="12700" rIns="93872"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446842" y="577678"/>
        <a:ext cx="851390" cy="851390"/>
      </dsp:txXfrm>
    </dsp:sp>
    <dsp:sp modelId="{85CE39EF-EB0F-444F-A625-11AD61B5AC3F}">
      <dsp:nvSpPr>
        <dsp:cNvPr id="0" name=""/>
        <dsp:cNvSpPr/>
      </dsp:nvSpPr>
      <dsp:spPr>
        <a:xfrm>
          <a:off x="7229475" y="4013424"/>
          <a:ext cx="3286125"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D461A7-A66D-4E7F-B5C8-BF8D1A547291}">
      <dsp:nvSpPr>
        <dsp:cNvPr id="0" name=""/>
        <dsp:cNvSpPr/>
      </dsp:nvSpPr>
      <dsp:spPr>
        <a:xfrm>
          <a:off x="0" y="48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C7593FB-5A3A-4EFF-BB39-480451FB8BF4}">
      <dsp:nvSpPr>
        <dsp:cNvPr id="0" name=""/>
        <dsp:cNvSpPr/>
      </dsp:nvSpPr>
      <dsp:spPr>
        <a:xfrm>
          <a:off x="0" y="489"/>
          <a:ext cx="10515600" cy="802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Let's practice using informal arguments to show AA criterion for similarity.</a:t>
          </a:r>
        </a:p>
      </dsp:txBody>
      <dsp:txXfrm>
        <a:off x="0" y="489"/>
        <a:ext cx="10515600" cy="802503"/>
      </dsp:txXfrm>
    </dsp:sp>
    <dsp:sp modelId="{D574C09E-DD33-4701-9CA1-1D7C5F90B3CB}">
      <dsp:nvSpPr>
        <dsp:cNvPr id="0" name=""/>
        <dsp:cNvSpPr/>
      </dsp:nvSpPr>
      <dsp:spPr>
        <a:xfrm>
          <a:off x="0" y="80299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F5ACA1C-81F4-4DCD-BA97-64976EF8A415}">
      <dsp:nvSpPr>
        <dsp:cNvPr id="0" name=""/>
        <dsp:cNvSpPr/>
      </dsp:nvSpPr>
      <dsp:spPr>
        <a:xfrm>
          <a:off x="0" y="802993"/>
          <a:ext cx="10515600" cy="802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Consider two triangles PQR and LMN.</a:t>
          </a:r>
        </a:p>
      </dsp:txBody>
      <dsp:txXfrm>
        <a:off x="0" y="802993"/>
        <a:ext cx="10515600" cy="802503"/>
      </dsp:txXfrm>
    </dsp:sp>
    <dsp:sp modelId="{6D0FB236-9013-4DE8-A686-E0D057D23BA0}">
      <dsp:nvSpPr>
        <dsp:cNvPr id="0" name=""/>
        <dsp:cNvSpPr/>
      </dsp:nvSpPr>
      <dsp:spPr>
        <a:xfrm>
          <a:off x="0" y="1605496"/>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8D2EE99-EEAE-422F-BF04-A2AD438AF2E8}">
      <dsp:nvSpPr>
        <dsp:cNvPr id="0" name=""/>
        <dsp:cNvSpPr/>
      </dsp:nvSpPr>
      <dsp:spPr>
        <a:xfrm>
          <a:off x="0" y="1605496"/>
          <a:ext cx="10515600" cy="802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Angle P is congruent to angle L.</a:t>
          </a:r>
        </a:p>
      </dsp:txBody>
      <dsp:txXfrm>
        <a:off x="0" y="1605496"/>
        <a:ext cx="10515600" cy="802503"/>
      </dsp:txXfrm>
    </dsp:sp>
    <dsp:sp modelId="{9B4A55A5-CE7E-4299-B91B-10A650FC96B9}">
      <dsp:nvSpPr>
        <dsp:cNvPr id="0" name=""/>
        <dsp:cNvSpPr/>
      </dsp:nvSpPr>
      <dsp:spPr>
        <a:xfrm>
          <a:off x="0" y="240799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3504DB1-B258-4556-8104-FB96F93CEC02}">
      <dsp:nvSpPr>
        <dsp:cNvPr id="0" name=""/>
        <dsp:cNvSpPr/>
      </dsp:nvSpPr>
      <dsp:spPr>
        <a:xfrm>
          <a:off x="0" y="2407999"/>
          <a:ext cx="10515600" cy="802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Angle Q is congruent to angle M.</a:t>
          </a:r>
        </a:p>
      </dsp:txBody>
      <dsp:txXfrm>
        <a:off x="0" y="2407999"/>
        <a:ext cx="10515600" cy="802503"/>
      </dsp:txXfrm>
    </dsp:sp>
    <dsp:sp modelId="{430151F8-0A09-4E3F-8ADF-90BBB1977006}">
      <dsp:nvSpPr>
        <dsp:cNvPr id="0" name=""/>
        <dsp:cNvSpPr/>
      </dsp:nvSpPr>
      <dsp:spPr>
        <a:xfrm>
          <a:off x="0" y="3210502"/>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F032089-B782-43C5-BD37-C2E0F5295C6A}">
      <dsp:nvSpPr>
        <dsp:cNvPr id="0" name=""/>
        <dsp:cNvSpPr/>
      </dsp:nvSpPr>
      <dsp:spPr>
        <a:xfrm>
          <a:off x="0" y="3210502"/>
          <a:ext cx="10515600" cy="802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Can we use informal arguments to show that triangles PQR and LMN are similar?</a:t>
          </a:r>
        </a:p>
      </dsp:txBody>
      <dsp:txXfrm>
        <a:off x="0" y="3210502"/>
        <a:ext cx="10515600" cy="80250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04795D-2D7F-4D33-A547-087F9ED78261}">
      <dsp:nvSpPr>
        <dsp:cNvPr id="0" name=""/>
        <dsp:cNvSpPr/>
      </dsp:nvSpPr>
      <dsp:spPr>
        <a:xfrm>
          <a:off x="0" y="0"/>
          <a:ext cx="8412480" cy="882969"/>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i="0" kern="1200"/>
            <a:t>In this presentation, we learned about similarity of triangles and AA criterion for similarity.</a:t>
          </a:r>
          <a:endParaRPr lang="en-US" sz="2300" kern="1200"/>
        </a:p>
      </dsp:txBody>
      <dsp:txXfrm>
        <a:off x="25861" y="25861"/>
        <a:ext cx="7385077" cy="831247"/>
      </dsp:txXfrm>
    </dsp:sp>
    <dsp:sp modelId="{18E01DB2-6445-4533-8C9E-BFAC0912E982}">
      <dsp:nvSpPr>
        <dsp:cNvPr id="0" name=""/>
        <dsp:cNvSpPr/>
      </dsp:nvSpPr>
      <dsp:spPr>
        <a:xfrm>
          <a:off x="704545" y="1043508"/>
          <a:ext cx="8412480" cy="882969"/>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i="0" kern="1200"/>
            <a:t>We learned that informal arguments use visual aids and observations to explain mathematical concepts.</a:t>
          </a:r>
          <a:endParaRPr lang="en-US" sz="2300" kern="1200"/>
        </a:p>
      </dsp:txBody>
      <dsp:txXfrm>
        <a:off x="730406" y="1069369"/>
        <a:ext cx="7082282" cy="831247"/>
      </dsp:txXfrm>
    </dsp:sp>
    <dsp:sp modelId="{EBF68AA5-0CD6-47C5-9933-1F2DAD6B8ADD}">
      <dsp:nvSpPr>
        <dsp:cNvPr id="0" name=""/>
        <dsp:cNvSpPr/>
      </dsp:nvSpPr>
      <dsp:spPr>
        <a:xfrm>
          <a:off x="1398574" y="2087017"/>
          <a:ext cx="8412480" cy="882969"/>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i="0" kern="1200"/>
            <a:t>We learned how to use informal arguments to show AA criterion for similarity.</a:t>
          </a:r>
          <a:endParaRPr lang="en-US" sz="2300" kern="1200"/>
        </a:p>
      </dsp:txBody>
      <dsp:txXfrm>
        <a:off x="1424435" y="2112878"/>
        <a:ext cx="7092798" cy="831247"/>
      </dsp:txXfrm>
    </dsp:sp>
    <dsp:sp modelId="{BAC093AF-28CD-47D8-AC6D-FC0AB58285D0}">
      <dsp:nvSpPr>
        <dsp:cNvPr id="0" name=""/>
        <dsp:cNvSpPr/>
      </dsp:nvSpPr>
      <dsp:spPr>
        <a:xfrm>
          <a:off x="2103119" y="3130526"/>
          <a:ext cx="8412480" cy="882969"/>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i="0" kern="1200"/>
            <a:t>We also practiced using informal arguments to show AA criterion for similarity.</a:t>
          </a:r>
          <a:endParaRPr lang="en-US" sz="2300" kern="1200"/>
        </a:p>
      </dsp:txBody>
      <dsp:txXfrm>
        <a:off x="2128980" y="3156387"/>
        <a:ext cx="7082282" cy="831247"/>
      </dsp:txXfrm>
    </dsp:sp>
    <dsp:sp modelId="{EB36C016-9768-45D8-819B-93ABF0179550}">
      <dsp:nvSpPr>
        <dsp:cNvPr id="0" name=""/>
        <dsp:cNvSpPr/>
      </dsp:nvSpPr>
      <dsp:spPr>
        <a:xfrm>
          <a:off x="7838550" y="676274"/>
          <a:ext cx="573929" cy="573929"/>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7967684" y="676274"/>
        <a:ext cx="315661" cy="431882"/>
      </dsp:txXfrm>
    </dsp:sp>
    <dsp:sp modelId="{BFB892B6-825F-4D1D-A92C-E60029D8AE07}">
      <dsp:nvSpPr>
        <dsp:cNvPr id="0" name=""/>
        <dsp:cNvSpPr/>
      </dsp:nvSpPr>
      <dsp:spPr>
        <a:xfrm>
          <a:off x="8543095" y="1719783"/>
          <a:ext cx="573929" cy="573929"/>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8672229" y="1719783"/>
        <a:ext cx="315661" cy="431882"/>
      </dsp:txXfrm>
    </dsp:sp>
    <dsp:sp modelId="{96B66694-2434-4F7E-B787-9B373B38999A}">
      <dsp:nvSpPr>
        <dsp:cNvPr id="0" name=""/>
        <dsp:cNvSpPr/>
      </dsp:nvSpPr>
      <dsp:spPr>
        <a:xfrm>
          <a:off x="9237124" y="2763291"/>
          <a:ext cx="573929" cy="573929"/>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9366258" y="2763291"/>
        <a:ext cx="315661" cy="431882"/>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3CDFEE-F732-4DB0-90DE-73F8C5CE083E}" type="datetimeFigureOut">
              <a:t>1/31/2024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D719E6-BF17-42E6-8DD6-B6AB53EEF053}" type="slidenum">
              <a:t>‹#›</a:t>
            </a:fld>
            <a:endParaRPr lang="en-US"/>
          </a:p>
        </p:txBody>
      </p:sp>
    </p:spTree>
    <p:extLst>
      <p:ext uri="{BB962C8B-B14F-4D97-AF65-F5344CB8AC3E}">
        <p14:creationId xmlns:p14="http://schemas.microsoft.com/office/powerpoint/2010/main" val="3657421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presentation, we will learn about similar figures and how to describe them as having congruent corresponding angles.</a:t>
            </a:r>
          </a:p>
        </p:txBody>
      </p:sp>
      <p:sp>
        <p:nvSpPr>
          <p:cNvPr id="4" name="Slide Number Placeholder 3"/>
          <p:cNvSpPr>
            <a:spLocks noGrp="1"/>
          </p:cNvSpPr>
          <p:nvPr>
            <p:ph type="sldNum" sz="quarter" idx="5"/>
          </p:nvPr>
        </p:nvSpPr>
        <p:spPr/>
        <p:txBody>
          <a:bodyPr/>
          <a:lstStyle/>
          <a:p>
            <a:fld id="{59EB085A-A2E9-4ACC-B14C-80A20C612885}" type="slidenum">
              <a:t>1</a:t>
            </a:fld>
            <a:endParaRPr lang="en-US"/>
          </a:p>
        </p:txBody>
      </p:sp>
    </p:spTree>
    <p:extLst>
      <p:ext uri="{BB962C8B-B14F-4D97-AF65-F5344CB8AC3E}">
        <p14:creationId xmlns:p14="http://schemas.microsoft.com/office/powerpoint/2010/main" val="3888568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summary, we learned that similar figures have the same shape but not necessarily the same size. The corresponding angles of similar figures are congruent and corresponding angles are angles in the same position in different figures. To identify congruent corresponding angles, draw the corresponding angles in both figures and measure them using a protractor.</a:t>
            </a:r>
          </a:p>
        </p:txBody>
      </p:sp>
      <p:sp>
        <p:nvSpPr>
          <p:cNvPr id="4" name="Slide Number Placeholder 3"/>
          <p:cNvSpPr>
            <a:spLocks noGrp="1"/>
          </p:cNvSpPr>
          <p:nvPr>
            <p:ph type="sldNum" sz="quarter" idx="5"/>
          </p:nvPr>
        </p:nvSpPr>
        <p:spPr/>
        <p:txBody>
          <a:bodyPr/>
          <a:lstStyle/>
          <a:p>
            <a:fld id="{59EB085A-A2E9-4ACC-B14C-80A20C612885}" type="slidenum">
              <a:t>10</a:t>
            </a:fld>
            <a:endParaRPr lang="en-US"/>
          </a:p>
        </p:txBody>
      </p:sp>
    </p:spTree>
    <p:extLst>
      <p:ext uri="{BB962C8B-B14F-4D97-AF65-F5344CB8AC3E}">
        <p14:creationId xmlns:p14="http://schemas.microsoft.com/office/powerpoint/2010/main" val="1674685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presentation, we will learn about informal arguments to show facts about the angle-angle criterion for similarity of triangles.</a:t>
            </a:r>
          </a:p>
        </p:txBody>
      </p:sp>
      <p:sp>
        <p:nvSpPr>
          <p:cNvPr id="4" name="Slide Number Placeholder 3"/>
          <p:cNvSpPr>
            <a:spLocks noGrp="1"/>
          </p:cNvSpPr>
          <p:nvPr>
            <p:ph type="sldNum" sz="quarter" idx="5"/>
          </p:nvPr>
        </p:nvSpPr>
        <p:spPr/>
        <p:txBody>
          <a:bodyPr/>
          <a:lstStyle/>
          <a:p>
            <a:fld id="{48D719E6-BF17-42E6-8DD6-B6AB53EEF053}" type="slidenum">
              <a:t>11</a:t>
            </a:fld>
            <a:endParaRPr lang="en-US"/>
          </a:p>
        </p:txBody>
      </p:sp>
    </p:spTree>
    <p:extLst>
      <p:ext uri="{BB962C8B-B14F-4D97-AF65-F5344CB8AC3E}">
        <p14:creationId xmlns:p14="http://schemas.microsoft.com/office/powerpoint/2010/main" val="2518775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B33D6-16D2-B767-7F2D-067B05D746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2B9B0A-FC44-A97D-18CC-4571A3CBDB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2A29D4-9E38-0CB4-97B1-8CFDF0672938}"/>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7942CA71-DA81-5FC3-0D71-B0AC9D1C1748}"/>
              </a:ext>
            </a:extLst>
          </p:cNvPr>
          <p:cNvSpPr>
            <a:spLocks noGrp="1"/>
          </p:cNvSpPr>
          <p:nvPr>
            <p:ph type="sldNum" sz="quarter" idx="5"/>
          </p:nvPr>
        </p:nvSpPr>
        <p:spPr/>
        <p:txBody>
          <a:bodyPr/>
          <a:lstStyle/>
          <a:p>
            <a:fld id="{48D719E6-BF17-42E6-8DD6-B6AB53EEF053}" type="slidenum">
              <a:t>12</a:t>
            </a:fld>
            <a:endParaRPr lang="en-US"/>
          </a:p>
        </p:txBody>
      </p:sp>
    </p:spTree>
    <p:extLst>
      <p:ext uri="{BB962C8B-B14F-4D97-AF65-F5344CB8AC3E}">
        <p14:creationId xmlns:p14="http://schemas.microsoft.com/office/powerpoint/2010/main" val="3341892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A9BF7-EBD9-9D08-F104-17D6ACA6BB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A8667A-474B-020A-3660-3E34FF4242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489F61-9AC9-5CBB-C66E-EB0362E4C445}"/>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B5936BAC-5AC7-B123-84B3-0B99187B73E5}"/>
              </a:ext>
            </a:extLst>
          </p:cNvPr>
          <p:cNvSpPr>
            <a:spLocks noGrp="1"/>
          </p:cNvSpPr>
          <p:nvPr>
            <p:ph type="sldNum" sz="quarter" idx="5"/>
          </p:nvPr>
        </p:nvSpPr>
        <p:spPr/>
        <p:txBody>
          <a:bodyPr/>
          <a:lstStyle/>
          <a:p>
            <a:fld id="{48D719E6-BF17-42E6-8DD6-B6AB53EEF053}" type="slidenum">
              <a:t>13</a:t>
            </a:fld>
            <a:endParaRPr lang="en-US"/>
          </a:p>
        </p:txBody>
      </p:sp>
    </p:spTree>
    <p:extLst>
      <p:ext uri="{BB962C8B-B14F-4D97-AF65-F5344CB8AC3E}">
        <p14:creationId xmlns:p14="http://schemas.microsoft.com/office/powerpoint/2010/main" val="36480475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angle-angle criterion for similarity states that if two angles of one triangle are congruent to two angles of another triangle, then the triangles are similar. We can use informal arguments to show facts about this criterion.</a:t>
            </a:r>
          </a:p>
        </p:txBody>
      </p:sp>
      <p:sp>
        <p:nvSpPr>
          <p:cNvPr id="4" name="Slide Number Placeholder 3"/>
          <p:cNvSpPr>
            <a:spLocks noGrp="1"/>
          </p:cNvSpPr>
          <p:nvPr>
            <p:ph type="sldNum" sz="quarter" idx="5"/>
          </p:nvPr>
        </p:nvSpPr>
        <p:spPr/>
        <p:txBody>
          <a:bodyPr/>
          <a:lstStyle/>
          <a:p>
            <a:fld id="{48D719E6-BF17-42E6-8DD6-B6AB53EEF053}" type="slidenum">
              <a:t>14</a:t>
            </a:fld>
            <a:endParaRPr lang="en-US"/>
          </a:p>
        </p:txBody>
      </p:sp>
    </p:spTree>
    <p:extLst>
      <p:ext uri="{BB962C8B-B14F-4D97-AF65-F5344CB8AC3E}">
        <p14:creationId xmlns:p14="http://schemas.microsoft.com/office/powerpoint/2010/main" val="1017858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use informal arguments to show AA criterion, we need to compare the angles between two triangles. Find two angles in one triangle that are congruent to two angles in another triangle. If these two angles are congruent, then we can use informal arguments to show that the two triangles are similar.</a:t>
            </a:r>
          </a:p>
        </p:txBody>
      </p:sp>
      <p:sp>
        <p:nvSpPr>
          <p:cNvPr id="4" name="Slide Number Placeholder 3"/>
          <p:cNvSpPr>
            <a:spLocks noGrp="1"/>
          </p:cNvSpPr>
          <p:nvPr>
            <p:ph type="sldNum" sz="quarter" idx="5"/>
          </p:nvPr>
        </p:nvSpPr>
        <p:spPr/>
        <p:txBody>
          <a:bodyPr/>
          <a:lstStyle/>
          <a:p>
            <a:fld id="{48D719E6-BF17-42E6-8DD6-B6AB53EEF053}" type="slidenum">
              <a:t>15</a:t>
            </a:fld>
            <a:endParaRPr lang="en-US"/>
          </a:p>
        </p:txBody>
      </p:sp>
    </p:spTree>
    <p:extLst>
      <p:ext uri="{BB962C8B-B14F-4D97-AF65-F5344CB8AC3E}">
        <p14:creationId xmlns:p14="http://schemas.microsoft.com/office/powerpoint/2010/main" val="2503772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take an example to understand informal arguments for AA criterion. In triangle ABC, angle A is congruent to angle D in triangle DEF. Angle B is congruent to angle E in triangle DEF. Therefore, triangle ABC is similar to triangle DEF by AA criterion for similarity.</a:t>
            </a:r>
          </a:p>
        </p:txBody>
      </p:sp>
      <p:sp>
        <p:nvSpPr>
          <p:cNvPr id="4" name="Slide Number Placeholder 3"/>
          <p:cNvSpPr>
            <a:spLocks noGrp="1"/>
          </p:cNvSpPr>
          <p:nvPr>
            <p:ph type="sldNum" sz="quarter" idx="5"/>
          </p:nvPr>
        </p:nvSpPr>
        <p:spPr/>
        <p:txBody>
          <a:bodyPr/>
          <a:lstStyle/>
          <a:p>
            <a:fld id="{48D719E6-BF17-42E6-8DD6-B6AB53EEF053}" type="slidenum">
              <a:t>16</a:t>
            </a:fld>
            <a:endParaRPr lang="en-US"/>
          </a:p>
        </p:txBody>
      </p:sp>
    </p:spTree>
    <p:extLst>
      <p:ext uri="{BB962C8B-B14F-4D97-AF65-F5344CB8AC3E}">
        <p14:creationId xmlns:p14="http://schemas.microsoft.com/office/powerpoint/2010/main" val="1769105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practice using informal arguments to show AA criterion for similarity. Consider two triangles PQR and LMN. Angle P is congruent to angle L. Angle Q is congruent to angle M. Can we use informal arguments to show that triangles PQR and LMN are similar?</a:t>
            </a:r>
          </a:p>
        </p:txBody>
      </p:sp>
      <p:sp>
        <p:nvSpPr>
          <p:cNvPr id="4" name="Slide Number Placeholder 3"/>
          <p:cNvSpPr>
            <a:spLocks noGrp="1"/>
          </p:cNvSpPr>
          <p:nvPr>
            <p:ph type="sldNum" sz="quarter" idx="5"/>
          </p:nvPr>
        </p:nvSpPr>
        <p:spPr/>
        <p:txBody>
          <a:bodyPr/>
          <a:lstStyle/>
          <a:p>
            <a:fld id="{48D719E6-BF17-42E6-8DD6-B6AB53EEF053}" type="slidenum">
              <a:t>17</a:t>
            </a:fld>
            <a:endParaRPr lang="en-US"/>
          </a:p>
        </p:txBody>
      </p:sp>
    </p:spTree>
    <p:extLst>
      <p:ext uri="{BB962C8B-B14F-4D97-AF65-F5344CB8AC3E}">
        <p14:creationId xmlns:p14="http://schemas.microsoft.com/office/powerpoint/2010/main" val="37644411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Since angle P is congruent to angle L and angle Q is congruent to angle M, we can use AA criterion to show that the triangles are similar. Therefore, triangles PQR and LMN are similar.</a:t>
            </a:r>
          </a:p>
        </p:txBody>
      </p:sp>
      <p:sp>
        <p:nvSpPr>
          <p:cNvPr id="4" name="Slide Number Placeholder 3"/>
          <p:cNvSpPr>
            <a:spLocks noGrp="1"/>
          </p:cNvSpPr>
          <p:nvPr>
            <p:ph type="sldNum" sz="quarter" idx="5"/>
          </p:nvPr>
        </p:nvSpPr>
        <p:spPr/>
        <p:txBody>
          <a:bodyPr/>
          <a:lstStyle/>
          <a:p>
            <a:fld id="{48D719E6-BF17-42E6-8DD6-B6AB53EEF053}" type="slidenum">
              <a:t>18</a:t>
            </a:fld>
            <a:endParaRPr lang="en-US"/>
          </a:p>
        </p:txBody>
      </p:sp>
    </p:spTree>
    <p:extLst>
      <p:ext uri="{BB962C8B-B14F-4D97-AF65-F5344CB8AC3E}">
        <p14:creationId xmlns:p14="http://schemas.microsoft.com/office/powerpoint/2010/main" val="1966542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Two figures are similar if they have the same shape but not necessarily the same size. Corresponding angles are angles in the same position in different figures.</a:t>
            </a:r>
          </a:p>
        </p:txBody>
      </p:sp>
      <p:sp>
        <p:nvSpPr>
          <p:cNvPr id="4" name="Slide Number Placeholder 3"/>
          <p:cNvSpPr>
            <a:spLocks noGrp="1"/>
          </p:cNvSpPr>
          <p:nvPr>
            <p:ph type="sldNum" sz="quarter" idx="5"/>
          </p:nvPr>
        </p:nvSpPr>
        <p:spPr/>
        <p:txBody>
          <a:bodyPr/>
          <a:lstStyle/>
          <a:p>
            <a:fld id="{59EB085A-A2E9-4ACC-B14C-80A20C612885}" type="slidenum">
              <a:t>2</a:t>
            </a:fld>
            <a:endParaRPr lang="en-US"/>
          </a:p>
        </p:txBody>
      </p:sp>
    </p:spTree>
    <p:extLst>
      <p:ext uri="{BB962C8B-B14F-4D97-AF65-F5344CB8AC3E}">
        <p14:creationId xmlns:p14="http://schemas.microsoft.com/office/powerpoint/2010/main" val="4265205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identify congruent corresponding angles, draw the corresponding angles in both figures and measure them using a protractor. If the angles are the same, then they are congruent.</a:t>
            </a:r>
          </a:p>
        </p:txBody>
      </p:sp>
      <p:sp>
        <p:nvSpPr>
          <p:cNvPr id="4" name="Slide Number Placeholder 3"/>
          <p:cNvSpPr>
            <a:spLocks noGrp="1"/>
          </p:cNvSpPr>
          <p:nvPr>
            <p:ph type="sldNum" sz="quarter" idx="5"/>
          </p:nvPr>
        </p:nvSpPr>
        <p:spPr/>
        <p:txBody>
          <a:bodyPr/>
          <a:lstStyle/>
          <a:p>
            <a:fld id="{59EB085A-A2E9-4ACC-B14C-80A20C612885}" type="slidenum">
              <a:t>3</a:t>
            </a:fld>
            <a:endParaRPr lang="en-US"/>
          </a:p>
        </p:txBody>
      </p:sp>
    </p:spTree>
    <p:extLst>
      <p:ext uri="{BB962C8B-B14F-4D97-AF65-F5344CB8AC3E}">
        <p14:creationId xmlns:p14="http://schemas.microsoft.com/office/powerpoint/2010/main" val="3023364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 informal argument is an explanation or reason that uses visual aids and observations to explain mathematical concepts.</a:t>
            </a:r>
          </a:p>
        </p:txBody>
      </p:sp>
      <p:sp>
        <p:nvSpPr>
          <p:cNvPr id="4" name="Slide Number Placeholder 3"/>
          <p:cNvSpPr>
            <a:spLocks noGrp="1"/>
          </p:cNvSpPr>
          <p:nvPr>
            <p:ph type="sldNum" sz="quarter" idx="5"/>
          </p:nvPr>
        </p:nvSpPr>
        <p:spPr/>
        <p:txBody>
          <a:bodyPr/>
          <a:lstStyle/>
          <a:p>
            <a:fld id="{48D719E6-BF17-42E6-8DD6-B6AB53EEF053}" type="slidenum">
              <a:t>4</a:t>
            </a:fld>
            <a:endParaRPr lang="en-US"/>
          </a:p>
        </p:txBody>
      </p:sp>
    </p:spTree>
    <p:extLst>
      <p:ext uri="{BB962C8B-B14F-4D97-AF65-F5344CB8AC3E}">
        <p14:creationId xmlns:p14="http://schemas.microsoft.com/office/powerpoint/2010/main" val="1090098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example, Figure A and Figure B are similar figures. Angle 1 in Figure A corresponds to Angle 1 in Figure B, Angle 2 in Figure A corresponds to Angle 2 in Figure B, and Angle 3 in Figure A corresponds to Angle 3 in Figure B. Therefore, the corresponding angles are congruent.</a:t>
            </a:r>
          </a:p>
        </p:txBody>
      </p:sp>
      <p:sp>
        <p:nvSpPr>
          <p:cNvPr id="4" name="Slide Number Placeholder 3"/>
          <p:cNvSpPr>
            <a:spLocks noGrp="1"/>
          </p:cNvSpPr>
          <p:nvPr>
            <p:ph type="sldNum" sz="quarter" idx="5"/>
          </p:nvPr>
        </p:nvSpPr>
        <p:spPr/>
        <p:txBody>
          <a:bodyPr/>
          <a:lstStyle/>
          <a:p>
            <a:fld id="{59EB085A-A2E9-4ACC-B14C-80A20C612885}" type="slidenum">
              <a:t>5</a:t>
            </a:fld>
            <a:endParaRPr lang="en-US"/>
          </a:p>
        </p:txBody>
      </p:sp>
    </p:spTree>
    <p:extLst>
      <p:ext uri="{BB962C8B-B14F-4D97-AF65-F5344CB8AC3E}">
        <p14:creationId xmlns:p14="http://schemas.microsoft.com/office/powerpoint/2010/main" val="1235435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8D719E6-BF17-42E6-8DD6-B6AB53EEF053}" type="slidenum">
              <a:t>6</a:t>
            </a:fld>
            <a:endParaRPr lang="en-US"/>
          </a:p>
        </p:txBody>
      </p:sp>
    </p:spTree>
    <p:extLst>
      <p:ext uri="{BB962C8B-B14F-4D97-AF65-F5344CB8AC3E}">
        <p14:creationId xmlns:p14="http://schemas.microsoft.com/office/powerpoint/2010/main" val="4285942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709FF-E955-DE5A-B0BB-2F44439688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F5743C-4696-4D8C-4DD1-EC231813BF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8CE619-90FF-9525-1D1C-6F8C53094E33}"/>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0ED7DAA4-633D-D642-4701-A63DE993405D}"/>
              </a:ext>
            </a:extLst>
          </p:cNvPr>
          <p:cNvSpPr>
            <a:spLocks noGrp="1"/>
          </p:cNvSpPr>
          <p:nvPr>
            <p:ph type="sldNum" sz="quarter" idx="5"/>
          </p:nvPr>
        </p:nvSpPr>
        <p:spPr/>
        <p:txBody>
          <a:bodyPr/>
          <a:lstStyle/>
          <a:p>
            <a:fld id="{48D719E6-BF17-42E6-8DD6-B6AB53EEF053}" type="slidenum">
              <a:t>7</a:t>
            </a:fld>
            <a:endParaRPr lang="en-US"/>
          </a:p>
        </p:txBody>
      </p:sp>
    </p:spTree>
    <p:extLst>
      <p:ext uri="{BB962C8B-B14F-4D97-AF65-F5344CB8AC3E}">
        <p14:creationId xmlns:p14="http://schemas.microsoft.com/office/powerpoint/2010/main" val="610777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73B00-239F-33F8-CC27-FFEFB31B09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48FDC5-87BE-DB68-35C9-BA163530AD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279431-E83C-427D-845B-38F3AB0E2266}"/>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3075F0C3-0544-3BC8-F4CD-4054BF0C8AD6}"/>
              </a:ext>
            </a:extLst>
          </p:cNvPr>
          <p:cNvSpPr>
            <a:spLocks noGrp="1"/>
          </p:cNvSpPr>
          <p:nvPr>
            <p:ph type="sldNum" sz="quarter" idx="5"/>
          </p:nvPr>
        </p:nvSpPr>
        <p:spPr/>
        <p:txBody>
          <a:bodyPr/>
          <a:lstStyle/>
          <a:p>
            <a:fld id="{48D719E6-BF17-42E6-8DD6-B6AB53EEF053}" type="slidenum">
              <a:t>8</a:t>
            </a:fld>
            <a:endParaRPr lang="en-US"/>
          </a:p>
        </p:txBody>
      </p:sp>
    </p:spTree>
    <p:extLst>
      <p:ext uri="{BB962C8B-B14F-4D97-AF65-F5344CB8AC3E}">
        <p14:creationId xmlns:p14="http://schemas.microsoft.com/office/powerpoint/2010/main" val="2651041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448B6-EC13-8C8E-55C6-CCA386DA1F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5E05A1-3DB1-7FD5-EA8F-57C0DB2C52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D0678F-7B4C-BC4D-2EC8-49A39F68E5E8}"/>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E2A78087-EFF7-ABEC-1097-0E4F5462C4A2}"/>
              </a:ext>
            </a:extLst>
          </p:cNvPr>
          <p:cNvSpPr>
            <a:spLocks noGrp="1"/>
          </p:cNvSpPr>
          <p:nvPr>
            <p:ph type="sldNum" sz="quarter" idx="5"/>
          </p:nvPr>
        </p:nvSpPr>
        <p:spPr/>
        <p:txBody>
          <a:bodyPr/>
          <a:lstStyle/>
          <a:p>
            <a:fld id="{48D719E6-BF17-42E6-8DD6-B6AB53EEF053}" type="slidenum">
              <a:t>9</a:t>
            </a:fld>
            <a:endParaRPr lang="en-US"/>
          </a:p>
        </p:txBody>
      </p:sp>
    </p:spTree>
    <p:extLst>
      <p:ext uri="{BB962C8B-B14F-4D97-AF65-F5344CB8AC3E}">
        <p14:creationId xmlns:p14="http://schemas.microsoft.com/office/powerpoint/2010/main" val="355862897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em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emf"/><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4.emf"/><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B419B49-3EA7-E991-C6D2-EA150F9ECAAF}"/>
              </a:ext>
            </a:extLst>
          </p:cNvPr>
          <p:cNvSpPr/>
          <p:nvPr/>
        </p:nvSpPr>
        <p:spPr>
          <a:xfrm>
            <a:off x="0" y="-1"/>
            <a:ext cx="12192000" cy="6858000"/>
          </a:xfrm>
          <a:prstGeom prst="rect">
            <a:avLst/>
          </a:prstGeom>
          <a:solidFill>
            <a:srgbClr val="BBEB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5" name="Picture 64" descr="A person wearing headphones and writing on paper&#10;&#10;Description automatically generated">
            <a:extLst>
              <a:ext uri="{FF2B5EF4-FFF2-40B4-BE49-F238E27FC236}">
                <a16:creationId xmlns:a16="http://schemas.microsoft.com/office/drawing/2014/main" id="{7F6D90CE-B15E-6C73-9E3F-C6435A62B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5881" y="1777915"/>
            <a:ext cx="5013087" cy="5013087"/>
          </a:xfrm>
          <a:prstGeom prst="rect">
            <a:avLst/>
          </a:prstGeom>
        </p:spPr>
      </p:pic>
      <p:pic>
        <p:nvPicPr>
          <p:cNvPr id="26" name="Picture 25" descr="A blue diamond shaped object on a black background&#10;&#10;Description automatically generated">
            <a:extLst>
              <a:ext uri="{FF2B5EF4-FFF2-40B4-BE49-F238E27FC236}">
                <a16:creationId xmlns:a16="http://schemas.microsoft.com/office/drawing/2014/main" id="{14A77F50-24C7-1428-AD65-69671AEE4A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7043" y="1223086"/>
            <a:ext cx="707529" cy="707529"/>
          </a:xfrm>
          <a:prstGeom prst="rect">
            <a:avLst/>
          </a:prstGeom>
        </p:spPr>
      </p:pic>
      <p:pic>
        <p:nvPicPr>
          <p:cNvPr id="27" name="Picture 26" descr="A blue diamond shaped object on a black background&#10;&#10;Description automatically generated">
            <a:extLst>
              <a:ext uri="{FF2B5EF4-FFF2-40B4-BE49-F238E27FC236}">
                <a16:creationId xmlns:a16="http://schemas.microsoft.com/office/drawing/2014/main" id="{60980F19-DF67-26E1-9FE8-F73810987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9175" y="-58440"/>
            <a:ext cx="1104489" cy="1104489"/>
          </a:xfrm>
          <a:prstGeom prst="rect">
            <a:avLst/>
          </a:prstGeom>
        </p:spPr>
      </p:pic>
      <p:pic>
        <p:nvPicPr>
          <p:cNvPr id="28" name="Picture 27" descr="A blue diamond shaped object on a black background&#10;&#10;Description automatically generated">
            <a:extLst>
              <a:ext uri="{FF2B5EF4-FFF2-40B4-BE49-F238E27FC236}">
                <a16:creationId xmlns:a16="http://schemas.microsoft.com/office/drawing/2014/main" id="{4A1F1399-E977-14F0-88FC-E75FAE2C95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5621" y="-401687"/>
            <a:ext cx="1390448" cy="1390448"/>
          </a:xfrm>
          <a:prstGeom prst="rect">
            <a:avLst/>
          </a:prstGeom>
        </p:spPr>
      </p:pic>
      <p:pic>
        <p:nvPicPr>
          <p:cNvPr id="29" name="Picture 28" descr="A blue diamond shaped object on a black background&#10;&#10;Description automatically generated">
            <a:extLst>
              <a:ext uri="{FF2B5EF4-FFF2-40B4-BE49-F238E27FC236}">
                <a16:creationId xmlns:a16="http://schemas.microsoft.com/office/drawing/2014/main" id="{23082DA4-1330-5D37-5871-F9BA28D14B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9050" y="-179286"/>
            <a:ext cx="2015975" cy="2015975"/>
          </a:xfrm>
          <a:prstGeom prst="rect">
            <a:avLst/>
          </a:prstGeom>
        </p:spPr>
      </p:pic>
      <p:pic>
        <p:nvPicPr>
          <p:cNvPr id="30" name="Picture 29" descr="A blue diamond shaped object on a black background&#10;&#10;Description automatically generated">
            <a:extLst>
              <a:ext uri="{FF2B5EF4-FFF2-40B4-BE49-F238E27FC236}">
                <a16:creationId xmlns:a16="http://schemas.microsoft.com/office/drawing/2014/main" id="{7FA3AFB5-309D-4F60-FA42-FA8778EE48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2420" y="417751"/>
            <a:ext cx="2743200" cy="2743200"/>
          </a:xfrm>
          <a:prstGeom prst="rect">
            <a:avLst/>
          </a:prstGeom>
        </p:spPr>
      </p:pic>
      <p:pic>
        <p:nvPicPr>
          <p:cNvPr id="31" name="Picture 30" descr="A blue diamond shaped object on a black background&#10;&#10;Description automatically generated">
            <a:extLst>
              <a:ext uri="{FF2B5EF4-FFF2-40B4-BE49-F238E27FC236}">
                <a16:creationId xmlns:a16="http://schemas.microsoft.com/office/drawing/2014/main" id="{8DA73FC6-B2FA-178C-0952-3914F1D254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16205" y="1353259"/>
            <a:ext cx="1003919" cy="1003919"/>
          </a:xfrm>
          <a:prstGeom prst="rect">
            <a:avLst/>
          </a:prstGeom>
        </p:spPr>
      </p:pic>
      <p:pic>
        <p:nvPicPr>
          <p:cNvPr id="32" name="Picture 31" descr="A blue diamond shaped object on a black background&#10;&#10;Description automatically generated">
            <a:extLst>
              <a:ext uri="{FF2B5EF4-FFF2-40B4-BE49-F238E27FC236}">
                <a16:creationId xmlns:a16="http://schemas.microsoft.com/office/drawing/2014/main" id="{759E67F9-5058-03B7-5F1A-7E4C01D1B0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53249" y="2641520"/>
            <a:ext cx="1574959" cy="1574959"/>
          </a:xfrm>
          <a:prstGeom prst="rect">
            <a:avLst/>
          </a:prstGeom>
        </p:spPr>
      </p:pic>
      <p:pic>
        <p:nvPicPr>
          <p:cNvPr id="33" name="Picture 32" descr="A blue diamond shaped object on a black background&#10;&#10;Description automatically generated">
            <a:extLst>
              <a:ext uri="{FF2B5EF4-FFF2-40B4-BE49-F238E27FC236}">
                <a16:creationId xmlns:a16="http://schemas.microsoft.com/office/drawing/2014/main" id="{65B335EA-EFDE-3403-C2B2-CF866FD945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05025" y="203200"/>
            <a:ext cx="473430" cy="473430"/>
          </a:xfrm>
          <a:prstGeom prst="rect">
            <a:avLst/>
          </a:prstGeom>
        </p:spPr>
      </p:pic>
      <p:pic>
        <p:nvPicPr>
          <p:cNvPr id="60" name="Picture 59" descr="A blue diamond shaped object on a black background&#10;&#10;Description automatically generated">
            <a:extLst>
              <a:ext uri="{FF2B5EF4-FFF2-40B4-BE49-F238E27FC236}">
                <a16:creationId xmlns:a16="http://schemas.microsoft.com/office/drawing/2014/main" id="{733D4305-288D-2213-2A52-4B7B35732B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57961" y="0"/>
            <a:ext cx="473430" cy="473430"/>
          </a:xfrm>
          <a:prstGeom prst="rect">
            <a:avLst/>
          </a:prstGeom>
        </p:spPr>
      </p:pic>
      <p:pic>
        <p:nvPicPr>
          <p:cNvPr id="66" name="Picture 65" descr="A blue diamond shaped object on a black background&#10;&#10;Description automatically generated">
            <a:extLst>
              <a:ext uri="{FF2B5EF4-FFF2-40B4-BE49-F238E27FC236}">
                <a16:creationId xmlns:a16="http://schemas.microsoft.com/office/drawing/2014/main" id="{95F7316F-3B24-72B9-1A74-9EA84653C2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51429" y="2190494"/>
            <a:ext cx="473430" cy="473430"/>
          </a:xfrm>
          <a:prstGeom prst="rect">
            <a:avLst/>
          </a:prstGeom>
        </p:spPr>
      </p:pic>
      <p:pic>
        <p:nvPicPr>
          <p:cNvPr id="75" name="Picture 74">
            <a:extLst>
              <a:ext uri="{FF2B5EF4-FFF2-40B4-BE49-F238E27FC236}">
                <a16:creationId xmlns:a16="http://schemas.microsoft.com/office/drawing/2014/main" id="{433F5FC2-50C2-1EFE-DF8C-7ECDC41C4D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545" y="280142"/>
            <a:ext cx="2397090" cy="842221"/>
          </a:xfrm>
          <a:prstGeom prst="rect">
            <a:avLst/>
          </a:prstGeom>
        </p:spPr>
      </p:pic>
      <p:sp>
        <p:nvSpPr>
          <p:cNvPr id="87" name="Text Placeholder 86">
            <a:extLst>
              <a:ext uri="{FF2B5EF4-FFF2-40B4-BE49-F238E27FC236}">
                <a16:creationId xmlns:a16="http://schemas.microsoft.com/office/drawing/2014/main" id="{0E8A950E-4DAB-74FC-D1FA-24E1A777D5BA}"/>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89" name="Text Placeholder 88">
            <a:extLst>
              <a:ext uri="{FF2B5EF4-FFF2-40B4-BE49-F238E27FC236}">
                <a16:creationId xmlns:a16="http://schemas.microsoft.com/office/drawing/2014/main" id="{0DCA2AD5-0C7B-AC61-320D-F718F53AAF00}"/>
              </a:ext>
            </a:extLst>
          </p:cNvPr>
          <p:cNvSpPr>
            <a:spLocks noGrp="1"/>
          </p:cNvSpPr>
          <p:nvPr>
            <p:ph type="body" sz="quarter" idx="11"/>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2757104450"/>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79714"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1C0D65-865E-ECBF-F99A-3D69B6A7FF2E}"/>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193BAB95-8DA7-460B-B00A-7037C8394FB0}" type="datetime1">
              <a:rPr lang="en-US" smtClean="0"/>
              <a:pPr/>
              <a:t>1/31/2024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Sample Footer Text</a:t>
            </a:r>
            <a:endParaRPr lang="en-US" dirty="0">
              <a:solidFill>
                <a:srgbClr val="FFFFFF"/>
              </a:solidFill>
            </a:endParaRPr>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11A71338-8BA2-4C79-A6C5-5A8E30081D0C}" type="slidenum">
              <a:rPr lang="en-US" smtClean="0"/>
              <a:pPr/>
              <a:t>‹#›</a:t>
            </a:fld>
            <a:endParaRPr lang="en-US" dirty="0"/>
          </a:p>
        </p:txBody>
      </p:sp>
      <p:cxnSp>
        <p:nvCxnSpPr>
          <p:cNvPr id="8" name="Straight Connector 7">
            <a:extLst>
              <a:ext uri="{FF2B5EF4-FFF2-40B4-BE49-F238E27FC236}">
                <a16:creationId xmlns:a16="http://schemas.microsoft.com/office/drawing/2014/main" id="{A46F9549-69F4-6482-7835-32B285BC88D7}"/>
              </a:ext>
            </a:extLst>
          </p:cNvPr>
          <p:cNvCxnSpPr>
            <a:cxnSpLocks/>
          </p:cNvCxnSpPr>
          <p:nvPr/>
        </p:nvCxnSpPr>
        <p:spPr>
          <a:xfrm>
            <a:off x="838200" y="1006774"/>
            <a:ext cx="0" cy="729157"/>
          </a:xfrm>
          <a:prstGeom prst="line">
            <a:avLst/>
          </a:prstGeom>
          <a:ln w="76200">
            <a:solidFill>
              <a:srgbClr val="76D5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012797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Slide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691B8-C7A1-A4AA-AEED-28824FD48E16}"/>
              </a:ext>
            </a:extLst>
          </p:cNvPr>
          <p:cNvSpPr>
            <a:spLocks noGrp="1"/>
          </p:cNvSpPr>
          <p:nvPr>
            <p:ph sz="half" idx="1"/>
          </p:nvPr>
        </p:nvSpPr>
        <p:spPr>
          <a:xfrm>
            <a:off x="838200"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B6D0A2E6-D301-DA96-E779-9314DF9CB43A}"/>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193BAB95-8DA7-460B-B00A-7037C8394FB0}" type="datetime1">
              <a:rPr lang="en-US" smtClean="0"/>
              <a:pPr/>
              <a:t>1/31/2024</a:t>
            </a:fld>
            <a:endParaRPr lang="en-US" dirty="0"/>
          </a:p>
        </p:txBody>
      </p:sp>
      <p:sp>
        <p:nvSpPr>
          <p:cNvPr id="9" name="Footer Placeholder 4">
            <a:extLst>
              <a:ext uri="{FF2B5EF4-FFF2-40B4-BE49-F238E27FC236}">
                <a16:creationId xmlns:a16="http://schemas.microsoft.com/office/drawing/2014/main" id="{F832FFDC-2BFA-6DD3-5DC3-D939A3F94AB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Sample Footer Text</a:t>
            </a:r>
            <a:endParaRPr lang="en-US" dirty="0">
              <a:solidFill>
                <a:srgbClr val="FFFFFF"/>
              </a:solidFill>
            </a:endParaRPr>
          </a:p>
        </p:txBody>
      </p:sp>
      <p:sp>
        <p:nvSpPr>
          <p:cNvPr id="10" name="Slide Number Placeholder 5">
            <a:extLst>
              <a:ext uri="{FF2B5EF4-FFF2-40B4-BE49-F238E27FC236}">
                <a16:creationId xmlns:a16="http://schemas.microsoft.com/office/drawing/2014/main" id="{FC123720-22E9-AFA7-EC36-56B6CA4EC49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11A71338-8BA2-4C79-A6C5-5A8E30081D0C}" type="slidenum">
              <a:rPr lang="en-US" smtClean="0"/>
              <a:pPr/>
              <a:t>‹#›</a:t>
            </a:fld>
            <a:endParaRPr lang="en-US" dirty="0"/>
          </a:p>
        </p:txBody>
      </p:sp>
      <p:sp>
        <p:nvSpPr>
          <p:cNvPr id="11" name="Title 1">
            <a:extLst>
              <a:ext uri="{FF2B5EF4-FFF2-40B4-BE49-F238E27FC236}">
                <a16:creationId xmlns:a16="http://schemas.microsoft.com/office/drawing/2014/main" id="{9C4093DC-4D98-9604-A9D1-0287F8095F47}"/>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4860F4A5-6002-6A8B-8A8C-6CC8C81CC4A2}"/>
              </a:ext>
            </a:extLst>
          </p:cNvPr>
          <p:cNvCxnSpPr>
            <a:cxnSpLocks/>
          </p:cNvCxnSpPr>
          <p:nvPr/>
        </p:nvCxnSpPr>
        <p:spPr>
          <a:xfrm>
            <a:off x="838200" y="1006774"/>
            <a:ext cx="0" cy="72915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28055BEE-1136-AE1B-0C0C-2E4A86CD0453}"/>
              </a:ext>
            </a:extLst>
          </p:cNvPr>
          <p:cNvSpPr>
            <a:spLocks noGrp="1"/>
          </p:cNvSpPr>
          <p:nvPr>
            <p:ph sz="half" idx="13"/>
          </p:nvPr>
        </p:nvSpPr>
        <p:spPr>
          <a:xfrm>
            <a:off x="6172202"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1436534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193BAB95-8DA7-460B-B00A-7037C8394FB0}" type="datetime1">
              <a:rPr lang="en-US" smtClean="0"/>
              <a:pPr/>
              <a:t>1/31/2024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Sample Footer Text</a:t>
            </a:r>
            <a:endParaRPr lang="en-US" dirty="0">
              <a:solidFill>
                <a:srgbClr val="FFFFFF"/>
              </a:solidFill>
            </a:endParaRPr>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11A71338-8BA2-4C79-A6C5-5A8E30081D0C}" type="slidenum">
              <a:rPr lang="en-US" smtClean="0"/>
              <a:pPr/>
              <a:t>‹#›</a:t>
            </a:fld>
            <a:endParaRPr lang="en-US" dirty="0"/>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729157"/>
          </a:xfrm>
          <a:prstGeom prst="line">
            <a:avLst/>
          </a:prstGeom>
          <a:ln w="76200">
            <a:solidFill>
              <a:srgbClr val="72226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F5D1DFA-4728-82CD-9141-F7D075B32652}"/>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4672442"/>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193BAB95-8DA7-460B-B00A-7037C8394FB0}" type="datetime1">
              <a:rPr lang="en-US" smtClean="0"/>
              <a:pPr/>
              <a:t>1/31/2024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Sample Footer Text</a:t>
            </a:r>
            <a:endParaRPr lang="en-US" dirty="0">
              <a:solidFill>
                <a:srgbClr val="FFFFFF"/>
              </a:solidFill>
            </a:endParaRPr>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11A71338-8BA2-4C79-A6C5-5A8E30081D0C}" type="slidenum">
              <a:rPr lang="en-US" smtClean="0"/>
              <a:pPr/>
              <a:t>‹#›</a:t>
            </a:fld>
            <a:endParaRPr lang="en-US" dirty="0"/>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pic>
        <p:nvPicPr>
          <p:cNvPr id="17" name="Picture 16" descr="A green diamond on a black background&#10;&#10;Description automatically generated">
            <a:extLst>
              <a:ext uri="{FF2B5EF4-FFF2-40B4-BE49-F238E27FC236}">
                <a16:creationId xmlns:a16="http://schemas.microsoft.com/office/drawing/2014/main" id="{434749F5-EA49-5BE0-00F9-4343D6BB51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9749" y="1020670"/>
            <a:ext cx="1393015" cy="1393015"/>
          </a:xfrm>
          <a:prstGeom prst="rect">
            <a:avLst/>
          </a:prstGeom>
        </p:spPr>
      </p:pic>
      <p:pic>
        <p:nvPicPr>
          <p:cNvPr id="18" name="Picture 17" descr="A yellow diamond shaped object on a black background&#10;&#10;Description automatically generated">
            <a:extLst>
              <a:ext uri="{FF2B5EF4-FFF2-40B4-BE49-F238E27FC236}">
                <a16:creationId xmlns:a16="http://schemas.microsoft.com/office/drawing/2014/main" id="{A2D88050-7608-D92C-027A-B94EDBB420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0056" y="1242262"/>
            <a:ext cx="650322" cy="650322"/>
          </a:xfrm>
          <a:prstGeom prst="rect">
            <a:avLst/>
          </a:prstGeom>
        </p:spPr>
      </p:pic>
      <p:pic>
        <p:nvPicPr>
          <p:cNvPr id="19" name="Picture 18" descr="A yellow diamond on a black background&#10;&#10;Description automatically generated">
            <a:extLst>
              <a:ext uri="{FF2B5EF4-FFF2-40B4-BE49-F238E27FC236}">
                <a16:creationId xmlns:a16="http://schemas.microsoft.com/office/drawing/2014/main" id="{17C523F3-5B8D-4C0A-B038-439A13761B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8685" y="454173"/>
            <a:ext cx="853420" cy="853420"/>
          </a:xfrm>
          <a:prstGeom prst="rect">
            <a:avLst/>
          </a:prstGeom>
        </p:spPr>
      </p:pic>
      <p:pic>
        <p:nvPicPr>
          <p:cNvPr id="20" name="Picture 19" descr="A yellow diamond shaped object on a black background&#10;&#10;Description automatically generated">
            <a:extLst>
              <a:ext uri="{FF2B5EF4-FFF2-40B4-BE49-F238E27FC236}">
                <a16:creationId xmlns:a16="http://schemas.microsoft.com/office/drawing/2014/main" id="{9747047A-2B18-44E6-56AB-9E69234D5B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8293" y="-476758"/>
            <a:ext cx="1497428" cy="1497428"/>
          </a:xfrm>
          <a:prstGeom prst="rect">
            <a:avLst/>
          </a:prstGeom>
        </p:spPr>
      </p:pic>
      <p:pic>
        <p:nvPicPr>
          <p:cNvPr id="21" name="Picture 20" descr="A green diamond on a black background&#10;&#10;Description automatically generated">
            <a:extLst>
              <a:ext uri="{FF2B5EF4-FFF2-40B4-BE49-F238E27FC236}">
                <a16:creationId xmlns:a16="http://schemas.microsoft.com/office/drawing/2014/main" id="{96B8469F-A744-C605-B62C-BA98F22966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4507" y="953077"/>
            <a:ext cx="483843" cy="483843"/>
          </a:xfrm>
          <a:prstGeom prst="rect">
            <a:avLst/>
          </a:prstGeom>
        </p:spPr>
      </p:pic>
      <p:pic>
        <p:nvPicPr>
          <p:cNvPr id="22" name="Picture 21" descr="A yellow diamond shaped object on a black background&#10;&#10;Description automatically generated">
            <a:extLst>
              <a:ext uri="{FF2B5EF4-FFF2-40B4-BE49-F238E27FC236}">
                <a16:creationId xmlns:a16="http://schemas.microsoft.com/office/drawing/2014/main" id="{D0EFB7F5-690A-7298-1DBE-11FFFC07D1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6030" y="1433484"/>
            <a:ext cx="1239181" cy="1239181"/>
          </a:xfrm>
          <a:prstGeom prst="rect">
            <a:avLst/>
          </a:prstGeom>
        </p:spPr>
      </p:pic>
      <p:pic>
        <p:nvPicPr>
          <p:cNvPr id="25" name="Picture 24" descr="A yellow diamond on a black background&#10;&#10;Description automatically generated">
            <a:extLst>
              <a:ext uri="{FF2B5EF4-FFF2-40B4-BE49-F238E27FC236}">
                <a16:creationId xmlns:a16="http://schemas.microsoft.com/office/drawing/2014/main" id="{94E96852-EE1A-61C5-6064-40E22676BF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47944" y="100343"/>
            <a:ext cx="1239181" cy="1239181"/>
          </a:xfrm>
          <a:prstGeom prst="rect">
            <a:avLst/>
          </a:prstGeom>
        </p:spPr>
      </p:pic>
      <p:pic>
        <p:nvPicPr>
          <p:cNvPr id="26" name="Picture 25" descr="A green diamond on a black background&#10;&#10;Description automatically generated">
            <a:extLst>
              <a:ext uri="{FF2B5EF4-FFF2-40B4-BE49-F238E27FC236}">
                <a16:creationId xmlns:a16="http://schemas.microsoft.com/office/drawing/2014/main" id="{77523723-1B14-1EA3-B17F-6E4B71CB2B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90055" y="2219481"/>
            <a:ext cx="281831" cy="281831"/>
          </a:xfrm>
          <a:prstGeom prst="rect">
            <a:avLst/>
          </a:prstGeom>
        </p:spPr>
      </p:pic>
      <p:pic>
        <p:nvPicPr>
          <p:cNvPr id="27" name="Picture 26" descr="A yellow diamond shaped object on a black background&#10;&#10;Description automatically generated">
            <a:extLst>
              <a:ext uri="{FF2B5EF4-FFF2-40B4-BE49-F238E27FC236}">
                <a16:creationId xmlns:a16="http://schemas.microsoft.com/office/drawing/2014/main" id="{7E1A3D80-3485-5974-FBB8-B2AF2E80D18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09721" y="-797637"/>
            <a:ext cx="1595274" cy="1595274"/>
          </a:xfrm>
          <a:prstGeom prst="rect">
            <a:avLst/>
          </a:prstGeom>
        </p:spPr>
      </p:pic>
    </p:spTree>
    <p:extLst>
      <p:ext uri="{BB962C8B-B14F-4D97-AF65-F5344CB8AC3E}">
        <p14:creationId xmlns:p14="http://schemas.microsoft.com/office/powerpoint/2010/main" val="392093310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193BAB95-8DA7-460B-B00A-7037C8394FB0}" type="datetime1">
              <a:rPr lang="en-US" smtClean="0"/>
              <a:pPr/>
              <a:t>1/31/2024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Sample Footer Text</a:t>
            </a:r>
            <a:endParaRPr lang="en-US" dirty="0">
              <a:solidFill>
                <a:srgbClr val="FFFFFF"/>
              </a:solidFill>
            </a:endParaRPr>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11A71338-8BA2-4C79-A6C5-5A8E30081D0C}" type="slidenum">
              <a:rPr lang="en-US" smtClean="0"/>
              <a:pPr/>
              <a:t>‹#›</a:t>
            </a:fld>
            <a:endParaRPr lang="en-US" dirty="0"/>
          </a:p>
        </p:txBody>
      </p:sp>
      <p:pic>
        <p:nvPicPr>
          <p:cNvPr id="3" name="Picture 2" descr="A pink diamond on a black background&#10;&#10;Description automatically generated">
            <a:extLst>
              <a:ext uri="{FF2B5EF4-FFF2-40B4-BE49-F238E27FC236}">
                <a16:creationId xmlns:a16="http://schemas.microsoft.com/office/drawing/2014/main" id="{6A87BFC6-F60F-A729-4958-D4AD41988B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0731" y="520700"/>
            <a:ext cx="764555" cy="764555"/>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6068C628-2D2B-8814-4AF2-CD3FBE391B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1027577"/>
            <a:ext cx="1288474" cy="1288474"/>
          </a:xfrm>
          <a:prstGeom prst="rect">
            <a:avLst/>
          </a:prstGeom>
        </p:spPr>
      </p:pic>
      <p:pic>
        <p:nvPicPr>
          <p:cNvPr id="9" name="Picture 8" descr="A pink and black diamond&#10;&#10;Description automatically generated">
            <a:extLst>
              <a:ext uri="{FF2B5EF4-FFF2-40B4-BE49-F238E27FC236}">
                <a16:creationId xmlns:a16="http://schemas.microsoft.com/office/drawing/2014/main" id="{82DCFF9E-CD31-D3B7-FB9D-FB852C9CE6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8300" y="-458492"/>
            <a:ext cx="1435833" cy="1435833"/>
          </a:xfrm>
          <a:prstGeom prst="rect">
            <a:avLst/>
          </a:prstGeom>
        </p:spPr>
      </p:pic>
      <p:pic>
        <p:nvPicPr>
          <p:cNvPr id="10" name="Picture 9" descr="A pink diamond on a black background&#10;&#10;Description automatically generated">
            <a:extLst>
              <a:ext uri="{FF2B5EF4-FFF2-40B4-BE49-F238E27FC236}">
                <a16:creationId xmlns:a16="http://schemas.microsoft.com/office/drawing/2014/main" id="{4AE606B0-8ABD-19DE-7BA3-E045474983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61501" y="939187"/>
            <a:ext cx="513015" cy="513015"/>
          </a:xfrm>
          <a:prstGeom prst="rect">
            <a:avLst/>
          </a:prstGeom>
        </p:spPr>
      </p:pic>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EA067E"/>
            </a:solidFill>
          </a:ln>
        </p:spPr>
        <p:style>
          <a:lnRef idx="1">
            <a:schemeClr val="accent1"/>
          </a:lnRef>
          <a:fillRef idx="0">
            <a:schemeClr val="accent1"/>
          </a:fillRef>
          <a:effectRef idx="0">
            <a:schemeClr val="accent1"/>
          </a:effectRef>
          <a:fontRef idx="minor">
            <a:schemeClr val="tx1"/>
          </a:fontRef>
        </p:style>
      </p:cxnSp>
      <p:pic>
        <p:nvPicPr>
          <p:cNvPr id="14" name="Picture 13" descr="A pink and black diamond&#10;&#10;Description automatically generated">
            <a:extLst>
              <a:ext uri="{FF2B5EF4-FFF2-40B4-BE49-F238E27FC236}">
                <a16:creationId xmlns:a16="http://schemas.microsoft.com/office/drawing/2014/main" id="{B800305A-0BEE-9D13-57D1-DD18CC4AD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5182" y="-676934"/>
            <a:ext cx="1435833" cy="1435833"/>
          </a:xfrm>
          <a:prstGeom prst="rect">
            <a:avLst/>
          </a:prstGeom>
        </p:spPr>
      </p:pic>
      <p:pic>
        <p:nvPicPr>
          <p:cNvPr id="15" name="Picture 14" descr="A pink and black diamond&#10;&#10;Description automatically generated">
            <a:extLst>
              <a:ext uri="{FF2B5EF4-FFF2-40B4-BE49-F238E27FC236}">
                <a16:creationId xmlns:a16="http://schemas.microsoft.com/office/drawing/2014/main" id="{A9547F25-24FE-3837-DCC1-1EDF2F1BA7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6162" y="1244044"/>
            <a:ext cx="639938" cy="639938"/>
          </a:xfrm>
          <a:prstGeom prst="rect">
            <a:avLst/>
          </a:prstGeom>
        </p:spPr>
      </p:pic>
      <p:pic>
        <p:nvPicPr>
          <p:cNvPr id="16" name="Picture 15" descr="A pink and black diamond&#10;&#10;Description automatically generated">
            <a:extLst>
              <a:ext uri="{FF2B5EF4-FFF2-40B4-BE49-F238E27FC236}">
                <a16:creationId xmlns:a16="http://schemas.microsoft.com/office/drawing/2014/main" id="{B683C9A5-06FD-D320-1718-8D2687CC60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3800" y="1423772"/>
            <a:ext cx="1222905" cy="1222905"/>
          </a:xfrm>
          <a:prstGeom prst="rect">
            <a:avLst/>
          </a:prstGeom>
        </p:spPr>
      </p:pic>
      <p:pic>
        <p:nvPicPr>
          <p:cNvPr id="29" name="Picture 28" descr="A pink diamond on a black background&#10;&#10;Description automatically generated">
            <a:extLst>
              <a:ext uri="{FF2B5EF4-FFF2-40B4-BE49-F238E27FC236}">
                <a16:creationId xmlns:a16="http://schemas.microsoft.com/office/drawing/2014/main" id="{0C3ADEDF-843A-0694-56E0-77AFC32D82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92145" y="171492"/>
            <a:ext cx="1149414" cy="1149414"/>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D6988B2B-2724-996D-32E6-48238561C8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87329" y="2216727"/>
            <a:ext cx="266471" cy="266471"/>
          </a:xfrm>
          <a:prstGeom prst="rect">
            <a:avLst/>
          </a:prstGeom>
        </p:spPr>
      </p:pic>
    </p:spTree>
    <p:extLst>
      <p:ext uri="{BB962C8B-B14F-4D97-AF65-F5344CB8AC3E}">
        <p14:creationId xmlns:p14="http://schemas.microsoft.com/office/powerpoint/2010/main" val="232978105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8454CF-AD43-61AD-EB9B-5BC5EA22DC5F}"/>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505F58F-C0B5-422A-8E5A-6B99E5D80F0A}" type="datetime1">
              <a:rPr lang="en-US" smtClean="0"/>
              <a:t>1/31/2024</a:t>
            </a:fld>
            <a:endParaRPr lang="en-US"/>
          </a:p>
        </p:txBody>
      </p:sp>
      <p:sp>
        <p:nvSpPr>
          <p:cNvPr id="3" name="Footer Placeholder 2">
            <a:extLst>
              <a:ext uri="{FF2B5EF4-FFF2-40B4-BE49-F238E27FC236}">
                <a16:creationId xmlns:a16="http://schemas.microsoft.com/office/drawing/2014/main" id="{3D5EF5EF-D546-3A20-44B7-0CF856EC489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Sample Footer Text</a:t>
            </a:r>
          </a:p>
        </p:txBody>
      </p:sp>
      <p:sp>
        <p:nvSpPr>
          <p:cNvPr id="4" name="Slide Number Placeholder 3">
            <a:extLst>
              <a:ext uri="{FF2B5EF4-FFF2-40B4-BE49-F238E27FC236}">
                <a16:creationId xmlns:a16="http://schemas.microsoft.com/office/drawing/2014/main" id="{40D082DD-1AD7-7FEC-D9CA-ACE86EF13D36}"/>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11A71338-8BA2-4C79-A6C5-5A8E30081D0C}" type="slidenum">
              <a:rPr lang="en-US" smtClean="0"/>
              <a:t>‹#›</a:t>
            </a:fld>
            <a:endParaRPr lang="en-US"/>
          </a:p>
        </p:txBody>
      </p:sp>
    </p:spTree>
    <p:extLst>
      <p:ext uri="{BB962C8B-B14F-4D97-AF65-F5344CB8AC3E}">
        <p14:creationId xmlns:p14="http://schemas.microsoft.com/office/powerpoint/2010/main" val="3957996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3B052-A59B-4AE3-A89A-E7748630C15B}"/>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BDA9EC4-FEA9-41D2-BE8D-F709F01D37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E155CF-52F5-4879-B7F3-D05812AC4A6D}"/>
              </a:ext>
            </a:extLst>
          </p:cNvPr>
          <p:cNvSpPr>
            <a:spLocks noGrp="1"/>
          </p:cNvSpPr>
          <p:nvPr>
            <p:ph type="dt" sz="half" idx="10"/>
          </p:nvPr>
        </p:nvSpPr>
        <p:spPr/>
        <p:txBody>
          <a:bodyPr/>
          <a:lstStyle/>
          <a:p>
            <a:fld id="{073D55F9-11A3-4523-8F38-6BA37933791A}" type="datetime1">
              <a:rPr lang="en-US" smtClean="0"/>
              <a:t>1/31/2024</a:t>
            </a:fld>
            <a:endParaRPr lang="en-US"/>
          </a:p>
        </p:txBody>
      </p:sp>
      <p:sp>
        <p:nvSpPr>
          <p:cNvPr id="5" name="Footer Placeholder 4">
            <a:extLst>
              <a:ext uri="{FF2B5EF4-FFF2-40B4-BE49-F238E27FC236}">
                <a16:creationId xmlns:a16="http://schemas.microsoft.com/office/drawing/2014/main" id="{80D053AC-61ED-4C2F-90BF-D4A9165451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138B2ED7-A198-4613-B8C9-EE02BAE24FA4}"/>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14069400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C8777-C460-4649-8822-CA943386D06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FDF69E6-1094-437B-AA7E-0E21B7136CCA}"/>
              </a:ext>
            </a:extLst>
          </p:cNvPr>
          <p:cNvSpPr>
            <a:spLocks noGrp="1"/>
          </p:cNvSpPr>
          <p:nvPr>
            <p:ph sz="half" idx="1"/>
          </p:nvPr>
        </p:nvSpPr>
        <p:spPr>
          <a:xfrm>
            <a:off x="457200" y="1825625"/>
            <a:ext cx="5562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20BC963-4591-4BE3-AE63-4999A13C50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04D5BB-DB84-4266-9B4F-E65CCFE5B310}"/>
              </a:ext>
            </a:extLst>
          </p:cNvPr>
          <p:cNvSpPr>
            <a:spLocks noGrp="1"/>
          </p:cNvSpPr>
          <p:nvPr>
            <p:ph type="dt" sz="half" idx="10"/>
          </p:nvPr>
        </p:nvSpPr>
        <p:spPr/>
        <p:txBody>
          <a:bodyPr/>
          <a:lstStyle/>
          <a:p>
            <a:fld id="{75BE9C62-1337-40B8-BA50-E9F4861DB4BC}" type="datetime1">
              <a:rPr lang="en-US" smtClean="0"/>
              <a:t>1/31/2024</a:t>
            </a:fld>
            <a:endParaRPr lang="en-US"/>
          </a:p>
        </p:txBody>
      </p:sp>
      <p:sp>
        <p:nvSpPr>
          <p:cNvPr id="6" name="Footer Placeholder 5">
            <a:extLst>
              <a:ext uri="{FF2B5EF4-FFF2-40B4-BE49-F238E27FC236}">
                <a16:creationId xmlns:a16="http://schemas.microsoft.com/office/drawing/2014/main" id="{891A99B5-D493-4AB1-AF24-6660540D56AD}"/>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FE178D0-5F1E-43FA-B447-53501EDD17C0}"/>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973040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11A71338-8BA2-4C79-A6C5-5A8E30081D0C}" type="slidenum">
              <a:rPr lang="en-US" smtClean="0"/>
              <a:pPr/>
              <a:t>‹#›</a:t>
            </a:fld>
            <a:endParaRPr lang="en-US" dirty="0"/>
          </a:p>
        </p:txBody>
      </p:sp>
      <p:sp>
        <p:nvSpPr>
          <p:cNvPr id="24" name="Rectangle 23">
            <a:extLst>
              <a:ext uri="{FF2B5EF4-FFF2-40B4-BE49-F238E27FC236}">
                <a16:creationId xmlns:a16="http://schemas.microsoft.com/office/drawing/2014/main" id="{2B419B49-3EA7-E991-C6D2-EA150F9ECAAF}"/>
              </a:ext>
            </a:extLst>
          </p:cNvPr>
          <p:cNvSpPr/>
          <p:nvPr/>
        </p:nvSpPr>
        <p:spPr>
          <a:xfrm>
            <a:off x="-7484" y="13083"/>
            <a:ext cx="12192000" cy="6858000"/>
          </a:xfrm>
          <a:prstGeom prst="rect">
            <a:avLst/>
          </a:prstGeom>
          <a:solidFill>
            <a:srgbClr val="7223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urple diamond shaped object&#10;&#10;Description automatically generated">
            <a:extLst>
              <a:ext uri="{FF2B5EF4-FFF2-40B4-BE49-F238E27FC236}">
                <a16:creationId xmlns:a16="http://schemas.microsoft.com/office/drawing/2014/main" id="{9FF96AD8-7E58-3FA9-C3C8-7A97B3601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5771" y="386075"/>
            <a:ext cx="8891870" cy="8891870"/>
          </a:xfrm>
          <a:prstGeom prst="rect">
            <a:avLst/>
          </a:prstGeom>
        </p:spPr>
      </p:pic>
      <p:pic>
        <p:nvPicPr>
          <p:cNvPr id="11" name="Picture 10" descr="A purple diamond on a black background&#10;&#10;Description automatically generated">
            <a:extLst>
              <a:ext uri="{FF2B5EF4-FFF2-40B4-BE49-F238E27FC236}">
                <a16:creationId xmlns:a16="http://schemas.microsoft.com/office/drawing/2014/main" id="{A79F8670-E56E-3923-BB8B-F3F4768B9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6107" y="672241"/>
            <a:ext cx="7973879" cy="7973879"/>
          </a:xfrm>
          <a:prstGeom prst="rect">
            <a:avLst/>
          </a:prstGeom>
        </p:spPr>
      </p:pic>
      <p:pic>
        <p:nvPicPr>
          <p:cNvPr id="7" name="Picture 6" descr="A child wearing glasses and headphones&#10;&#10;Description automatically generated">
            <a:extLst>
              <a:ext uri="{FF2B5EF4-FFF2-40B4-BE49-F238E27FC236}">
                <a16:creationId xmlns:a16="http://schemas.microsoft.com/office/drawing/2014/main" id="{F939288C-318D-AE69-4416-E9EEA84FE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054" y="1525798"/>
            <a:ext cx="6213056" cy="6213056"/>
          </a:xfrm>
          <a:prstGeom prst="rect">
            <a:avLst/>
          </a:prstGeom>
        </p:spPr>
      </p:pic>
      <p:pic>
        <p:nvPicPr>
          <p:cNvPr id="15" name="Picture 14">
            <a:extLst>
              <a:ext uri="{FF2B5EF4-FFF2-40B4-BE49-F238E27FC236}">
                <a16:creationId xmlns:a16="http://schemas.microsoft.com/office/drawing/2014/main" id="{CD1EC2BC-DE2B-319A-DFD0-8D2280DFC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21" name="Text Placeholder 88">
            <a:extLst>
              <a:ext uri="{FF2B5EF4-FFF2-40B4-BE49-F238E27FC236}">
                <a16:creationId xmlns:a16="http://schemas.microsoft.com/office/drawing/2014/main" id="{9D8BDCB4-2C04-8017-9DAD-D5FE4B15926F}"/>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22" name="Text Placeholder 86">
            <a:extLst>
              <a:ext uri="{FF2B5EF4-FFF2-40B4-BE49-F238E27FC236}">
                <a16:creationId xmlns:a16="http://schemas.microsoft.com/office/drawing/2014/main" id="{86908039-4E82-0BE3-9D23-623EDC91797C}"/>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101630184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11A71338-8BA2-4C79-A6C5-5A8E30081D0C}" type="slidenum">
              <a:rPr lang="en-US" smtClean="0"/>
              <a:pPr/>
              <a:t>‹#›</a:t>
            </a:fld>
            <a:endParaRPr lang="en-US" dirty="0"/>
          </a:p>
        </p:txBody>
      </p:sp>
      <p:sp>
        <p:nvSpPr>
          <p:cNvPr id="24" name="Rectangle 23">
            <a:extLst>
              <a:ext uri="{FF2B5EF4-FFF2-40B4-BE49-F238E27FC236}">
                <a16:creationId xmlns:a16="http://schemas.microsoft.com/office/drawing/2014/main" id="{2B419B49-3EA7-E991-C6D2-EA150F9ECAAF}"/>
              </a:ext>
            </a:extLst>
          </p:cNvPr>
          <p:cNvSpPr/>
          <p:nvPr/>
        </p:nvSpPr>
        <p:spPr>
          <a:xfrm>
            <a:off x="0" y="-6540"/>
            <a:ext cx="12192000" cy="6858000"/>
          </a:xfrm>
          <a:prstGeom prst="rect">
            <a:avLst/>
          </a:prstGeom>
          <a:solidFill>
            <a:srgbClr val="BF0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nk diamond on a black background&#10;&#10;Description automatically generated">
            <a:extLst>
              <a:ext uri="{FF2B5EF4-FFF2-40B4-BE49-F238E27FC236}">
                <a16:creationId xmlns:a16="http://schemas.microsoft.com/office/drawing/2014/main" id="{18B63C59-28EE-ED5A-82E3-67B9722316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7854" y="4632326"/>
            <a:ext cx="4129489" cy="4129489"/>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F40B7578-FDC6-594E-6552-979A85098D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6650" y="5459628"/>
            <a:ext cx="989003" cy="989003"/>
          </a:xfrm>
          <a:prstGeom prst="rect">
            <a:avLst/>
          </a:prstGeom>
        </p:spPr>
      </p:pic>
      <p:pic>
        <p:nvPicPr>
          <p:cNvPr id="10" name="Picture 9" descr="A pink and black diamond&#10;&#10;Description automatically generated">
            <a:extLst>
              <a:ext uri="{FF2B5EF4-FFF2-40B4-BE49-F238E27FC236}">
                <a16:creationId xmlns:a16="http://schemas.microsoft.com/office/drawing/2014/main" id="{0F3A6FD1-7665-5CC7-F677-1F24F1DF67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871" y="2146146"/>
            <a:ext cx="8152782" cy="8152782"/>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957463D0-5A4E-7FC0-69A7-23A0FBD635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6034" y="3509963"/>
            <a:ext cx="5451967" cy="5451967"/>
          </a:xfrm>
          <a:prstGeom prst="rect">
            <a:avLst/>
          </a:prstGeom>
        </p:spPr>
      </p:pic>
      <p:pic>
        <p:nvPicPr>
          <p:cNvPr id="13" name="Picture 12" descr="A pink and black diamond&#10;&#10;Description automatically generated">
            <a:extLst>
              <a:ext uri="{FF2B5EF4-FFF2-40B4-BE49-F238E27FC236}">
                <a16:creationId xmlns:a16="http://schemas.microsoft.com/office/drawing/2014/main" id="{6071702A-7AA3-456A-0C15-A4F0929AAD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5840" y="-1405956"/>
            <a:ext cx="4159917" cy="4159917"/>
          </a:xfrm>
          <a:prstGeom prst="rect">
            <a:avLst/>
          </a:prstGeom>
        </p:spPr>
      </p:pic>
      <p:pic>
        <p:nvPicPr>
          <p:cNvPr id="14" name="Picture 13">
            <a:extLst>
              <a:ext uri="{FF2B5EF4-FFF2-40B4-BE49-F238E27FC236}">
                <a16:creationId xmlns:a16="http://schemas.microsoft.com/office/drawing/2014/main" id="{7BBE5491-7E40-D843-EFD9-84647D60B4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17" name="Text Placeholder 88">
            <a:extLst>
              <a:ext uri="{FF2B5EF4-FFF2-40B4-BE49-F238E27FC236}">
                <a16:creationId xmlns:a16="http://schemas.microsoft.com/office/drawing/2014/main" id="{3139B509-F003-EF93-EBAD-0AA371562B7A}"/>
              </a:ext>
            </a:extLst>
          </p:cNvPr>
          <p:cNvSpPr>
            <a:spLocks noGrp="1"/>
          </p:cNvSpPr>
          <p:nvPr>
            <p:ph type="body" sz="quarter" idx="13"/>
          </p:nvPr>
        </p:nvSpPr>
        <p:spPr>
          <a:xfrm>
            <a:off x="892971" y="3366295"/>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36E20D99-A512-D395-FFF1-5A4E954D30B6}"/>
              </a:ext>
            </a:extLst>
          </p:cNvPr>
          <p:cNvSpPr>
            <a:spLocks noGrp="1"/>
          </p:cNvSpPr>
          <p:nvPr>
            <p:ph type="body" sz="quarter" idx="10" hasCustomPrompt="1"/>
          </p:nvPr>
        </p:nvSpPr>
        <p:spPr>
          <a:xfrm>
            <a:off x="892971" y="2234512"/>
            <a:ext cx="771762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298933825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193BAB95-8DA7-460B-B00A-7037C8394FB0}" type="datetime1">
              <a:rPr lang="en-US" smtClean="0"/>
              <a:pPr/>
              <a:t>1/31/2024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Sample Footer Text</a:t>
            </a:r>
            <a:endParaRPr lang="en-US" dirty="0">
              <a:solidFill>
                <a:srgbClr val="FFFFFF"/>
              </a:solidFill>
            </a:endParaRPr>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11A71338-8BA2-4C79-A6C5-5A8E30081D0C}" type="slidenum">
              <a:rPr lang="en-US" smtClean="0"/>
              <a:pPr/>
              <a:t>‹#›</a:t>
            </a:fld>
            <a:endParaRPr lang="en-US" dirty="0"/>
          </a:p>
        </p:txBody>
      </p:sp>
      <p:pic>
        <p:nvPicPr>
          <p:cNvPr id="12" name="Picture 11" descr="A blue diamond shaped object&#10;&#10;Description automatically generated">
            <a:extLst>
              <a:ext uri="{FF2B5EF4-FFF2-40B4-BE49-F238E27FC236}">
                <a16:creationId xmlns:a16="http://schemas.microsoft.com/office/drawing/2014/main" id="{59D4173A-0FD7-051F-FCF7-AA3E12626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pic>
        <p:nvPicPr>
          <p:cNvPr id="16" name="Picture 15" descr="A blue diamond shaped object on a black background&#10;&#10;Description automatically generated">
            <a:extLst>
              <a:ext uri="{FF2B5EF4-FFF2-40B4-BE49-F238E27FC236}">
                <a16:creationId xmlns:a16="http://schemas.microsoft.com/office/drawing/2014/main" id="{F0AD906B-B864-F766-CAE3-546EEC56C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sp>
        <p:nvSpPr>
          <p:cNvPr id="20" name="Text Placeholder 86">
            <a:extLst>
              <a:ext uri="{FF2B5EF4-FFF2-40B4-BE49-F238E27FC236}">
                <a16:creationId xmlns:a16="http://schemas.microsoft.com/office/drawing/2014/main" id="{690781E1-33BE-CBEF-7182-1B3C1B52BCAD}"/>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21" name="Text Placeholder 88">
            <a:extLst>
              <a:ext uri="{FF2B5EF4-FFF2-40B4-BE49-F238E27FC236}">
                <a16:creationId xmlns:a16="http://schemas.microsoft.com/office/drawing/2014/main" id="{443BA69B-E6A4-BC5E-7D89-DFDF60BCA14F}"/>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225775871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193BAB95-8DA7-460B-B00A-7037C8394FB0}" type="datetime1">
              <a:rPr lang="en-US" smtClean="0"/>
              <a:pPr/>
              <a:t>1/31/2024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Sample Footer Text</a:t>
            </a:r>
            <a:endParaRPr lang="en-US" dirty="0">
              <a:solidFill>
                <a:srgbClr val="FFFFFF"/>
              </a:solidFill>
            </a:endParaRPr>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11A71338-8BA2-4C79-A6C5-5A8E30081D0C}" type="slidenum">
              <a:rPr lang="en-US" smtClean="0"/>
              <a:pPr/>
              <a:t>‹#›</a:t>
            </a:fld>
            <a:endParaRPr lang="en-US" dirty="0"/>
          </a:p>
        </p:txBody>
      </p:sp>
      <p:pic>
        <p:nvPicPr>
          <p:cNvPr id="4" name="Picture 3" descr="A yellow diamond on a black background&#10;&#10;Description automatically generated">
            <a:extLst>
              <a:ext uri="{FF2B5EF4-FFF2-40B4-BE49-F238E27FC236}">
                <a16:creationId xmlns:a16="http://schemas.microsoft.com/office/drawing/2014/main" id="{34A42641-F80F-F3FA-9F21-5007C79566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0455" y="-246393"/>
            <a:ext cx="1471880" cy="1471880"/>
          </a:xfrm>
          <a:prstGeom prst="rect">
            <a:avLst/>
          </a:prstGeom>
        </p:spPr>
      </p:pic>
      <p:pic>
        <p:nvPicPr>
          <p:cNvPr id="2" name="Picture 1" descr="A green diamond shaped object&#10;&#10;Description automatically generated">
            <a:extLst>
              <a:ext uri="{FF2B5EF4-FFF2-40B4-BE49-F238E27FC236}">
                <a16:creationId xmlns:a16="http://schemas.microsoft.com/office/drawing/2014/main" id="{FCF64FD4-E8C3-43BC-6174-B5A857D29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6" name="Text Placeholder 86">
            <a:extLst>
              <a:ext uri="{FF2B5EF4-FFF2-40B4-BE49-F238E27FC236}">
                <a16:creationId xmlns:a16="http://schemas.microsoft.com/office/drawing/2014/main" id="{FFA79E92-C68A-8E03-D325-D7DDE08D7792}"/>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7" name="Text Placeholder 88">
            <a:extLst>
              <a:ext uri="{FF2B5EF4-FFF2-40B4-BE49-F238E27FC236}">
                <a16:creationId xmlns:a16="http://schemas.microsoft.com/office/drawing/2014/main" id="{F1427DD8-BD9E-BCF1-BBE1-08322F1BDEB1}"/>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424898048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3">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193BAB95-8DA7-460B-B00A-7037C8394FB0}" type="datetime1">
              <a:rPr lang="en-US" smtClean="0"/>
              <a:pPr/>
              <a:t>1/31/2024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Sample Footer Text</a:t>
            </a:r>
            <a:endParaRPr lang="en-US" dirty="0">
              <a:solidFill>
                <a:srgbClr val="FFFFFF"/>
              </a:solidFill>
            </a:endParaRPr>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11A71338-8BA2-4C79-A6C5-5A8E30081D0C}" type="slidenum">
              <a:rPr lang="en-US" smtClean="0"/>
              <a:pPr/>
              <a:t>‹#›</a:t>
            </a:fld>
            <a:endParaRPr lang="en-US" dirty="0"/>
          </a:p>
        </p:txBody>
      </p:sp>
      <p:pic>
        <p:nvPicPr>
          <p:cNvPr id="5" name="Picture 4" descr="A purple diamond shaped object&#10;&#10;Description automatically generated">
            <a:extLst>
              <a:ext uri="{FF2B5EF4-FFF2-40B4-BE49-F238E27FC236}">
                <a16:creationId xmlns:a16="http://schemas.microsoft.com/office/drawing/2014/main" id="{69200790-A1E8-4922-7FB9-A6BCA8EA33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pic>
        <p:nvPicPr>
          <p:cNvPr id="3" name="Picture 2" descr="A purple diamond with black background&#10;&#10;Description automatically generated">
            <a:extLst>
              <a:ext uri="{FF2B5EF4-FFF2-40B4-BE49-F238E27FC236}">
                <a16:creationId xmlns:a16="http://schemas.microsoft.com/office/drawing/2014/main" id="{BCB4DAA2-BF78-0361-4697-E5AE7A747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3" name="Text Placeholder 86">
            <a:extLst>
              <a:ext uri="{FF2B5EF4-FFF2-40B4-BE49-F238E27FC236}">
                <a16:creationId xmlns:a16="http://schemas.microsoft.com/office/drawing/2014/main" id="{41D62B7B-8B56-EA73-4AB9-20608B9FB641}"/>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4" name="Text Placeholder 88">
            <a:extLst>
              <a:ext uri="{FF2B5EF4-FFF2-40B4-BE49-F238E27FC236}">
                <a16:creationId xmlns:a16="http://schemas.microsoft.com/office/drawing/2014/main" id="{0A7A31A2-B2B2-76BD-A5F6-FAC89A761633}"/>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05551187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4">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193BAB95-8DA7-460B-B00A-7037C8394FB0}" type="datetime1">
              <a:rPr lang="en-US" smtClean="0"/>
              <a:pPr/>
              <a:t>1/31/2024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r>
              <a:rPr lang="en-US"/>
              <a:t>Sample Footer Text</a:t>
            </a:r>
            <a:endParaRPr lang="en-US" dirty="0">
              <a:solidFill>
                <a:srgbClr val="FFFFFF"/>
              </a:solidFill>
            </a:endParaRPr>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11A71338-8BA2-4C79-A6C5-5A8E30081D0C}" type="slidenum">
              <a:rPr lang="en-US" smtClean="0"/>
              <a:pPr/>
              <a:t>‹#›</a:t>
            </a:fld>
            <a:endParaRPr lang="en-US" dirty="0"/>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itting on a couch using a computer&#10;&#10;Description automatically generated">
            <a:extLst>
              <a:ext uri="{FF2B5EF4-FFF2-40B4-BE49-F238E27FC236}">
                <a16:creationId xmlns:a16="http://schemas.microsoft.com/office/drawing/2014/main" id="{FD73632F-BEDF-F796-34E8-DB7827A26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7010" y="-971550"/>
            <a:ext cx="8801100" cy="8801100"/>
          </a:xfrm>
          <a:prstGeom prst="rect">
            <a:avLst/>
          </a:prstGeom>
        </p:spPr>
      </p:pic>
      <p:pic>
        <p:nvPicPr>
          <p:cNvPr id="9" name="Picture 8" descr="A purple diamond on a black background&#10;&#10;Description automatically generated">
            <a:extLst>
              <a:ext uri="{FF2B5EF4-FFF2-40B4-BE49-F238E27FC236}">
                <a16:creationId xmlns:a16="http://schemas.microsoft.com/office/drawing/2014/main" id="{4950CEC1-B62F-AEDE-5B21-1D62896F6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 y="-1921296"/>
            <a:ext cx="4358640" cy="4358640"/>
          </a:xfrm>
          <a:prstGeom prst="rect">
            <a:avLst/>
          </a:prstGeom>
        </p:spPr>
      </p:pic>
      <p:pic>
        <p:nvPicPr>
          <p:cNvPr id="10" name="Picture 9" descr="A purple diamond on a black background&#10;&#10;Description automatically generated">
            <a:extLst>
              <a:ext uri="{FF2B5EF4-FFF2-40B4-BE49-F238E27FC236}">
                <a16:creationId xmlns:a16="http://schemas.microsoft.com/office/drawing/2014/main" id="{0C8DA0AD-6D84-ABB8-1EE2-338BC978FF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2340" y="4678680"/>
            <a:ext cx="4358640" cy="4358640"/>
          </a:xfrm>
          <a:prstGeom prst="rect">
            <a:avLst/>
          </a:prstGeom>
        </p:spPr>
      </p:pic>
      <p:sp>
        <p:nvSpPr>
          <p:cNvPr id="16" name="Text Placeholder 88">
            <a:extLst>
              <a:ext uri="{FF2B5EF4-FFF2-40B4-BE49-F238E27FC236}">
                <a16:creationId xmlns:a16="http://schemas.microsoft.com/office/drawing/2014/main" id="{227667AB-E6B6-524E-BF49-C0EE4B03DE84}"/>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7" name="Text Placeholder 86">
            <a:extLst>
              <a:ext uri="{FF2B5EF4-FFF2-40B4-BE49-F238E27FC236}">
                <a16:creationId xmlns:a16="http://schemas.microsoft.com/office/drawing/2014/main" id="{26013C7D-6F61-109D-B5F3-D32B2F765A3B}"/>
              </a:ext>
            </a:extLst>
          </p:cNvPr>
          <p:cNvSpPr>
            <a:spLocks noGrp="1"/>
          </p:cNvSpPr>
          <p:nvPr>
            <p:ph type="body" sz="quarter" idx="14"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4242612659"/>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5">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193BAB95-8DA7-460B-B00A-7037C8394FB0}" type="datetime1">
              <a:rPr lang="en-US" smtClean="0"/>
              <a:pPr/>
              <a:t>1/31/2024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r>
              <a:rPr lang="en-US"/>
              <a:t>Sample Footer Text</a:t>
            </a:r>
            <a:endParaRPr lang="en-US" dirty="0">
              <a:solidFill>
                <a:srgbClr val="FFFFFF"/>
              </a:solidFill>
            </a:endParaRPr>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11A71338-8BA2-4C79-A6C5-5A8E30081D0C}" type="slidenum">
              <a:rPr lang="en-US" smtClean="0"/>
              <a:pPr/>
              <a:t>‹#›</a:t>
            </a:fld>
            <a:endParaRPr lang="en-US" dirty="0"/>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D2DB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erson and a child playing basketball&#10;&#10;Description automatically generated">
            <a:extLst>
              <a:ext uri="{FF2B5EF4-FFF2-40B4-BE49-F238E27FC236}">
                <a16:creationId xmlns:a16="http://schemas.microsoft.com/office/drawing/2014/main" id="{1EBD40A7-4742-90BC-DF06-9D3FB4384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0340" y="-907308"/>
            <a:ext cx="8801100" cy="8801100"/>
          </a:xfrm>
          <a:prstGeom prst="rect">
            <a:avLst/>
          </a:prstGeom>
        </p:spPr>
      </p:pic>
      <p:pic>
        <p:nvPicPr>
          <p:cNvPr id="11" name="Picture 10" descr="A green diamond on a black background&#10;&#10;Description automatically generated">
            <a:extLst>
              <a:ext uri="{FF2B5EF4-FFF2-40B4-BE49-F238E27FC236}">
                <a16:creationId xmlns:a16="http://schemas.microsoft.com/office/drawing/2014/main" id="{36D0B19A-E677-A6C1-9179-8C73C4B07E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419" y="-1741118"/>
            <a:ext cx="4087022" cy="4087022"/>
          </a:xfrm>
          <a:prstGeom prst="rect">
            <a:avLst/>
          </a:prstGeom>
        </p:spPr>
      </p:pic>
      <p:pic>
        <p:nvPicPr>
          <p:cNvPr id="12" name="Picture 11" descr="A green diamond on a black background&#10;&#10;Description automatically generated">
            <a:extLst>
              <a:ext uri="{FF2B5EF4-FFF2-40B4-BE49-F238E27FC236}">
                <a16:creationId xmlns:a16="http://schemas.microsoft.com/office/drawing/2014/main" id="{63A11000-107D-0BC8-7ECE-0DE6110785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2587" y="4814489"/>
            <a:ext cx="4087022" cy="4087022"/>
          </a:xfrm>
          <a:prstGeom prst="rect">
            <a:avLst/>
          </a:prstGeom>
        </p:spPr>
      </p:pic>
      <p:sp>
        <p:nvSpPr>
          <p:cNvPr id="17" name="Text Placeholder 86">
            <a:extLst>
              <a:ext uri="{FF2B5EF4-FFF2-40B4-BE49-F238E27FC236}">
                <a16:creationId xmlns:a16="http://schemas.microsoft.com/office/drawing/2014/main" id="{345B6D63-5779-FA1B-0A54-32A94F108B4F}"/>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8" name="Text Placeholder 88">
            <a:extLst>
              <a:ext uri="{FF2B5EF4-FFF2-40B4-BE49-F238E27FC236}">
                <a16:creationId xmlns:a16="http://schemas.microsoft.com/office/drawing/2014/main" id="{03790DE6-1EE7-1B7B-DF52-5CFE4BF0F515}"/>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432111333"/>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6">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193BAB95-8DA7-460B-B00A-7037C8394FB0}" type="datetime1">
              <a:rPr lang="en-US" smtClean="0"/>
              <a:pPr/>
              <a:t>1/31/2024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r>
              <a:rPr lang="en-US"/>
              <a:t>Sample Footer Text</a:t>
            </a:r>
            <a:endParaRPr lang="en-US" dirty="0">
              <a:solidFill>
                <a:srgbClr val="FFFFFF"/>
              </a:solidFill>
            </a:endParaRPr>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11A71338-8BA2-4C79-A6C5-5A8E30081D0C}" type="slidenum">
              <a:rPr lang="en-US" smtClean="0"/>
              <a:pPr/>
              <a:t>‹#›</a:t>
            </a:fld>
            <a:endParaRPr lang="en-US" dirty="0"/>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EA06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howing something on a computer to a child&#10;&#10;Description automatically generated">
            <a:extLst>
              <a:ext uri="{FF2B5EF4-FFF2-40B4-BE49-F238E27FC236}">
                <a16:creationId xmlns:a16="http://schemas.microsoft.com/office/drawing/2014/main" id="{19B34D72-DDD2-869C-084D-0D42520FC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300" y="-834920"/>
            <a:ext cx="8801101" cy="8801101"/>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82312700-B45D-E00D-4A40-04C7CADB0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 y="-1744980"/>
            <a:ext cx="4084320" cy="4084320"/>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DE4B626B-8FD7-31DD-9DB4-8AE47286D2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4815840"/>
            <a:ext cx="4084320" cy="4084320"/>
          </a:xfrm>
          <a:prstGeom prst="rect">
            <a:avLst/>
          </a:prstGeom>
        </p:spPr>
      </p:pic>
      <p:sp>
        <p:nvSpPr>
          <p:cNvPr id="17" name="Text Placeholder 88">
            <a:extLst>
              <a:ext uri="{FF2B5EF4-FFF2-40B4-BE49-F238E27FC236}">
                <a16:creationId xmlns:a16="http://schemas.microsoft.com/office/drawing/2014/main" id="{DB92E3CF-AA8C-2585-B6C6-102496CC1F1B}"/>
              </a:ext>
            </a:extLst>
          </p:cNvPr>
          <p:cNvSpPr>
            <a:spLocks noGrp="1"/>
          </p:cNvSpPr>
          <p:nvPr>
            <p:ph type="body" sz="quarter" idx="13"/>
          </p:nvPr>
        </p:nvSpPr>
        <p:spPr>
          <a:xfrm>
            <a:off x="892971" y="3778670"/>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DEE37DFF-3D3B-9978-BC10-3E98934C7AE8}"/>
              </a:ext>
            </a:extLst>
          </p:cNvPr>
          <p:cNvSpPr>
            <a:spLocks noGrp="1"/>
          </p:cNvSpPr>
          <p:nvPr>
            <p:ph type="body" sz="quarter" idx="14" hasCustomPrompt="1"/>
          </p:nvPr>
        </p:nvSpPr>
        <p:spPr>
          <a:xfrm>
            <a:off x="892972" y="2234512"/>
            <a:ext cx="4707730"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383867182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6117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73.png"/></Relationships>
</file>

<file path=ppt/slides/_rels/slide1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77.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50.png"/></Relationships>
</file>

<file path=ppt/slides/_rels/slide2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0.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4.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59.png"/><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6F520-F4DD-6D59-7850-7258A023178C}"/>
              </a:ext>
            </a:extLst>
          </p:cNvPr>
          <p:cNvSpPr>
            <a:spLocks noGrp="1"/>
          </p:cNvSpPr>
          <p:nvPr>
            <p:ph type="body" sz="quarter" idx="13"/>
          </p:nvPr>
        </p:nvSpPr>
        <p:spPr>
          <a:xfrm>
            <a:off x="892971" y="2234512"/>
            <a:ext cx="4906019" cy="1238250"/>
          </a:xfrm>
        </p:spPr>
        <p:txBody>
          <a:bodyPr>
            <a:normAutofit/>
          </a:bodyPr>
          <a:lstStyle/>
          <a:p>
            <a:r>
              <a:rPr lang="en-US" sz="3800"/>
              <a:t>Angles of Similar Triangles</a:t>
            </a:r>
          </a:p>
        </p:txBody>
      </p:sp>
      <p:sp>
        <p:nvSpPr>
          <p:cNvPr id="3" name="TextBox 2">
            <a:extLst>
              <a:ext uri="{FF2B5EF4-FFF2-40B4-BE49-F238E27FC236}">
                <a16:creationId xmlns:a16="http://schemas.microsoft.com/office/drawing/2014/main" id="{6F8C64A0-B441-C6E2-D07E-C672C0825A61}"/>
              </a:ext>
            </a:extLst>
          </p:cNvPr>
          <p:cNvSpPr txBox="1"/>
          <p:nvPr/>
        </p:nvSpPr>
        <p:spPr>
          <a:xfrm>
            <a:off x="883570" y="3689249"/>
            <a:ext cx="4959350" cy="469900"/>
          </a:xfrm>
          <a:prstGeom prst="rect">
            <a:avLst/>
          </a:prstGeom>
        </p:spPr>
        <p:txBody>
          <a:bodyPr rtlCol="0">
            <a:normAutofit/>
          </a:bodyPr>
          <a:lstStyle/>
          <a:p>
            <a:pPr>
              <a:spcBef>
                <a:spcPts val="1000"/>
              </a:spcBef>
            </a:pPr>
            <a:r>
              <a:rPr lang="en-US" b="1" i="0" kern="1200"/>
              <a:t>Math 8B Unit 3 Lesson 8</a:t>
            </a:r>
          </a:p>
        </p:txBody>
      </p:sp>
    </p:spTree>
    <p:extLst>
      <p:ext uri="{BB962C8B-B14F-4D97-AF65-F5344CB8AC3E}">
        <p14:creationId xmlns:p14="http://schemas.microsoft.com/office/powerpoint/2010/main" val="4165847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4A7A8-20A6-2F38-F198-78B8839D7EE6}"/>
              </a:ext>
            </a:extLst>
          </p:cNvPr>
          <p:cNvSpPr>
            <a:spLocks noGrp="1"/>
          </p:cNvSpPr>
          <p:nvPr>
            <p:ph type="title"/>
          </p:nvPr>
        </p:nvSpPr>
        <p:spPr>
          <a:xfrm>
            <a:off x="979714" y="1006774"/>
            <a:ext cx="10515600" cy="729157"/>
          </a:xfrm>
        </p:spPr>
        <p:txBody>
          <a:bodyPr>
            <a:normAutofit/>
          </a:bodyPr>
          <a:lstStyle/>
          <a:p>
            <a:r>
              <a:rPr lang="en-US"/>
              <a:t>Summary</a:t>
            </a:r>
          </a:p>
        </p:txBody>
      </p:sp>
      <p:graphicFrame>
        <p:nvGraphicFramePr>
          <p:cNvPr id="5" name="Content Placeholder 2">
            <a:extLst>
              <a:ext uri="{FF2B5EF4-FFF2-40B4-BE49-F238E27FC236}">
                <a16:creationId xmlns:a16="http://schemas.microsoft.com/office/drawing/2014/main" id="{10467A1F-4A35-B717-6251-0A9504A5BFA9}"/>
              </a:ext>
            </a:extLst>
          </p:cNvPr>
          <p:cNvGraphicFramePr>
            <a:graphicFrameLocks noGrp="1"/>
          </p:cNvGraphicFramePr>
          <p:nvPr>
            <p:ph idx="1"/>
            <p:extLst>
              <p:ext uri="{D42A27DB-BD31-4B8C-83A1-F6EECF244321}">
                <p14:modId xmlns:p14="http://schemas.microsoft.com/office/powerpoint/2010/main" val="3933038473"/>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84533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7D27B-4FEB-B80F-F7AC-C8074918C199}"/>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a:t>Similarity of Triangles</a:t>
            </a:r>
          </a:p>
        </p:txBody>
      </p:sp>
      <p:graphicFrame>
        <p:nvGraphicFramePr>
          <p:cNvPr id="8" name="Content Placeholder 3">
            <a:extLst>
              <a:ext uri="{FF2B5EF4-FFF2-40B4-BE49-F238E27FC236}">
                <a16:creationId xmlns:a16="http://schemas.microsoft.com/office/drawing/2014/main" id="{3D107260-9E24-AE29-7E81-2D7C888CD4BB}"/>
              </a:ext>
            </a:extLst>
          </p:cNvPr>
          <p:cNvGraphicFramePr>
            <a:graphicFrameLocks noGrp="1"/>
          </p:cNvGraphicFramePr>
          <p:nvPr>
            <p:ph idx="1"/>
            <p:extLst>
              <p:ext uri="{D42A27DB-BD31-4B8C-83A1-F6EECF244321}">
                <p14:modId xmlns:p14="http://schemas.microsoft.com/office/powerpoint/2010/main" val="4294333312"/>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417500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7FB0F-4860-900D-4064-697CCD8E63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A297A2-733C-8B8F-A2D5-3394FFA9861C}"/>
              </a:ext>
            </a:extLst>
          </p:cNvPr>
          <p:cNvSpPr>
            <a:spLocks noGrp="1"/>
          </p:cNvSpPr>
          <p:nvPr>
            <p:ph type="title"/>
          </p:nvPr>
        </p:nvSpPr>
        <p:spPr/>
        <p:txBody>
          <a:bodyPr/>
          <a:lstStyle/>
          <a:p>
            <a:r>
              <a:rPr lang="en-US" dirty="0">
                <a:cs typeface="Posterama"/>
              </a:rPr>
              <a:t>Practice</a:t>
            </a:r>
            <a:endParaRPr lang="en-US" dirty="0"/>
          </a:p>
        </p:txBody>
      </p:sp>
      <p:pic>
        <p:nvPicPr>
          <p:cNvPr id="8" name="Content Placeholder 7" descr="A group of triangles with numbers and letters&#10;&#10;Description automatically generated">
            <a:extLst>
              <a:ext uri="{FF2B5EF4-FFF2-40B4-BE49-F238E27FC236}">
                <a16:creationId xmlns:a16="http://schemas.microsoft.com/office/drawing/2014/main" id="{3E075316-9B45-2068-6899-13D4DF292285}"/>
              </a:ext>
            </a:extLst>
          </p:cNvPr>
          <p:cNvPicPr>
            <a:picLocks noGrp="1" noChangeAspect="1"/>
          </p:cNvPicPr>
          <p:nvPr>
            <p:ph idx="1"/>
          </p:nvPr>
        </p:nvPicPr>
        <p:blipFill>
          <a:blip r:embed="rId3"/>
          <a:stretch>
            <a:fillRect/>
          </a:stretch>
        </p:blipFill>
        <p:spPr>
          <a:xfrm>
            <a:off x="3730913" y="176864"/>
            <a:ext cx="6791325" cy="3895725"/>
          </a:xfrm>
        </p:spPr>
      </p:pic>
      <p:pic>
        <p:nvPicPr>
          <p:cNvPr id="9" name="Picture 8" descr="A black text on a white background&#10;&#10;Description automatically generated">
            <a:extLst>
              <a:ext uri="{FF2B5EF4-FFF2-40B4-BE49-F238E27FC236}">
                <a16:creationId xmlns:a16="http://schemas.microsoft.com/office/drawing/2014/main" id="{E1F965B1-028E-96AC-5395-ACAFA579F885}"/>
              </a:ext>
            </a:extLst>
          </p:cNvPr>
          <p:cNvPicPr>
            <a:picLocks noChangeAspect="1"/>
          </p:cNvPicPr>
          <p:nvPr/>
        </p:nvPicPr>
        <p:blipFill>
          <a:blip r:embed="rId4"/>
          <a:stretch>
            <a:fillRect/>
          </a:stretch>
        </p:blipFill>
        <p:spPr>
          <a:xfrm>
            <a:off x="1820910" y="4898125"/>
            <a:ext cx="6753225" cy="723900"/>
          </a:xfrm>
          <a:prstGeom prst="rect">
            <a:avLst/>
          </a:prstGeom>
        </p:spPr>
      </p:pic>
    </p:spTree>
    <p:extLst>
      <p:ext uri="{BB962C8B-B14F-4D97-AF65-F5344CB8AC3E}">
        <p14:creationId xmlns:p14="http://schemas.microsoft.com/office/powerpoint/2010/main" val="28936864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0C780-F3E6-8B73-CB5C-1F759B1F35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4889FB-6D6E-6E6F-207B-439CEEED2418}"/>
              </a:ext>
            </a:extLst>
          </p:cNvPr>
          <p:cNvSpPr>
            <a:spLocks noGrp="1"/>
          </p:cNvSpPr>
          <p:nvPr>
            <p:ph type="title"/>
          </p:nvPr>
        </p:nvSpPr>
        <p:spPr>
          <a:xfrm>
            <a:off x="961029" y="1006774"/>
            <a:ext cx="10515600" cy="729157"/>
          </a:xfrm>
        </p:spPr>
        <p:txBody>
          <a:bodyPr>
            <a:normAutofit/>
          </a:bodyPr>
          <a:lstStyle/>
          <a:p>
            <a:r>
              <a:rPr lang="en-US"/>
              <a:t>Answer</a:t>
            </a:r>
            <a:endParaRPr lang="en-US" dirty="0"/>
          </a:p>
        </p:txBody>
      </p:sp>
      <p:pic>
        <p:nvPicPr>
          <p:cNvPr id="6" name="Content Placeholder 5" descr="A black text on a white background&#10;&#10;Description automatically generated">
            <a:extLst>
              <a:ext uri="{FF2B5EF4-FFF2-40B4-BE49-F238E27FC236}">
                <a16:creationId xmlns:a16="http://schemas.microsoft.com/office/drawing/2014/main" id="{ED3546A1-0CA0-3D4E-556D-7963CE870702}"/>
              </a:ext>
            </a:extLst>
          </p:cNvPr>
          <p:cNvPicPr>
            <a:picLocks noGrp="1" noChangeAspect="1"/>
          </p:cNvPicPr>
          <p:nvPr>
            <p:ph idx="1"/>
          </p:nvPr>
        </p:nvPicPr>
        <p:blipFill>
          <a:blip r:embed="rId3"/>
          <a:stretch>
            <a:fillRect/>
          </a:stretch>
        </p:blipFill>
        <p:spPr>
          <a:xfrm>
            <a:off x="968828" y="2859649"/>
            <a:ext cx="10515600" cy="2313431"/>
          </a:xfrm>
          <a:noFill/>
        </p:spPr>
      </p:pic>
    </p:spTree>
    <p:extLst>
      <p:ext uri="{BB962C8B-B14F-4D97-AF65-F5344CB8AC3E}">
        <p14:creationId xmlns:p14="http://schemas.microsoft.com/office/powerpoint/2010/main" val="1127422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9110699-A8E2-6581-CD71-5FBBDD64922C}"/>
              </a:ext>
            </a:extLst>
          </p:cNvPr>
          <p:cNvSpPr>
            <a:spLocks noGrp="1"/>
          </p:cNvSpPr>
          <p:nvPr>
            <p:ph sz="half" idx="1"/>
          </p:nvPr>
        </p:nvSpPr>
        <p:spPr>
          <a:xfrm>
            <a:off x="838200" y="2024408"/>
            <a:ext cx="5181600" cy="4351338"/>
          </a:xfrm>
        </p:spPr>
        <p:txBody>
          <a:bodyPr vert="horz" lIns="91440" tIns="45720" rIns="91440" bIns="45720" rtlCol="0">
            <a:normAutofit/>
          </a:bodyPr>
          <a:lstStyle/>
          <a:p>
            <a:pPr>
              <a:buFont typeface="+mj-lt"/>
              <a:buAutoNum type="arabicPeriod"/>
            </a:pPr>
            <a:r>
              <a:rPr lang="en-US" sz="2200"/>
              <a:t>The angle-angle criterion for similarity states that if two angles of one triangle are congruent to two angles of another triangle, then the triangles are similar.</a:t>
            </a:r>
          </a:p>
          <a:p>
            <a:pPr>
              <a:buFont typeface="+mj-lt"/>
              <a:buAutoNum type="arabicPeriod"/>
            </a:pPr>
            <a:r>
              <a:rPr lang="en-US" sz="2200"/>
              <a:t>This criterion is also known as AA criterion for similarity of triangles.</a:t>
            </a:r>
          </a:p>
          <a:p>
            <a:pPr>
              <a:buFont typeface="+mj-lt"/>
              <a:buAutoNum type="arabicPeriod"/>
            </a:pPr>
            <a:r>
              <a:rPr lang="en-US" sz="2200"/>
              <a:t>This criterion is useful for proving two triangles are similar.</a:t>
            </a:r>
          </a:p>
          <a:p>
            <a:pPr>
              <a:buFont typeface="+mj-lt"/>
              <a:buAutoNum type="arabicPeriod"/>
            </a:pPr>
            <a:r>
              <a:rPr lang="en-US" sz="2200"/>
              <a:t>We can use informal arguments to show facts about the angle-angle criterion for similarity of triangles.</a:t>
            </a:r>
          </a:p>
        </p:txBody>
      </p:sp>
      <p:sp>
        <p:nvSpPr>
          <p:cNvPr id="2" name="Title 1">
            <a:extLst>
              <a:ext uri="{FF2B5EF4-FFF2-40B4-BE49-F238E27FC236}">
                <a16:creationId xmlns:a16="http://schemas.microsoft.com/office/drawing/2014/main" id="{90D34FAD-E7B9-7082-D34C-EB868D691AC0}"/>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Angle-Angle Criterion for Similarity</a:t>
            </a:r>
          </a:p>
        </p:txBody>
      </p:sp>
      <p:pic>
        <p:nvPicPr>
          <p:cNvPr id="8" name="Picture 7">
            <a:extLst>
              <a:ext uri="{FF2B5EF4-FFF2-40B4-BE49-F238E27FC236}">
                <a16:creationId xmlns:a16="http://schemas.microsoft.com/office/drawing/2014/main" id="{360B70B4-8162-77E8-4670-5A4F0A4368C5}"/>
              </a:ext>
            </a:extLst>
          </p:cNvPr>
          <p:cNvPicPr>
            <a:picLocks noChangeAspect="1"/>
          </p:cNvPicPr>
          <p:nvPr/>
        </p:nvPicPr>
        <p:blipFill>
          <a:blip r:embed="rId3"/>
          <a:stretch>
            <a:fillRect/>
          </a:stretch>
        </p:blipFill>
        <p:spPr>
          <a:xfrm>
            <a:off x="6554201" y="2024408"/>
            <a:ext cx="4417602" cy="4351338"/>
          </a:xfrm>
          <a:prstGeom prst="rect">
            <a:avLst/>
          </a:prstGeom>
          <a:noFill/>
        </p:spPr>
      </p:pic>
    </p:spTree>
    <p:extLst>
      <p:ext uri="{BB962C8B-B14F-4D97-AF65-F5344CB8AC3E}">
        <p14:creationId xmlns:p14="http://schemas.microsoft.com/office/powerpoint/2010/main" val="3209352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799E4-DCDE-BA71-FD16-C25E45BEBD7F}"/>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sz="3700"/>
              <a:t>How to Use Informal Arguments for AA Criterion?</a:t>
            </a:r>
          </a:p>
        </p:txBody>
      </p:sp>
      <p:graphicFrame>
        <p:nvGraphicFramePr>
          <p:cNvPr id="7" name="Content Placeholder 3">
            <a:extLst>
              <a:ext uri="{FF2B5EF4-FFF2-40B4-BE49-F238E27FC236}">
                <a16:creationId xmlns:a16="http://schemas.microsoft.com/office/drawing/2014/main" id="{6F737ECC-45CF-CF51-0942-C1CE47D6F71C}"/>
              </a:ext>
            </a:extLst>
          </p:cNvPr>
          <p:cNvGraphicFramePr>
            <a:graphicFrameLocks noGrp="1"/>
          </p:cNvGraphicFramePr>
          <p:nvPr>
            <p:ph idx="1"/>
            <p:extLst>
              <p:ext uri="{D42A27DB-BD31-4B8C-83A1-F6EECF244321}">
                <p14:modId xmlns:p14="http://schemas.microsoft.com/office/powerpoint/2010/main" val="965727701"/>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0224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8113C-06FB-16E6-BD95-64F72F0FB721}"/>
              </a:ext>
            </a:extLst>
          </p:cNvPr>
          <p:cNvSpPr>
            <a:spLocks noGrp="1"/>
          </p:cNvSpPr>
          <p:nvPr>
            <p:ph type="title"/>
          </p:nvPr>
        </p:nvSpPr>
        <p:spPr>
          <a:xfrm>
            <a:off x="195619" y="175064"/>
            <a:ext cx="4419600" cy="739482"/>
          </a:xfrm>
        </p:spPr>
        <p:txBody>
          <a:bodyPr vert="horz" lIns="91440" tIns="45720" rIns="91440" bIns="45720" rtlCol="0" anchor="ctr">
            <a:normAutofit/>
          </a:bodyPr>
          <a:lstStyle/>
          <a:p>
            <a:r>
              <a:rPr lang="en-US"/>
              <a:t>Example</a:t>
            </a:r>
          </a:p>
        </p:txBody>
      </p:sp>
      <p:sp>
        <p:nvSpPr>
          <p:cNvPr id="4" name="Content Placeholder 3">
            <a:extLst>
              <a:ext uri="{FF2B5EF4-FFF2-40B4-BE49-F238E27FC236}">
                <a16:creationId xmlns:a16="http://schemas.microsoft.com/office/drawing/2014/main" id="{05587993-B45C-FA0F-377B-3491976DA6A6}"/>
              </a:ext>
            </a:extLst>
          </p:cNvPr>
          <p:cNvSpPr>
            <a:spLocks noGrp="1"/>
          </p:cNvSpPr>
          <p:nvPr>
            <p:ph sz="half" idx="2"/>
          </p:nvPr>
        </p:nvSpPr>
        <p:spPr>
          <a:xfrm>
            <a:off x="195619" y="1241401"/>
            <a:ext cx="4419600" cy="3509912"/>
          </a:xfrm>
        </p:spPr>
        <p:txBody>
          <a:bodyPr vert="horz" lIns="91440" tIns="45720" rIns="91440" bIns="45720" rtlCol="0">
            <a:normAutofit/>
          </a:bodyPr>
          <a:lstStyle/>
          <a:p>
            <a:pPr>
              <a:lnSpc>
                <a:spcPct val="100000"/>
              </a:lnSpc>
              <a:buFont typeface="+mj-lt"/>
              <a:buAutoNum type="arabicPeriod"/>
            </a:pPr>
            <a:r>
              <a:rPr lang="en-US" sz="1800" dirty="0"/>
              <a:t>Let's take an example to understand informal arguments for AA criterion.</a:t>
            </a:r>
          </a:p>
          <a:p>
            <a:pPr>
              <a:lnSpc>
                <a:spcPct val="100000"/>
              </a:lnSpc>
              <a:buFont typeface="+mj-lt"/>
              <a:buAutoNum type="arabicPeriod"/>
            </a:pPr>
            <a:r>
              <a:rPr lang="en-US" sz="1800" dirty="0"/>
              <a:t>In triangle ABC, angle A is congruent to angle R in triangle RPQ.</a:t>
            </a:r>
          </a:p>
          <a:p>
            <a:pPr>
              <a:lnSpc>
                <a:spcPct val="100000"/>
              </a:lnSpc>
              <a:buFont typeface="+mj-lt"/>
              <a:buAutoNum type="arabicPeriod"/>
            </a:pPr>
            <a:r>
              <a:rPr lang="en-US" sz="1800" dirty="0"/>
              <a:t>Angle B is congruent to angle P in triangle RPQ</a:t>
            </a:r>
          </a:p>
          <a:p>
            <a:pPr>
              <a:lnSpc>
                <a:spcPct val="100000"/>
              </a:lnSpc>
              <a:buFont typeface="+mj-lt"/>
              <a:buAutoNum type="arabicPeriod"/>
            </a:pPr>
            <a:r>
              <a:rPr lang="en-US" sz="1800" dirty="0"/>
              <a:t>Therefore, triangle ABC is similar to triangle RPQ by AA criterion for similarity.</a:t>
            </a:r>
          </a:p>
        </p:txBody>
      </p:sp>
      <p:pic>
        <p:nvPicPr>
          <p:cNvPr id="44" name="Content Placeholder 43">
            <a:extLst>
              <a:ext uri="{FF2B5EF4-FFF2-40B4-BE49-F238E27FC236}">
                <a16:creationId xmlns:a16="http://schemas.microsoft.com/office/drawing/2014/main" id="{9EEB83AA-46F5-8389-1CD1-1B8B8F41048A}"/>
              </a:ext>
            </a:extLst>
          </p:cNvPr>
          <p:cNvPicPr>
            <a:picLocks noGrp="1" noChangeAspect="1"/>
          </p:cNvPicPr>
          <p:nvPr>
            <p:ph sz="half" idx="1"/>
          </p:nvPr>
        </p:nvPicPr>
        <p:blipFill>
          <a:blip r:embed="rId3"/>
          <a:stretch>
            <a:fillRect/>
          </a:stretch>
        </p:blipFill>
        <p:spPr>
          <a:xfrm>
            <a:off x="3930243" y="1816170"/>
            <a:ext cx="5562600" cy="2843452"/>
          </a:xfrm>
        </p:spPr>
      </p:pic>
      <p:pic>
        <p:nvPicPr>
          <p:cNvPr id="48" name="Picture 47">
            <a:extLst>
              <a:ext uri="{FF2B5EF4-FFF2-40B4-BE49-F238E27FC236}">
                <a16:creationId xmlns:a16="http://schemas.microsoft.com/office/drawing/2014/main" id="{A085FCFC-347D-C292-939E-2D956B555F29}"/>
              </a:ext>
            </a:extLst>
          </p:cNvPr>
          <p:cNvPicPr>
            <a:picLocks noChangeAspect="1"/>
          </p:cNvPicPr>
          <p:nvPr/>
        </p:nvPicPr>
        <p:blipFill>
          <a:blip r:embed="rId3"/>
          <a:stretch>
            <a:fillRect/>
          </a:stretch>
        </p:blipFill>
        <p:spPr>
          <a:xfrm>
            <a:off x="5575882" y="300797"/>
            <a:ext cx="6360555" cy="3251345"/>
          </a:xfrm>
          <a:prstGeom prst="rect">
            <a:avLst/>
          </a:prstGeom>
        </p:spPr>
      </p:pic>
      <p:pic>
        <p:nvPicPr>
          <p:cNvPr id="81" name="Picture 80">
            <a:extLst>
              <a:ext uri="{FF2B5EF4-FFF2-40B4-BE49-F238E27FC236}">
                <a16:creationId xmlns:a16="http://schemas.microsoft.com/office/drawing/2014/main" id="{08C36994-FEC0-742F-FADA-3FD1BA351A64}"/>
              </a:ext>
            </a:extLst>
          </p:cNvPr>
          <p:cNvPicPr>
            <a:picLocks noChangeAspect="1"/>
          </p:cNvPicPr>
          <p:nvPr/>
        </p:nvPicPr>
        <p:blipFill>
          <a:blip r:embed="rId4"/>
          <a:stretch>
            <a:fillRect/>
          </a:stretch>
        </p:blipFill>
        <p:spPr>
          <a:xfrm>
            <a:off x="4089520" y="4751313"/>
            <a:ext cx="6630325" cy="1495634"/>
          </a:xfrm>
          <a:prstGeom prst="rect">
            <a:avLst/>
          </a:prstGeom>
        </p:spPr>
        <p:style>
          <a:lnRef idx="1">
            <a:schemeClr val="accent5"/>
          </a:lnRef>
          <a:fillRef idx="2">
            <a:schemeClr val="accent5"/>
          </a:fillRef>
          <a:effectRef idx="1">
            <a:schemeClr val="accent5"/>
          </a:effectRef>
          <a:fontRef idx="minor">
            <a:schemeClr val="dk1"/>
          </a:fontRef>
        </p:style>
      </p:pic>
    </p:spTree>
    <p:extLst>
      <p:ext uri="{BB962C8B-B14F-4D97-AF65-F5344CB8AC3E}">
        <p14:creationId xmlns:p14="http://schemas.microsoft.com/office/powerpoint/2010/main" val="4892936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10E6B-241C-6F8B-0DF6-C33AB48C47D2}"/>
              </a:ext>
            </a:extLst>
          </p:cNvPr>
          <p:cNvSpPr>
            <a:spLocks noGrp="1"/>
          </p:cNvSpPr>
          <p:nvPr>
            <p:ph type="title"/>
          </p:nvPr>
        </p:nvSpPr>
        <p:spPr>
          <a:xfrm>
            <a:off x="979714" y="1006774"/>
            <a:ext cx="10515600" cy="729157"/>
          </a:xfrm>
        </p:spPr>
        <p:txBody>
          <a:bodyPr>
            <a:normAutofit/>
          </a:bodyPr>
          <a:lstStyle/>
          <a:p>
            <a:r>
              <a:rPr lang="en-US" dirty="0"/>
              <a:t>Practice</a:t>
            </a:r>
          </a:p>
        </p:txBody>
      </p:sp>
      <p:graphicFrame>
        <p:nvGraphicFramePr>
          <p:cNvPr id="5" name="Content Placeholder 2">
            <a:extLst>
              <a:ext uri="{FF2B5EF4-FFF2-40B4-BE49-F238E27FC236}">
                <a16:creationId xmlns:a16="http://schemas.microsoft.com/office/drawing/2014/main" id="{9563FC6C-1718-2E88-F664-0C45543F6A38}"/>
              </a:ext>
            </a:extLst>
          </p:cNvPr>
          <p:cNvGraphicFramePr>
            <a:graphicFrameLocks noGrp="1"/>
          </p:cNvGraphicFramePr>
          <p:nvPr>
            <p:ph idx="1"/>
            <p:extLst>
              <p:ext uri="{D42A27DB-BD31-4B8C-83A1-F6EECF244321}">
                <p14:modId xmlns:p14="http://schemas.microsoft.com/office/powerpoint/2010/main" val="2021586057"/>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71831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14FC0-ABB2-66A9-A4AB-4E146D1FF6C2}"/>
              </a:ext>
            </a:extLst>
          </p:cNvPr>
          <p:cNvSpPr>
            <a:spLocks noGrp="1"/>
          </p:cNvSpPr>
          <p:nvPr>
            <p:ph type="title"/>
          </p:nvPr>
        </p:nvSpPr>
        <p:spPr>
          <a:xfrm>
            <a:off x="961029" y="1006774"/>
            <a:ext cx="10515600" cy="729157"/>
          </a:xfrm>
        </p:spPr>
        <p:txBody>
          <a:bodyPr>
            <a:normAutofit/>
          </a:bodyPr>
          <a:lstStyle/>
          <a:p>
            <a:r>
              <a:rPr lang="en-US" dirty="0"/>
              <a:t>Answer</a:t>
            </a:r>
          </a:p>
        </p:txBody>
      </p:sp>
      <p:sp>
        <p:nvSpPr>
          <p:cNvPr id="3" name="Content Placeholder 2">
            <a:extLst>
              <a:ext uri="{FF2B5EF4-FFF2-40B4-BE49-F238E27FC236}">
                <a16:creationId xmlns:a16="http://schemas.microsoft.com/office/drawing/2014/main" id="{C4B6104D-087C-BAED-9576-81B4BCF57A6A}"/>
              </a:ext>
            </a:extLst>
          </p:cNvPr>
          <p:cNvSpPr>
            <a:spLocks noGrp="1"/>
          </p:cNvSpPr>
          <p:nvPr>
            <p:ph idx="1"/>
          </p:nvPr>
        </p:nvSpPr>
        <p:spPr>
          <a:xfrm>
            <a:off x="968828" y="2009617"/>
            <a:ext cx="10515600" cy="2426196"/>
          </a:xfrm>
        </p:spPr>
        <p:txBody>
          <a:bodyPr>
            <a:normAutofit/>
          </a:bodyPr>
          <a:lstStyle/>
          <a:p>
            <a:r>
              <a:rPr lang="en-US" dirty="0"/>
              <a:t>Yes, we can use informal arguments to show that triangles PQR and LMN are similar.</a:t>
            </a:r>
          </a:p>
          <a:p>
            <a:r>
              <a:rPr lang="en-US" dirty="0"/>
              <a:t>Since angle P is congruent to angle L and angle Q is congruent to angle M, we can use AA criterion to show that the triangles are similar.</a:t>
            </a:r>
          </a:p>
          <a:p>
            <a:r>
              <a:rPr lang="en-US" dirty="0"/>
              <a:t>Therefore, triangles PQR and LMN are similar.</a:t>
            </a:r>
          </a:p>
        </p:txBody>
      </p:sp>
    </p:spTree>
    <p:extLst>
      <p:ext uri="{BB962C8B-B14F-4D97-AF65-F5344CB8AC3E}">
        <p14:creationId xmlns:p14="http://schemas.microsoft.com/office/powerpoint/2010/main" val="31731806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88C4C-3FB4-893A-139C-238B2763FE4B}"/>
              </a:ext>
            </a:extLst>
          </p:cNvPr>
          <p:cNvSpPr>
            <a:spLocks noGrp="1"/>
          </p:cNvSpPr>
          <p:nvPr>
            <p:ph type="title"/>
          </p:nvPr>
        </p:nvSpPr>
        <p:spPr/>
        <p:txBody>
          <a:bodyPr/>
          <a:lstStyle/>
          <a:p>
            <a:r>
              <a:rPr lang="en-US" dirty="0"/>
              <a:t>Practice</a:t>
            </a:r>
          </a:p>
        </p:txBody>
      </p:sp>
      <p:pic>
        <p:nvPicPr>
          <p:cNvPr id="5" name="Content Placeholder 4">
            <a:extLst>
              <a:ext uri="{FF2B5EF4-FFF2-40B4-BE49-F238E27FC236}">
                <a16:creationId xmlns:a16="http://schemas.microsoft.com/office/drawing/2014/main" id="{DF0520B5-FB3D-58A5-C97C-43E04E1A091F}"/>
              </a:ext>
            </a:extLst>
          </p:cNvPr>
          <p:cNvPicPr>
            <a:picLocks noGrp="1" noChangeAspect="1"/>
          </p:cNvPicPr>
          <p:nvPr>
            <p:ph idx="1"/>
          </p:nvPr>
        </p:nvPicPr>
        <p:blipFill>
          <a:blip r:embed="rId2"/>
          <a:stretch>
            <a:fillRect/>
          </a:stretch>
        </p:blipFill>
        <p:spPr>
          <a:xfrm>
            <a:off x="1700432" y="2212269"/>
            <a:ext cx="9440592" cy="1876687"/>
          </a:xfrm>
        </p:spPr>
      </p:pic>
    </p:spTree>
    <p:extLst>
      <p:ext uri="{BB962C8B-B14F-4D97-AF65-F5344CB8AC3E}">
        <p14:creationId xmlns:p14="http://schemas.microsoft.com/office/powerpoint/2010/main" val="1412593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60E6258-4419-5F6A-2188-5DCCBB7D5E26}"/>
              </a:ext>
            </a:extLst>
          </p:cNvPr>
          <p:cNvSpPr>
            <a:spLocks/>
          </p:cNvSpPr>
          <p:nvPr/>
        </p:nvSpPr>
        <p:spPr>
          <a:xfrm>
            <a:off x="838200" y="2024408"/>
            <a:ext cx="5181600" cy="4351338"/>
          </a:xfrm>
          <a:prstGeom prst="rect">
            <a:avLst/>
          </a:prstGeom>
        </p:spPr>
        <p:txBody>
          <a:bodyPr vert="horz" lIns="91440" tIns="45720" rIns="91440" bIns="45720" rtlCol="0">
            <a:normAutofit/>
          </a:bodyPr>
          <a:lstStyle/>
          <a:p>
            <a:pPr marL="228600" indent="-228600">
              <a:lnSpc>
                <a:spcPct val="90000"/>
              </a:lnSpc>
              <a:spcBef>
                <a:spcPts val="1000"/>
              </a:spcBef>
              <a:spcAft>
                <a:spcPts val="600"/>
              </a:spcAft>
              <a:buBlip>
                <a:blip r:embed="rId3"/>
              </a:buBlip>
            </a:pPr>
            <a:r>
              <a:rPr lang="en-US" sz="2400">
                <a:latin typeface="Open Sans Light" panose="020B0306030504020204" pitchFamily="34" charset="0"/>
                <a:ea typeface="Open Sans Light" panose="020B0306030504020204" pitchFamily="34" charset="0"/>
                <a:cs typeface="Open Sans Light" panose="020B0306030504020204" pitchFamily="34" charset="0"/>
              </a:rPr>
              <a:t>Similar figures have the same shape but not necessarily the same size.</a:t>
            </a:r>
          </a:p>
          <a:p>
            <a:pPr marL="228600" indent="-228600">
              <a:lnSpc>
                <a:spcPct val="90000"/>
              </a:lnSpc>
              <a:spcBef>
                <a:spcPts val="1000"/>
              </a:spcBef>
              <a:spcAft>
                <a:spcPts val="600"/>
              </a:spcAft>
              <a:buBlip>
                <a:blip r:embed="rId3"/>
              </a:buBlip>
            </a:pPr>
            <a:r>
              <a:rPr lang="en-US" sz="2400">
                <a:latin typeface="Open Sans Light" panose="020B0306030504020204" pitchFamily="34" charset="0"/>
                <a:ea typeface="Open Sans Light" panose="020B0306030504020204" pitchFamily="34" charset="0"/>
                <a:cs typeface="Open Sans Light" panose="020B0306030504020204" pitchFamily="34" charset="0"/>
              </a:rPr>
              <a:t>The corresponding angles of similar figures are congruent.</a:t>
            </a:r>
          </a:p>
          <a:p>
            <a:pPr marL="228600" indent="-228600">
              <a:lnSpc>
                <a:spcPct val="90000"/>
              </a:lnSpc>
              <a:spcBef>
                <a:spcPts val="1000"/>
              </a:spcBef>
              <a:spcAft>
                <a:spcPts val="600"/>
              </a:spcAft>
              <a:buBlip>
                <a:blip r:embed="rId3"/>
              </a:buBlip>
            </a:pPr>
            <a:r>
              <a:rPr lang="en-US" sz="2400">
                <a:latin typeface="Open Sans Light" panose="020B0306030504020204" pitchFamily="34" charset="0"/>
                <a:ea typeface="Open Sans Light" panose="020B0306030504020204" pitchFamily="34" charset="0"/>
                <a:cs typeface="Open Sans Light" panose="020B0306030504020204" pitchFamily="34" charset="0"/>
              </a:rPr>
              <a:t>Corresponding angles are angles in the same position in different figures.</a:t>
            </a:r>
          </a:p>
        </p:txBody>
      </p:sp>
      <p:sp>
        <p:nvSpPr>
          <p:cNvPr id="2" name="Title 1">
            <a:extLst>
              <a:ext uri="{FF2B5EF4-FFF2-40B4-BE49-F238E27FC236}">
                <a16:creationId xmlns:a16="http://schemas.microsoft.com/office/drawing/2014/main" id="{DBF1E520-E645-73F1-D87A-A7BE220C1788}"/>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b="0" i="0" kern="1200">
                <a:latin typeface="Open Sans Light" panose="020B0306030504020204" pitchFamily="34" charset="0"/>
                <a:ea typeface="Open Sans Light" panose="020B0306030504020204" pitchFamily="34" charset="0"/>
                <a:cs typeface="Open Sans Light" panose="020B0306030504020204" pitchFamily="34" charset="0"/>
              </a:rPr>
              <a:t>What are Similar Figures?</a:t>
            </a:r>
          </a:p>
        </p:txBody>
      </p:sp>
      <p:pic>
        <p:nvPicPr>
          <p:cNvPr id="11" name="Picture 10" descr="Similar Figures | MS GARCIA MATH">
            <a:extLst>
              <a:ext uri="{FF2B5EF4-FFF2-40B4-BE49-F238E27FC236}">
                <a16:creationId xmlns:a16="http://schemas.microsoft.com/office/drawing/2014/main" id="{1C2CD353-979E-F4DD-0DA0-0E1D66015C9F}"/>
              </a:ext>
            </a:extLst>
          </p:cNvPr>
          <p:cNvPicPr>
            <a:picLocks noChangeAspect="1"/>
          </p:cNvPicPr>
          <p:nvPr/>
        </p:nvPicPr>
        <p:blipFill>
          <a:blip r:embed="rId4"/>
          <a:stretch>
            <a:fillRect/>
          </a:stretch>
        </p:blipFill>
        <p:spPr>
          <a:xfrm>
            <a:off x="6295029" y="2577829"/>
            <a:ext cx="5181600" cy="2330232"/>
          </a:xfrm>
          <a:prstGeom prst="rect">
            <a:avLst/>
          </a:prstGeom>
          <a:noFill/>
        </p:spPr>
      </p:pic>
    </p:spTree>
    <p:extLst>
      <p:ext uri="{BB962C8B-B14F-4D97-AF65-F5344CB8AC3E}">
        <p14:creationId xmlns:p14="http://schemas.microsoft.com/office/powerpoint/2010/main" val="3427149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88C4C-3FB4-893A-139C-238B2763FE4B}"/>
              </a:ext>
            </a:extLst>
          </p:cNvPr>
          <p:cNvSpPr>
            <a:spLocks noGrp="1"/>
          </p:cNvSpPr>
          <p:nvPr>
            <p:ph type="title"/>
          </p:nvPr>
        </p:nvSpPr>
        <p:spPr/>
        <p:txBody>
          <a:bodyPr/>
          <a:lstStyle/>
          <a:p>
            <a:r>
              <a:rPr lang="en-US" dirty="0"/>
              <a:t>Answer</a:t>
            </a:r>
          </a:p>
        </p:txBody>
      </p:sp>
      <p:pic>
        <p:nvPicPr>
          <p:cNvPr id="7" name="Content Placeholder 6">
            <a:extLst>
              <a:ext uri="{FF2B5EF4-FFF2-40B4-BE49-F238E27FC236}">
                <a16:creationId xmlns:a16="http://schemas.microsoft.com/office/drawing/2014/main" id="{2F071093-93F3-ED8E-AF4B-68B08136397E}"/>
              </a:ext>
            </a:extLst>
          </p:cNvPr>
          <p:cNvPicPr>
            <a:picLocks noGrp="1" noChangeAspect="1"/>
          </p:cNvPicPr>
          <p:nvPr>
            <p:ph idx="1"/>
          </p:nvPr>
        </p:nvPicPr>
        <p:blipFill>
          <a:blip r:embed="rId2"/>
          <a:stretch>
            <a:fillRect/>
          </a:stretch>
        </p:blipFill>
        <p:spPr>
          <a:xfrm>
            <a:off x="3315910" y="2009775"/>
            <a:ext cx="5820529" cy="4013200"/>
          </a:xfrm>
        </p:spPr>
      </p:pic>
    </p:spTree>
    <p:extLst>
      <p:ext uri="{BB962C8B-B14F-4D97-AF65-F5344CB8AC3E}">
        <p14:creationId xmlns:p14="http://schemas.microsoft.com/office/powerpoint/2010/main" val="307083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88C4C-3FB4-893A-139C-238B2763FE4B}"/>
              </a:ext>
            </a:extLst>
          </p:cNvPr>
          <p:cNvSpPr>
            <a:spLocks noGrp="1"/>
          </p:cNvSpPr>
          <p:nvPr>
            <p:ph type="title"/>
          </p:nvPr>
        </p:nvSpPr>
        <p:spPr/>
        <p:txBody>
          <a:bodyPr/>
          <a:lstStyle/>
          <a:p>
            <a:r>
              <a:rPr lang="en-US" dirty="0"/>
              <a:t>Practice</a:t>
            </a:r>
          </a:p>
        </p:txBody>
      </p:sp>
      <p:pic>
        <p:nvPicPr>
          <p:cNvPr id="7" name="Content Placeholder 6">
            <a:extLst>
              <a:ext uri="{FF2B5EF4-FFF2-40B4-BE49-F238E27FC236}">
                <a16:creationId xmlns:a16="http://schemas.microsoft.com/office/drawing/2014/main" id="{6A7A24D1-2C32-29E3-00CF-366112E3E472}"/>
              </a:ext>
            </a:extLst>
          </p:cNvPr>
          <p:cNvPicPr>
            <a:picLocks noGrp="1" noChangeAspect="1"/>
          </p:cNvPicPr>
          <p:nvPr>
            <p:ph idx="1"/>
          </p:nvPr>
        </p:nvPicPr>
        <p:blipFill>
          <a:blip r:embed="rId2"/>
          <a:stretch>
            <a:fillRect/>
          </a:stretch>
        </p:blipFill>
        <p:spPr>
          <a:xfrm>
            <a:off x="1636664" y="2458412"/>
            <a:ext cx="9164329" cy="1695687"/>
          </a:xfrm>
        </p:spPr>
      </p:pic>
    </p:spTree>
    <p:extLst>
      <p:ext uri="{BB962C8B-B14F-4D97-AF65-F5344CB8AC3E}">
        <p14:creationId xmlns:p14="http://schemas.microsoft.com/office/powerpoint/2010/main" val="13214804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88C4C-3FB4-893A-139C-238B2763FE4B}"/>
              </a:ext>
            </a:extLst>
          </p:cNvPr>
          <p:cNvSpPr>
            <a:spLocks noGrp="1"/>
          </p:cNvSpPr>
          <p:nvPr>
            <p:ph type="title"/>
          </p:nvPr>
        </p:nvSpPr>
        <p:spPr/>
        <p:txBody>
          <a:bodyPr/>
          <a:lstStyle/>
          <a:p>
            <a:r>
              <a:rPr lang="en-US" dirty="0"/>
              <a:t>Answer</a:t>
            </a:r>
          </a:p>
        </p:txBody>
      </p:sp>
      <p:pic>
        <p:nvPicPr>
          <p:cNvPr id="6" name="Content Placeholder 5">
            <a:extLst>
              <a:ext uri="{FF2B5EF4-FFF2-40B4-BE49-F238E27FC236}">
                <a16:creationId xmlns:a16="http://schemas.microsoft.com/office/drawing/2014/main" id="{B3505606-8835-6EA1-E428-ACDF9F4BD163}"/>
              </a:ext>
            </a:extLst>
          </p:cNvPr>
          <p:cNvPicPr>
            <a:picLocks noGrp="1" noChangeAspect="1"/>
          </p:cNvPicPr>
          <p:nvPr>
            <p:ph idx="1"/>
          </p:nvPr>
        </p:nvPicPr>
        <p:blipFill>
          <a:blip r:embed="rId2"/>
          <a:stretch>
            <a:fillRect/>
          </a:stretch>
        </p:blipFill>
        <p:spPr>
          <a:xfrm>
            <a:off x="2460117" y="1972098"/>
            <a:ext cx="4377222" cy="2001015"/>
          </a:xfrm>
        </p:spPr>
      </p:pic>
    </p:spTree>
    <p:extLst>
      <p:ext uri="{BB962C8B-B14F-4D97-AF65-F5344CB8AC3E}">
        <p14:creationId xmlns:p14="http://schemas.microsoft.com/office/powerpoint/2010/main" val="1900569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71A9E-EEF0-5174-03EC-8630DF29017C}"/>
              </a:ext>
            </a:extLst>
          </p:cNvPr>
          <p:cNvSpPr>
            <a:spLocks noGrp="1"/>
          </p:cNvSpPr>
          <p:nvPr>
            <p:ph type="title"/>
          </p:nvPr>
        </p:nvSpPr>
        <p:spPr>
          <a:xfrm>
            <a:off x="979714" y="1006774"/>
            <a:ext cx="10515600" cy="729157"/>
          </a:xfrm>
        </p:spPr>
        <p:txBody>
          <a:bodyPr>
            <a:normAutofit/>
          </a:bodyPr>
          <a:lstStyle/>
          <a:p>
            <a:r>
              <a:rPr lang="en-US"/>
              <a:t>Summary</a:t>
            </a:r>
          </a:p>
        </p:txBody>
      </p:sp>
      <p:graphicFrame>
        <p:nvGraphicFramePr>
          <p:cNvPr id="5" name="Content Placeholder 2">
            <a:extLst>
              <a:ext uri="{FF2B5EF4-FFF2-40B4-BE49-F238E27FC236}">
                <a16:creationId xmlns:a16="http://schemas.microsoft.com/office/drawing/2014/main" id="{B3106805-A3EC-CA86-7E5C-D0F104D7649B}"/>
              </a:ext>
            </a:extLst>
          </p:cNvPr>
          <p:cNvGraphicFramePr>
            <a:graphicFrameLocks noGrp="1"/>
          </p:cNvGraphicFramePr>
          <p:nvPr>
            <p:ph idx="1"/>
            <p:extLst>
              <p:ext uri="{D42A27DB-BD31-4B8C-83A1-F6EECF244321}">
                <p14:modId xmlns:p14="http://schemas.microsoft.com/office/powerpoint/2010/main" val="1895565218"/>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068071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4928E-CD26-6B53-EE04-9BB65B9D850F}"/>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206DF3D-EFE5-C18C-37C3-8F867DBC5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7131" y="2832100"/>
            <a:ext cx="3397738" cy="1193800"/>
          </a:xfrm>
          <a:prstGeom prst="rect">
            <a:avLst/>
          </a:prstGeom>
        </p:spPr>
      </p:pic>
    </p:spTree>
    <p:extLst>
      <p:ext uri="{BB962C8B-B14F-4D97-AF65-F5344CB8AC3E}">
        <p14:creationId xmlns:p14="http://schemas.microsoft.com/office/powerpoint/2010/main" val="4172026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38F00-7CFA-2928-548E-52AC6341E9A2}"/>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sz="3400"/>
              <a:t>How to Identify Congruent Corresponding Angles?</a:t>
            </a:r>
          </a:p>
        </p:txBody>
      </p:sp>
      <p:graphicFrame>
        <p:nvGraphicFramePr>
          <p:cNvPr id="8" name="Content Placeholder 3">
            <a:extLst>
              <a:ext uri="{FF2B5EF4-FFF2-40B4-BE49-F238E27FC236}">
                <a16:creationId xmlns:a16="http://schemas.microsoft.com/office/drawing/2014/main" id="{67F8D88C-9E02-901A-54BA-8D68A91B6ACE}"/>
              </a:ext>
            </a:extLst>
          </p:cNvPr>
          <p:cNvGraphicFramePr>
            <a:graphicFrameLocks noGrp="1"/>
          </p:cNvGraphicFramePr>
          <p:nvPr>
            <p:ph idx="1"/>
            <p:extLst>
              <p:ext uri="{D42A27DB-BD31-4B8C-83A1-F6EECF244321}">
                <p14:modId xmlns:p14="http://schemas.microsoft.com/office/powerpoint/2010/main" val="978390881"/>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99630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07D11-D112-C09D-FD3C-736E03A453A1}"/>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What is an Informal Argument?</a:t>
            </a:r>
          </a:p>
        </p:txBody>
      </p:sp>
      <p:graphicFrame>
        <p:nvGraphicFramePr>
          <p:cNvPr id="10" name="Content Placeholder 3">
            <a:extLst>
              <a:ext uri="{FF2B5EF4-FFF2-40B4-BE49-F238E27FC236}">
                <a16:creationId xmlns:a16="http://schemas.microsoft.com/office/drawing/2014/main" id="{75E5E495-CDD6-202A-0776-D93DEE1947B6}"/>
              </a:ext>
            </a:extLst>
          </p:cNvPr>
          <p:cNvGraphicFramePr>
            <a:graphicFrameLocks noGrp="1"/>
          </p:cNvGraphicFramePr>
          <p:nvPr>
            <p:ph idx="1"/>
            <p:extLst>
              <p:ext uri="{D42A27DB-BD31-4B8C-83A1-F6EECF244321}">
                <p14:modId xmlns:p14="http://schemas.microsoft.com/office/powerpoint/2010/main" val="3499277569"/>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86444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white page with black text&#10;&#10;Description automatically generated">
            <a:extLst>
              <a:ext uri="{FF2B5EF4-FFF2-40B4-BE49-F238E27FC236}">
                <a16:creationId xmlns:a16="http://schemas.microsoft.com/office/drawing/2014/main" id="{249A0361-B48F-124A-0A83-81F7ADC7E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029" y="2011065"/>
            <a:ext cx="4958315" cy="3840162"/>
          </a:xfrm>
          <a:prstGeom prst="rect">
            <a:avLst/>
          </a:prstGeom>
          <a:extLst>
            <a:ext uri="{909E8E84-426E-40DD-AFC4-6F175D3DCCD1}">
              <a14:hiddenFill xmlns:a14="http://schemas.microsoft.com/office/drawing/2010/main">
                <a:solidFill>
                  <a:srgbClr val="FFFFFF"/>
                </a:solidFill>
              </a14:hiddenFill>
            </a:ext>
          </a:extLst>
        </p:spPr>
      </p:pic>
      <p:pic>
        <p:nvPicPr>
          <p:cNvPr id="7" name="Content Placeholder 6" descr="A white page with black text&#10;&#10;Description automatically generated">
            <a:extLst>
              <a:ext uri="{FF2B5EF4-FFF2-40B4-BE49-F238E27FC236}">
                <a16:creationId xmlns:a16="http://schemas.microsoft.com/office/drawing/2014/main" id="{ECCCC5A0-04E7-A895-11DC-9768318683AA}"/>
              </a:ext>
            </a:extLst>
          </p:cNvPr>
          <p:cNvPicPr>
            <a:picLocks noGrp="1" noChangeAspect="1"/>
          </p:cNvPicPr>
          <p:nvPr>
            <p:ph sz="half" idx="4294967295"/>
          </p:nvPr>
        </p:nvPicPr>
        <p:blipFill>
          <a:blip r:embed="rId4"/>
          <a:stretch>
            <a:fillRect/>
          </a:stretch>
        </p:blipFill>
        <p:spPr>
          <a:xfrm>
            <a:off x="3649663" y="4610100"/>
            <a:ext cx="2133600" cy="1325563"/>
          </a:xfrm>
        </p:spPr>
      </p:pic>
      <p:pic>
        <p:nvPicPr>
          <p:cNvPr id="11" name="Content Placeholder 10" descr="A diagram of a triangle with numbers and lines&#10;&#10;Description automatically generated">
            <a:extLst>
              <a:ext uri="{FF2B5EF4-FFF2-40B4-BE49-F238E27FC236}">
                <a16:creationId xmlns:a16="http://schemas.microsoft.com/office/drawing/2014/main" id="{3AB9B66A-01A4-AFFD-1345-DDD297D2E66D}"/>
              </a:ext>
            </a:extLst>
          </p:cNvPr>
          <p:cNvPicPr>
            <a:picLocks noGrp="1" noChangeAspect="1"/>
          </p:cNvPicPr>
          <p:nvPr>
            <p:ph sz="half" idx="1"/>
          </p:nvPr>
        </p:nvPicPr>
        <p:blipFill>
          <a:blip r:embed="rId5"/>
          <a:stretch>
            <a:fillRect/>
          </a:stretch>
        </p:blipFill>
        <p:spPr>
          <a:xfrm>
            <a:off x="5993848" y="1396206"/>
            <a:ext cx="5629275" cy="3840163"/>
          </a:xfrm>
        </p:spPr>
      </p:pic>
      <p:sp>
        <p:nvSpPr>
          <p:cNvPr id="2" name="Title 1">
            <a:extLst>
              <a:ext uri="{FF2B5EF4-FFF2-40B4-BE49-F238E27FC236}">
                <a16:creationId xmlns:a16="http://schemas.microsoft.com/office/drawing/2014/main" id="{222D7CBA-813C-BAC0-C528-F6FF787827DF}"/>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Example</a:t>
            </a:r>
          </a:p>
        </p:txBody>
      </p:sp>
    </p:spTree>
    <p:extLst>
      <p:ext uri="{BB962C8B-B14F-4D97-AF65-F5344CB8AC3E}">
        <p14:creationId xmlns:p14="http://schemas.microsoft.com/office/powerpoint/2010/main" val="1847645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4F569-F609-BB0D-C67F-BF24D5C715F6}"/>
              </a:ext>
            </a:extLst>
          </p:cNvPr>
          <p:cNvSpPr>
            <a:spLocks noGrp="1"/>
          </p:cNvSpPr>
          <p:nvPr>
            <p:ph type="title"/>
          </p:nvPr>
        </p:nvSpPr>
        <p:spPr>
          <a:xfrm>
            <a:off x="961029" y="1006774"/>
            <a:ext cx="10515600" cy="729157"/>
          </a:xfrm>
        </p:spPr>
        <p:txBody>
          <a:bodyPr>
            <a:normAutofit/>
          </a:bodyPr>
          <a:lstStyle/>
          <a:p>
            <a:r>
              <a:rPr lang="en-US"/>
              <a:t>Practice</a:t>
            </a:r>
            <a:endParaRPr lang="en-US" dirty="0"/>
          </a:p>
        </p:txBody>
      </p:sp>
      <p:pic>
        <p:nvPicPr>
          <p:cNvPr id="5" name="Content Placeholder 4" descr="A black text on a white background&#10;&#10;Description automatically generated">
            <a:extLst>
              <a:ext uri="{FF2B5EF4-FFF2-40B4-BE49-F238E27FC236}">
                <a16:creationId xmlns:a16="http://schemas.microsoft.com/office/drawing/2014/main" id="{83A2AAE0-ABD9-5957-2E1F-ED4EF8393738}"/>
              </a:ext>
            </a:extLst>
          </p:cNvPr>
          <p:cNvPicPr>
            <a:picLocks noGrp="1" noChangeAspect="1"/>
          </p:cNvPicPr>
          <p:nvPr>
            <p:ph idx="1"/>
          </p:nvPr>
        </p:nvPicPr>
        <p:blipFill>
          <a:blip r:embed="rId3"/>
          <a:stretch>
            <a:fillRect/>
          </a:stretch>
        </p:blipFill>
        <p:spPr>
          <a:xfrm>
            <a:off x="968828" y="2925372"/>
            <a:ext cx="10515600" cy="2181985"/>
          </a:xfrm>
          <a:noFill/>
        </p:spPr>
      </p:pic>
    </p:spTree>
    <p:extLst>
      <p:ext uri="{BB962C8B-B14F-4D97-AF65-F5344CB8AC3E}">
        <p14:creationId xmlns:p14="http://schemas.microsoft.com/office/powerpoint/2010/main" val="2187851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EF7F6-B8EA-9751-DF6C-442268FDE0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4D39E1-43F1-D792-A8CA-530E2B2BE8DB}"/>
              </a:ext>
            </a:extLst>
          </p:cNvPr>
          <p:cNvSpPr>
            <a:spLocks noGrp="1"/>
          </p:cNvSpPr>
          <p:nvPr>
            <p:ph type="title"/>
          </p:nvPr>
        </p:nvSpPr>
        <p:spPr/>
        <p:txBody>
          <a:bodyPr/>
          <a:lstStyle/>
          <a:p>
            <a:r>
              <a:rPr lang="en-US" dirty="0">
                <a:cs typeface="Posterama"/>
              </a:rPr>
              <a:t>Answer</a:t>
            </a:r>
            <a:endParaRPr lang="en-US" dirty="0"/>
          </a:p>
        </p:txBody>
      </p:sp>
      <p:pic>
        <p:nvPicPr>
          <p:cNvPr id="6" name="Content Placeholder 5" descr="A black and white image of a mathematical equation&#10;&#10;Description automatically generated">
            <a:extLst>
              <a:ext uri="{FF2B5EF4-FFF2-40B4-BE49-F238E27FC236}">
                <a16:creationId xmlns:a16="http://schemas.microsoft.com/office/drawing/2014/main" id="{B02392A2-19C0-40E3-BFDC-AADF3F962669}"/>
              </a:ext>
            </a:extLst>
          </p:cNvPr>
          <p:cNvPicPr>
            <a:picLocks noGrp="1" noChangeAspect="1"/>
          </p:cNvPicPr>
          <p:nvPr>
            <p:ph idx="1"/>
          </p:nvPr>
        </p:nvPicPr>
        <p:blipFill>
          <a:blip r:embed="rId3"/>
          <a:stretch>
            <a:fillRect/>
          </a:stretch>
        </p:blipFill>
        <p:spPr>
          <a:xfrm>
            <a:off x="1249951" y="1982979"/>
            <a:ext cx="4644259" cy="1895147"/>
          </a:xfrm>
        </p:spPr>
      </p:pic>
    </p:spTree>
    <p:extLst>
      <p:ext uri="{BB962C8B-B14F-4D97-AF65-F5344CB8AC3E}">
        <p14:creationId xmlns:p14="http://schemas.microsoft.com/office/powerpoint/2010/main" val="3715642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555C0-01BB-475E-FD74-C61B31D9E2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CEC851-923F-F378-288D-9AF86E81087B}"/>
              </a:ext>
            </a:extLst>
          </p:cNvPr>
          <p:cNvSpPr>
            <a:spLocks noGrp="1"/>
          </p:cNvSpPr>
          <p:nvPr>
            <p:ph type="title"/>
          </p:nvPr>
        </p:nvSpPr>
        <p:spPr/>
        <p:txBody>
          <a:bodyPr/>
          <a:lstStyle/>
          <a:p>
            <a:r>
              <a:rPr lang="en-US" dirty="0">
                <a:cs typeface="Posterama"/>
              </a:rPr>
              <a:t>Practice</a:t>
            </a:r>
            <a:endParaRPr lang="en-US" dirty="0"/>
          </a:p>
        </p:txBody>
      </p:sp>
      <p:pic>
        <p:nvPicPr>
          <p:cNvPr id="6" name="Content Placeholder 5" descr="A black text on a white background&#10;&#10;Description automatically generated">
            <a:extLst>
              <a:ext uri="{FF2B5EF4-FFF2-40B4-BE49-F238E27FC236}">
                <a16:creationId xmlns:a16="http://schemas.microsoft.com/office/drawing/2014/main" id="{1FC0851E-9805-8088-CC98-516FF1F9A38C}"/>
              </a:ext>
            </a:extLst>
          </p:cNvPr>
          <p:cNvPicPr>
            <a:picLocks noGrp="1" noChangeAspect="1"/>
          </p:cNvPicPr>
          <p:nvPr>
            <p:ph idx="1"/>
          </p:nvPr>
        </p:nvPicPr>
        <p:blipFill>
          <a:blip r:embed="rId3"/>
          <a:stretch>
            <a:fillRect/>
          </a:stretch>
        </p:blipFill>
        <p:spPr>
          <a:xfrm>
            <a:off x="608491" y="1920246"/>
            <a:ext cx="8397108" cy="1757855"/>
          </a:xfrm>
        </p:spPr>
      </p:pic>
    </p:spTree>
    <p:extLst>
      <p:ext uri="{BB962C8B-B14F-4D97-AF65-F5344CB8AC3E}">
        <p14:creationId xmlns:p14="http://schemas.microsoft.com/office/powerpoint/2010/main" val="401467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0474A-63E9-76F8-A462-86314626F8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1B5DC0-E9E6-C901-84E6-6C924178CFC2}"/>
              </a:ext>
            </a:extLst>
          </p:cNvPr>
          <p:cNvSpPr>
            <a:spLocks noGrp="1"/>
          </p:cNvSpPr>
          <p:nvPr>
            <p:ph type="title"/>
          </p:nvPr>
        </p:nvSpPr>
        <p:spPr/>
        <p:txBody>
          <a:bodyPr/>
          <a:lstStyle/>
          <a:p>
            <a:r>
              <a:rPr lang="en-US" dirty="0">
                <a:cs typeface="Posterama"/>
              </a:rPr>
              <a:t>Answer</a:t>
            </a:r>
            <a:endParaRPr lang="en-US" dirty="0"/>
          </a:p>
        </p:txBody>
      </p:sp>
      <p:pic>
        <p:nvPicPr>
          <p:cNvPr id="5" name="Content Placeholder 4" descr="A black and white image of symbols&#10;&#10;Description automatically generated">
            <a:extLst>
              <a:ext uri="{FF2B5EF4-FFF2-40B4-BE49-F238E27FC236}">
                <a16:creationId xmlns:a16="http://schemas.microsoft.com/office/drawing/2014/main" id="{3F076C08-325B-2CEF-B8EB-90E9D8DA665C}"/>
              </a:ext>
            </a:extLst>
          </p:cNvPr>
          <p:cNvPicPr>
            <a:picLocks noGrp="1" noChangeAspect="1"/>
          </p:cNvPicPr>
          <p:nvPr>
            <p:ph idx="1"/>
          </p:nvPr>
        </p:nvPicPr>
        <p:blipFill>
          <a:blip r:embed="rId3"/>
          <a:stretch>
            <a:fillRect/>
          </a:stretch>
        </p:blipFill>
        <p:spPr>
          <a:xfrm>
            <a:off x="1104776" y="2024528"/>
            <a:ext cx="2582917" cy="1076325"/>
          </a:xfrm>
        </p:spPr>
      </p:pic>
    </p:spTree>
    <p:extLst>
      <p:ext uri="{BB962C8B-B14F-4D97-AF65-F5344CB8AC3E}">
        <p14:creationId xmlns:p14="http://schemas.microsoft.com/office/powerpoint/2010/main" val="2288124582"/>
      </p:ext>
    </p:extLst>
  </p:cSld>
  <p:clrMapOvr>
    <a:masterClrMapping/>
  </p:clrMapOvr>
</p:sld>
</file>

<file path=ppt/theme/theme1.xml><?xml version="1.0" encoding="utf-8"?>
<a:theme xmlns:a="http://schemas.openxmlformats.org/drawingml/2006/main" name="Pearson Theme">
  <a:themeElements>
    <a:clrScheme name="Custom 2">
      <a:dk1>
        <a:srgbClr val="000000"/>
      </a:dk1>
      <a:lt1>
        <a:srgbClr val="FFFFFF"/>
      </a:lt1>
      <a:dk2>
        <a:srgbClr val="5C194D"/>
      </a:dk2>
      <a:lt2>
        <a:srgbClr val="4FC0BE"/>
      </a:lt2>
      <a:accent1>
        <a:srgbClr val="752156"/>
      </a:accent1>
      <a:accent2>
        <a:srgbClr val="74D4D3"/>
      </a:accent2>
      <a:accent3>
        <a:srgbClr val="E9057E"/>
      </a:accent3>
      <a:accent4>
        <a:srgbClr val="E5A61A"/>
      </a:accent4>
      <a:accent5>
        <a:srgbClr val="D1DA0E"/>
      </a:accent5>
      <a:accent6>
        <a:srgbClr val="70AD47"/>
      </a:accent6>
      <a:hlink>
        <a:srgbClr val="BE0367"/>
      </a:hlink>
      <a:folHlink>
        <a:srgbClr val="F6B3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arson Theme" id="{C9080996-AA16-4B68-A987-23A4610E507D}" vid="{6DAE7AAB-0EE7-488B-BCFF-767A9DD5AB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3253CDB32E9C94BAEF96199C7312ABF" ma:contentTypeVersion="18" ma:contentTypeDescription="Create a new document." ma:contentTypeScope="" ma:versionID="ba25de75f5e2d66382cf6327b7200477">
  <xsd:schema xmlns:xsd="http://www.w3.org/2001/XMLSchema" xmlns:xs="http://www.w3.org/2001/XMLSchema" xmlns:p="http://schemas.microsoft.com/office/2006/metadata/properties" xmlns:ns2="1d252d0b-cd19-4c95-9ea0-58e2e745ab15" xmlns:ns3="bcd61488-c322-43d0-89b6-881a41f9ed06" targetNamespace="http://schemas.microsoft.com/office/2006/metadata/properties" ma:root="true" ma:fieldsID="3e20a721a71c1ac7897d10d9a9355766" ns2:_="" ns3:_="">
    <xsd:import namespace="1d252d0b-cd19-4c95-9ea0-58e2e745ab15"/>
    <xsd:import namespace="bcd61488-c322-43d0-89b6-881a41f9ed0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252d0b-cd19-4c95-9ea0-58e2e745ab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d61488-c322-43d0-89b6-881a41f9ed0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8c3b31f-b40f-44ce-8907-04bee1560fcd}" ma:internalName="TaxCatchAll" ma:showField="CatchAllData" ma:web="bcd61488-c322-43d0-89b6-881a41f9ed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bcd61488-c322-43d0-89b6-881a41f9ed06" xsi:nil="true"/>
    <lcf76f155ced4ddcb4097134ff3c332f xmlns="1d252d0b-cd19-4c95-9ea0-58e2e745ab1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8F9587E-031D-4CFA-9A85-B6B072D95723}">
  <ds:schemaRefs>
    <ds:schemaRef ds:uri="http://schemas.microsoft.com/sharepoint/v3/contenttype/forms"/>
  </ds:schemaRefs>
</ds:datastoreItem>
</file>

<file path=customXml/itemProps2.xml><?xml version="1.0" encoding="utf-8"?>
<ds:datastoreItem xmlns:ds="http://schemas.openxmlformats.org/officeDocument/2006/customXml" ds:itemID="{BF7FCBF0-4BC1-4B4E-BF78-A3B6318B6C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252d0b-cd19-4c95-9ea0-58e2e745ab15"/>
    <ds:schemaRef ds:uri="bcd61488-c322-43d0-89b6-881a41f9ed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FD032B3-6470-4E46-952C-90E9AF5B3C4C}">
  <ds:schemaRefs>
    <ds:schemaRef ds:uri="http://schemas.microsoft.com/office/2006/metadata/properties"/>
    <ds:schemaRef ds:uri="http://schemas.microsoft.com/office/infopath/2007/PartnerControls"/>
    <ds:schemaRef ds:uri="bcd61488-c322-43d0-89b6-881a41f9ed06"/>
    <ds:schemaRef ds:uri="1d252d0b-cd19-4c95-9ea0-58e2e745ab15"/>
  </ds:schemaRefs>
</ds:datastoreItem>
</file>

<file path=docProps/app.xml><?xml version="1.0" encoding="utf-8"?>
<Properties xmlns="http://schemas.openxmlformats.org/officeDocument/2006/extended-properties" xmlns:vt="http://schemas.openxmlformats.org/officeDocument/2006/docPropsVTypes">
  <Template>Pearson Theme</Template>
  <TotalTime>35</TotalTime>
  <Words>1131</Words>
  <Application>Microsoft Office PowerPoint</Application>
  <PresentationFormat>Widescreen</PresentationFormat>
  <Paragraphs>98</Paragraphs>
  <Slides>24</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Open Sans Light</vt:lpstr>
      <vt:lpstr>Open Sans SemiBold</vt:lpstr>
      <vt:lpstr>Pearson Theme</vt:lpstr>
      <vt:lpstr>PowerPoint Presentation</vt:lpstr>
      <vt:lpstr>What are Similar Figures?</vt:lpstr>
      <vt:lpstr>How to Identify Congruent Corresponding Angles?</vt:lpstr>
      <vt:lpstr>What is an Informal Argument?</vt:lpstr>
      <vt:lpstr>Example</vt:lpstr>
      <vt:lpstr>Practice</vt:lpstr>
      <vt:lpstr>Answer</vt:lpstr>
      <vt:lpstr>Practice</vt:lpstr>
      <vt:lpstr>Answer</vt:lpstr>
      <vt:lpstr>Summary</vt:lpstr>
      <vt:lpstr>Similarity of Triangles</vt:lpstr>
      <vt:lpstr>Practice</vt:lpstr>
      <vt:lpstr>Answer</vt:lpstr>
      <vt:lpstr>Angle-Angle Criterion for Similarity</vt:lpstr>
      <vt:lpstr>How to Use Informal Arguments for AA Criterion?</vt:lpstr>
      <vt:lpstr>Example</vt:lpstr>
      <vt:lpstr>Practice</vt:lpstr>
      <vt:lpstr>Answer</vt:lpstr>
      <vt:lpstr>Practice</vt:lpstr>
      <vt:lpstr>Answer</vt:lpstr>
      <vt:lpstr>Practice</vt:lpstr>
      <vt:lpstr>Answer</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Rachel Murray</cp:lastModifiedBy>
  <cp:revision>72</cp:revision>
  <dcterms:created xsi:type="dcterms:W3CDTF">2024-01-09T19:59:52Z</dcterms:created>
  <dcterms:modified xsi:type="dcterms:W3CDTF">2024-01-31T21:29:32Z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0x01010013253CDB32E9C94BAEF96199C7312ABF</vt:lpwstr>
  </property>
  <property fmtid="{D5CDD505-2E9C-101B-9397-08002B2CF9AE}" pid="3" name="MediaServiceImageTags">
    <vt:lpwstr/>
  </property>
</Properties>
</file>