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9"/>
  </p:notesMasterIdLst>
  <p:sldIdLst>
    <p:sldId id="256" r:id="rId5"/>
    <p:sldId id="257" r:id="rId6"/>
    <p:sldId id="262" r:id="rId7"/>
    <p:sldId id="258" r:id="rId8"/>
    <p:sldId id="259" r:id="rId9"/>
    <p:sldId id="260" r:id="rId10"/>
    <p:sldId id="261" r:id="rId11"/>
    <p:sldId id="263" r:id="rId12"/>
    <p:sldId id="264" r:id="rId13"/>
    <p:sldId id="266" r:id="rId14"/>
    <p:sldId id="267" r:id="rId15"/>
    <p:sldId id="268" r:id="rId16"/>
    <p:sldId id="265" r:id="rId17"/>
    <p:sldId id="3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80887" autoAdjust="0"/>
  </p:normalViewPr>
  <p:slideViewPr>
    <p:cSldViewPr snapToGrid="0">
      <p:cViewPr varScale="1">
        <p:scale>
          <a:sx n="100" d="100"/>
          <a:sy n="100" d="100"/>
        </p:scale>
        <p:origin x="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2D9B96-8604-46AA-9126-6EA8FB40439D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762268F-B2A0-4629-922D-64C82B0EB3BE}">
      <dgm:prSet/>
      <dgm:spPr/>
      <dgm:t>
        <a:bodyPr/>
        <a:lstStyle/>
        <a:p>
          <a:r>
            <a:rPr lang="en-US"/>
            <a:t>Step 1: Rearrange the equations so that the variables line up vertically.</a:t>
          </a:r>
        </a:p>
      </dgm:t>
    </dgm:pt>
    <dgm:pt modelId="{9000CE1E-6AE3-42AE-BCAE-F9ED531986FF}" type="parTrans" cxnId="{53610FE8-5CBA-4BA5-917A-3B6BC76B2E5E}">
      <dgm:prSet/>
      <dgm:spPr/>
      <dgm:t>
        <a:bodyPr/>
        <a:lstStyle/>
        <a:p>
          <a:endParaRPr lang="en-US"/>
        </a:p>
      </dgm:t>
    </dgm:pt>
    <dgm:pt modelId="{81D778FD-EF49-472E-A15C-2FCA6A990771}" type="sibTrans" cxnId="{53610FE8-5CBA-4BA5-917A-3B6BC76B2E5E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4346D1B3-CF6D-4CB8-A11A-B3EE079B6704}">
      <dgm:prSet/>
      <dgm:spPr/>
      <dgm:t>
        <a:bodyPr/>
        <a:lstStyle/>
        <a:p>
          <a:r>
            <a:rPr lang="en-US"/>
            <a:t>Step 2: Decide which variable to eliminate and multiply one or both equations by a constant.</a:t>
          </a:r>
        </a:p>
      </dgm:t>
    </dgm:pt>
    <dgm:pt modelId="{042053FC-3F50-4A29-A169-8A5393DB65C2}" type="parTrans" cxnId="{CEF26F00-DC55-4285-A428-DCACCCDF793B}">
      <dgm:prSet/>
      <dgm:spPr/>
      <dgm:t>
        <a:bodyPr/>
        <a:lstStyle/>
        <a:p>
          <a:endParaRPr lang="en-US"/>
        </a:p>
      </dgm:t>
    </dgm:pt>
    <dgm:pt modelId="{3A879944-78D5-49D0-A867-56E9A4A7509B}" type="sibTrans" cxnId="{CEF26F00-DC55-4285-A428-DCACCCDF793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A9009FB-E3B5-4A6E-B29A-76429D69E3B2}">
      <dgm:prSet/>
      <dgm:spPr/>
      <dgm:t>
        <a:bodyPr/>
        <a:lstStyle/>
        <a:p>
          <a:r>
            <a:rPr lang="en-US"/>
            <a:t>Step 3: Add the two equations to eliminate the chosen variable.</a:t>
          </a:r>
        </a:p>
      </dgm:t>
    </dgm:pt>
    <dgm:pt modelId="{B1A7D0C0-B6F7-4819-86A6-3F709E1A4444}" type="parTrans" cxnId="{B5BF2E05-DB46-4C84-A539-745A7B02F9B0}">
      <dgm:prSet/>
      <dgm:spPr/>
      <dgm:t>
        <a:bodyPr/>
        <a:lstStyle/>
        <a:p>
          <a:endParaRPr lang="en-US"/>
        </a:p>
      </dgm:t>
    </dgm:pt>
    <dgm:pt modelId="{276CE908-C414-4464-B443-DDE57995FDF8}" type="sibTrans" cxnId="{B5BF2E05-DB46-4C84-A539-745A7B02F9B0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3EAB94A-BC79-4911-8A65-70AE9B6B5454}">
      <dgm:prSet/>
      <dgm:spPr/>
      <dgm:t>
        <a:bodyPr/>
        <a:lstStyle/>
        <a:p>
          <a:r>
            <a:rPr lang="en-US"/>
            <a:t>Step 4: Solve for the remaining variable.</a:t>
          </a:r>
        </a:p>
      </dgm:t>
    </dgm:pt>
    <dgm:pt modelId="{0787AFCD-7B87-4D39-9628-B7A931F43B44}" type="parTrans" cxnId="{8671E38F-6747-4487-A40D-A8EE4EA73C60}">
      <dgm:prSet/>
      <dgm:spPr/>
      <dgm:t>
        <a:bodyPr/>
        <a:lstStyle/>
        <a:p>
          <a:endParaRPr lang="en-US"/>
        </a:p>
      </dgm:t>
    </dgm:pt>
    <dgm:pt modelId="{3C80830F-0289-4ADC-9EC0-FDF40DDBDBF0}" type="sibTrans" cxnId="{8671E38F-6747-4487-A40D-A8EE4EA73C60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964DA877-1ED1-4B73-A623-216A17ACC4DE}">
      <dgm:prSet/>
      <dgm:spPr/>
      <dgm:t>
        <a:bodyPr/>
        <a:lstStyle/>
        <a:p>
          <a:r>
            <a:rPr lang="en-US"/>
            <a:t>Step 5: Substitute the value of the remaining variable into one of the original equations and solve for the other variable.</a:t>
          </a:r>
        </a:p>
      </dgm:t>
    </dgm:pt>
    <dgm:pt modelId="{0DA754B1-DC66-4CA2-8830-8913E13C5081}" type="parTrans" cxnId="{C4477395-3F38-479E-8753-59BB4EA30F72}">
      <dgm:prSet/>
      <dgm:spPr/>
      <dgm:t>
        <a:bodyPr/>
        <a:lstStyle/>
        <a:p>
          <a:endParaRPr lang="en-US"/>
        </a:p>
      </dgm:t>
    </dgm:pt>
    <dgm:pt modelId="{8A594304-CDB5-4AF8-AE74-36DB0FF4302F}" type="sibTrans" cxnId="{C4477395-3F38-479E-8753-59BB4EA30F72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B55597E9-EE89-43C4-9F40-57AD2924DBF1}">
      <dgm:prSet/>
      <dgm:spPr/>
      <dgm:t>
        <a:bodyPr/>
        <a:lstStyle/>
        <a:p>
          <a:r>
            <a:rPr lang="en-US"/>
            <a:t>Step 6: Check your answer by substituting the values of both variables into both original equations.</a:t>
          </a:r>
        </a:p>
      </dgm:t>
    </dgm:pt>
    <dgm:pt modelId="{6F48858D-0AB5-4325-8B00-AB76AA797DB4}" type="parTrans" cxnId="{A2AD6933-C744-42F5-B233-15B045462FFE}">
      <dgm:prSet/>
      <dgm:spPr/>
      <dgm:t>
        <a:bodyPr/>
        <a:lstStyle/>
        <a:p>
          <a:endParaRPr lang="en-US"/>
        </a:p>
      </dgm:t>
    </dgm:pt>
    <dgm:pt modelId="{5AA0385D-3EE4-4A11-BEC7-78A0708B3096}" type="sibTrans" cxnId="{A2AD6933-C744-42F5-B233-15B045462FFE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B1773871-4DDD-45A1-BD78-23A35FEA8F76}" type="pres">
      <dgm:prSet presAssocID="{8C2D9B96-8604-46AA-9126-6EA8FB40439D}" presName="Name0" presStyleCnt="0">
        <dgm:presLayoutVars>
          <dgm:animLvl val="lvl"/>
          <dgm:resizeHandles val="exact"/>
        </dgm:presLayoutVars>
      </dgm:prSet>
      <dgm:spPr/>
    </dgm:pt>
    <dgm:pt modelId="{4370469C-534D-4C11-8B49-AFEDEF49E29C}" type="pres">
      <dgm:prSet presAssocID="{1762268F-B2A0-4629-922D-64C82B0EB3BE}" presName="compositeNode" presStyleCnt="0">
        <dgm:presLayoutVars>
          <dgm:bulletEnabled val="1"/>
        </dgm:presLayoutVars>
      </dgm:prSet>
      <dgm:spPr/>
    </dgm:pt>
    <dgm:pt modelId="{F9CB1B3E-B4E6-421F-8C30-D2E16C10864A}" type="pres">
      <dgm:prSet presAssocID="{1762268F-B2A0-4629-922D-64C82B0EB3BE}" presName="bgRect" presStyleLbl="bgAccFollowNode1" presStyleIdx="0" presStyleCnt="6"/>
      <dgm:spPr/>
    </dgm:pt>
    <dgm:pt modelId="{C5C13092-3B42-4E23-8D2C-24EED11C46C8}" type="pres">
      <dgm:prSet presAssocID="{81D778FD-EF49-472E-A15C-2FCA6A990771}" presName="sibTransNodeCircle" presStyleLbl="alignNode1" presStyleIdx="0" presStyleCnt="12">
        <dgm:presLayoutVars>
          <dgm:chMax val="0"/>
          <dgm:bulletEnabled/>
        </dgm:presLayoutVars>
      </dgm:prSet>
      <dgm:spPr/>
    </dgm:pt>
    <dgm:pt modelId="{7E0C2C14-5DC4-4A45-9195-3EF0AE908232}" type="pres">
      <dgm:prSet presAssocID="{1762268F-B2A0-4629-922D-64C82B0EB3BE}" presName="bottomLine" presStyleLbl="alignNode1" presStyleIdx="1" presStyleCnt="12">
        <dgm:presLayoutVars/>
      </dgm:prSet>
      <dgm:spPr/>
    </dgm:pt>
    <dgm:pt modelId="{3340AB7A-C75B-4569-A5B7-79C7AA687C12}" type="pres">
      <dgm:prSet presAssocID="{1762268F-B2A0-4629-922D-64C82B0EB3BE}" presName="nodeText" presStyleLbl="bgAccFollowNode1" presStyleIdx="0" presStyleCnt="6">
        <dgm:presLayoutVars>
          <dgm:bulletEnabled val="1"/>
        </dgm:presLayoutVars>
      </dgm:prSet>
      <dgm:spPr/>
    </dgm:pt>
    <dgm:pt modelId="{54D9338D-46C8-45F2-BDF1-2548E5A208B8}" type="pres">
      <dgm:prSet presAssocID="{81D778FD-EF49-472E-A15C-2FCA6A990771}" presName="sibTrans" presStyleCnt="0"/>
      <dgm:spPr/>
    </dgm:pt>
    <dgm:pt modelId="{CAB2FA6F-6B88-4ABB-A24A-A25BBECF329D}" type="pres">
      <dgm:prSet presAssocID="{4346D1B3-CF6D-4CB8-A11A-B3EE079B6704}" presName="compositeNode" presStyleCnt="0">
        <dgm:presLayoutVars>
          <dgm:bulletEnabled val="1"/>
        </dgm:presLayoutVars>
      </dgm:prSet>
      <dgm:spPr/>
    </dgm:pt>
    <dgm:pt modelId="{60508138-EC6D-45C8-A1E5-34F25C79A55D}" type="pres">
      <dgm:prSet presAssocID="{4346D1B3-CF6D-4CB8-A11A-B3EE079B6704}" presName="bgRect" presStyleLbl="bgAccFollowNode1" presStyleIdx="1" presStyleCnt="6"/>
      <dgm:spPr/>
    </dgm:pt>
    <dgm:pt modelId="{AA9B676F-CB17-4788-843D-6BCF522E8E44}" type="pres">
      <dgm:prSet presAssocID="{3A879944-78D5-49D0-A867-56E9A4A7509B}" presName="sibTransNodeCircle" presStyleLbl="alignNode1" presStyleIdx="2" presStyleCnt="12">
        <dgm:presLayoutVars>
          <dgm:chMax val="0"/>
          <dgm:bulletEnabled/>
        </dgm:presLayoutVars>
      </dgm:prSet>
      <dgm:spPr/>
    </dgm:pt>
    <dgm:pt modelId="{F9A608BF-E020-4BBF-98CE-584838AF924A}" type="pres">
      <dgm:prSet presAssocID="{4346D1B3-CF6D-4CB8-A11A-B3EE079B6704}" presName="bottomLine" presStyleLbl="alignNode1" presStyleIdx="3" presStyleCnt="12">
        <dgm:presLayoutVars/>
      </dgm:prSet>
      <dgm:spPr/>
    </dgm:pt>
    <dgm:pt modelId="{BF0A8FAA-114C-495F-BCCF-BA9BD505355B}" type="pres">
      <dgm:prSet presAssocID="{4346D1B3-CF6D-4CB8-A11A-B3EE079B6704}" presName="nodeText" presStyleLbl="bgAccFollowNode1" presStyleIdx="1" presStyleCnt="6">
        <dgm:presLayoutVars>
          <dgm:bulletEnabled val="1"/>
        </dgm:presLayoutVars>
      </dgm:prSet>
      <dgm:spPr/>
    </dgm:pt>
    <dgm:pt modelId="{635DC30B-3585-438D-91FC-CAE3CF181E43}" type="pres">
      <dgm:prSet presAssocID="{3A879944-78D5-49D0-A867-56E9A4A7509B}" presName="sibTrans" presStyleCnt="0"/>
      <dgm:spPr/>
    </dgm:pt>
    <dgm:pt modelId="{518A79D8-1CBC-40E7-A788-890C53859119}" type="pres">
      <dgm:prSet presAssocID="{0A9009FB-E3B5-4A6E-B29A-76429D69E3B2}" presName="compositeNode" presStyleCnt="0">
        <dgm:presLayoutVars>
          <dgm:bulletEnabled val="1"/>
        </dgm:presLayoutVars>
      </dgm:prSet>
      <dgm:spPr/>
    </dgm:pt>
    <dgm:pt modelId="{763BA929-BC33-44F0-8A7B-1C89570AD1D6}" type="pres">
      <dgm:prSet presAssocID="{0A9009FB-E3B5-4A6E-B29A-76429D69E3B2}" presName="bgRect" presStyleLbl="bgAccFollowNode1" presStyleIdx="2" presStyleCnt="6"/>
      <dgm:spPr/>
    </dgm:pt>
    <dgm:pt modelId="{16188CA5-6992-47A6-8678-DB25B83E98B8}" type="pres">
      <dgm:prSet presAssocID="{276CE908-C414-4464-B443-DDE57995FDF8}" presName="sibTransNodeCircle" presStyleLbl="alignNode1" presStyleIdx="4" presStyleCnt="12">
        <dgm:presLayoutVars>
          <dgm:chMax val="0"/>
          <dgm:bulletEnabled/>
        </dgm:presLayoutVars>
      </dgm:prSet>
      <dgm:spPr/>
    </dgm:pt>
    <dgm:pt modelId="{C5693FC7-764F-47D6-85B8-539F6F265C23}" type="pres">
      <dgm:prSet presAssocID="{0A9009FB-E3B5-4A6E-B29A-76429D69E3B2}" presName="bottomLine" presStyleLbl="alignNode1" presStyleIdx="5" presStyleCnt="12">
        <dgm:presLayoutVars/>
      </dgm:prSet>
      <dgm:spPr/>
    </dgm:pt>
    <dgm:pt modelId="{31BA12E1-5492-4BC7-9F4A-7D122AC0F0DD}" type="pres">
      <dgm:prSet presAssocID="{0A9009FB-E3B5-4A6E-B29A-76429D69E3B2}" presName="nodeText" presStyleLbl="bgAccFollowNode1" presStyleIdx="2" presStyleCnt="6">
        <dgm:presLayoutVars>
          <dgm:bulletEnabled val="1"/>
        </dgm:presLayoutVars>
      </dgm:prSet>
      <dgm:spPr/>
    </dgm:pt>
    <dgm:pt modelId="{00DDC106-F00A-43BF-A661-8B5361878ABD}" type="pres">
      <dgm:prSet presAssocID="{276CE908-C414-4464-B443-DDE57995FDF8}" presName="sibTrans" presStyleCnt="0"/>
      <dgm:spPr/>
    </dgm:pt>
    <dgm:pt modelId="{DB79880C-3EE1-4BAA-8110-91AEEF8251DD}" type="pres">
      <dgm:prSet presAssocID="{83EAB94A-BC79-4911-8A65-70AE9B6B5454}" presName="compositeNode" presStyleCnt="0">
        <dgm:presLayoutVars>
          <dgm:bulletEnabled val="1"/>
        </dgm:presLayoutVars>
      </dgm:prSet>
      <dgm:spPr/>
    </dgm:pt>
    <dgm:pt modelId="{81E88EA9-1258-4381-92A4-84BDA06DE1BF}" type="pres">
      <dgm:prSet presAssocID="{83EAB94A-BC79-4911-8A65-70AE9B6B5454}" presName="bgRect" presStyleLbl="bgAccFollowNode1" presStyleIdx="3" presStyleCnt="6"/>
      <dgm:spPr/>
    </dgm:pt>
    <dgm:pt modelId="{976FDE90-55A1-455D-9F65-C6D3EB98460B}" type="pres">
      <dgm:prSet presAssocID="{3C80830F-0289-4ADC-9EC0-FDF40DDBDBF0}" presName="sibTransNodeCircle" presStyleLbl="alignNode1" presStyleIdx="6" presStyleCnt="12">
        <dgm:presLayoutVars>
          <dgm:chMax val="0"/>
          <dgm:bulletEnabled/>
        </dgm:presLayoutVars>
      </dgm:prSet>
      <dgm:spPr/>
    </dgm:pt>
    <dgm:pt modelId="{4989B79B-7C01-4F89-B8CE-E542093023C4}" type="pres">
      <dgm:prSet presAssocID="{83EAB94A-BC79-4911-8A65-70AE9B6B5454}" presName="bottomLine" presStyleLbl="alignNode1" presStyleIdx="7" presStyleCnt="12">
        <dgm:presLayoutVars/>
      </dgm:prSet>
      <dgm:spPr/>
    </dgm:pt>
    <dgm:pt modelId="{690160A3-052A-47BC-AC7D-CD299FE12183}" type="pres">
      <dgm:prSet presAssocID="{83EAB94A-BC79-4911-8A65-70AE9B6B5454}" presName="nodeText" presStyleLbl="bgAccFollowNode1" presStyleIdx="3" presStyleCnt="6">
        <dgm:presLayoutVars>
          <dgm:bulletEnabled val="1"/>
        </dgm:presLayoutVars>
      </dgm:prSet>
      <dgm:spPr/>
    </dgm:pt>
    <dgm:pt modelId="{29A5EEB7-EA59-4489-A43D-3F7C009EC0DA}" type="pres">
      <dgm:prSet presAssocID="{3C80830F-0289-4ADC-9EC0-FDF40DDBDBF0}" presName="sibTrans" presStyleCnt="0"/>
      <dgm:spPr/>
    </dgm:pt>
    <dgm:pt modelId="{FD6C8711-6B62-4AAA-9CDB-DA49E0549405}" type="pres">
      <dgm:prSet presAssocID="{964DA877-1ED1-4B73-A623-216A17ACC4DE}" presName="compositeNode" presStyleCnt="0">
        <dgm:presLayoutVars>
          <dgm:bulletEnabled val="1"/>
        </dgm:presLayoutVars>
      </dgm:prSet>
      <dgm:spPr/>
    </dgm:pt>
    <dgm:pt modelId="{A2D6EF53-9512-4799-BA80-A4F458EE725B}" type="pres">
      <dgm:prSet presAssocID="{964DA877-1ED1-4B73-A623-216A17ACC4DE}" presName="bgRect" presStyleLbl="bgAccFollowNode1" presStyleIdx="4" presStyleCnt="6"/>
      <dgm:spPr/>
    </dgm:pt>
    <dgm:pt modelId="{916F6605-A92E-4C94-8C7B-9F1EDAC42C0F}" type="pres">
      <dgm:prSet presAssocID="{8A594304-CDB5-4AF8-AE74-36DB0FF4302F}" presName="sibTransNodeCircle" presStyleLbl="alignNode1" presStyleIdx="8" presStyleCnt="12">
        <dgm:presLayoutVars>
          <dgm:chMax val="0"/>
          <dgm:bulletEnabled/>
        </dgm:presLayoutVars>
      </dgm:prSet>
      <dgm:spPr/>
    </dgm:pt>
    <dgm:pt modelId="{B873F0C0-17A6-40E6-B1D9-C61210F1FA7B}" type="pres">
      <dgm:prSet presAssocID="{964DA877-1ED1-4B73-A623-216A17ACC4DE}" presName="bottomLine" presStyleLbl="alignNode1" presStyleIdx="9" presStyleCnt="12">
        <dgm:presLayoutVars/>
      </dgm:prSet>
      <dgm:spPr/>
    </dgm:pt>
    <dgm:pt modelId="{DDCBC91D-B1E3-4DC9-96DA-7673ED5D3B43}" type="pres">
      <dgm:prSet presAssocID="{964DA877-1ED1-4B73-A623-216A17ACC4DE}" presName="nodeText" presStyleLbl="bgAccFollowNode1" presStyleIdx="4" presStyleCnt="6">
        <dgm:presLayoutVars>
          <dgm:bulletEnabled val="1"/>
        </dgm:presLayoutVars>
      </dgm:prSet>
      <dgm:spPr/>
    </dgm:pt>
    <dgm:pt modelId="{B270327B-8C9A-4F2F-A591-5208094DCAA9}" type="pres">
      <dgm:prSet presAssocID="{8A594304-CDB5-4AF8-AE74-36DB0FF4302F}" presName="sibTrans" presStyleCnt="0"/>
      <dgm:spPr/>
    </dgm:pt>
    <dgm:pt modelId="{2CD741BA-3E59-4595-8005-9CC045A9587A}" type="pres">
      <dgm:prSet presAssocID="{B55597E9-EE89-43C4-9F40-57AD2924DBF1}" presName="compositeNode" presStyleCnt="0">
        <dgm:presLayoutVars>
          <dgm:bulletEnabled val="1"/>
        </dgm:presLayoutVars>
      </dgm:prSet>
      <dgm:spPr/>
    </dgm:pt>
    <dgm:pt modelId="{49BFC8CE-CAEB-46B4-8E9B-DB369E849C2C}" type="pres">
      <dgm:prSet presAssocID="{B55597E9-EE89-43C4-9F40-57AD2924DBF1}" presName="bgRect" presStyleLbl="bgAccFollowNode1" presStyleIdx="5" presStyleCnt="6"/>
      <dgm:spPr/>
    </dgm:pt>
    <dgm:pt modelId="{77BF2E82-138D-422D-AFB9-E4A96A8A63B6}" type="pres">
      <dgm:prSet presAssocID="{5AA0385D-3EE4-4A11-BEC7-78A0708B3096}" presName="sibTransNodeCircle" presStyleLbl="alignNode1" presStyleIdx="10" presStyleCnt="12">
        <dgm:presLayoutVars>
          <dgm:chMax val="0"/>
          <dgm:bulletEnabled/>
        </dgm:presLayoutVars>
      </dgm:prSet>
      <dgm:spPr/>
    </dgm:pt>
    <dgm:pt modelId="{28E0176A-CCFF-447E-B8EC-3AB913DFC1F2}" type="pres">
      <dgm:prSet presAssocID="{B55597E9-EE89-43C4-9F40-57AD2924DBF1}" presName="bottomLine" presStyleLbl="alignNode1" presStyleIdx="11" presStyleCnt="12">
        <dgm:presLayoutVars/>
      </dgm:prSet>
      <dgm:spPr/>
    </dgm:pt>
    <dgm:pt modelId="{8FF217C4-751E-4C7A-A878-1F5615EA2B6B}" type="pres">
      <dgm:prSet presAssocID="{B55597E9-EE89-43C4-9F40-57AD2924DBF1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CEF26F00-DC55-4285-A428-DCACCCDF793B}" srcId="{8C2D9B96-8604-46AA-9126-6EA8FB40439D}" destId="{4346D1B3-CF6D-4CB8-A11A-B3EE079B6704}" srcOrd="1" destOrd="0" parTransId="{042053FC-3F50-4A29-A169-8A5393DB65C2}" sibTransId="{3A879944-78D5-49D0-A867-56E9A4A7509B}"/>
    <dgm:cxn modelId="{5037C904-D2F9-45BB-AD1A-20BCF1EDF09C}" type="presOf" srcId="{1762268F-B2A0-4629-922D-64C82B0EB3BE}" destId="{3340AB7A-C75B-4569-A5B7-79C7AA687C12}" srcOrd="1" destOrd="0" presId="urn:microsoft.com/office/officeart/2016/7/layout/BasicLinearProcessNumbered"/>
    <dgm:cxn modelId="{B5BF2E05-DB46-4C84-A539-745A7B02F9B0}" srcId="{8C2D9B96-8604-46AA-9126-6EA8FB40439D}" destId="{0A9009FB-E3B5-4A6E-B29A-76429D69E3B2}" srcOrd="2" destOrd="0" parTransId="{B1A7D0C0-B6F7-4819-86A6-3F709E1A4444}" sibTransId="{276CE908-C414-4464-B443-DDE57995FDF8}"/>
    <dgm:cxn modelId="{10252D0E-9D35-427C-8371-3DE3D428C6A9}" type="presOf" srcId="{8C2D9B96-8604-46AA-9126-6EA8FB40439D}" destId="{B1773871-4DDD-45A1-BD78-23A35FEA8F76}" srcOrd="0" destOrd="0" presId="urn:microsoft.com/office/officeart/2016/7/layout/BasicLinearProcessNumbered"/>
    <dgm:cxn modelId="{25F3C116-7000-40CB-AA9A-939B3E675D4B}" type="presOf" srcId="{964DA877-1ED1-4B73-A623-216A17ACC4DE}" destId="{DDCBC91D-B1E3-4DC9-96DA-7673ED5D3B43}" srcOrd="1" destOrd="0" presId="urn:microsoft.com/office/officeart/2016/7/layout/BasicLinearProcessNumbered"/>
    <dgm:cxn modelId="{9676F12E-48F5-4687-9C04-5CDC06C6E330}" type="presOf" srcId="{3A879944-78D5-49D0-A867-56E9A4A7509B}" destId="{AA9B676F-CB17-4788-843D-6BCF522E8E44}" srcOrd="0" destOrd="0" presId="urn:microsoft.com/office/officeart/2016/7/layout/BasicLinearProcessNumbered"/>
    <dgm:cxn modelId="{A2AD6933-C744-42F5-B233-15B045462FFE}" srcId="{8C2D9B96-8604-46AA-9126-6EA8FB40439D}" destId="{B55597E9-EE89-43C4-9F40-57AD2924DBF1}" srcOrd="5" destOrd="0" parTransId="{6F48858D-0AB5-4325-8B00-AB76AA797DB4}" sibTransId="{5AA0385D-3EE4-4A11-BEC7-78A0708B3096}"/>
    <dgm:cxn modelId="{2609CB3B-F397-495D-881D-83D966B0F59D}" type="presOf" srcId="{83EAB94A-BC79-4911-8A65-70AE9B6B5454}" destId="{81E88EA9-1258-4381-92A4-84BDA06DE1BF}" srcOrd="0" destOrd="0" presId="urn:microsoft.com/office/officeart/2016/7/layout/BasicLinearProcessNumbered"/>
    <dgm:cxn modelId="{5DF1005C-B60E-48EC-AFD4-361AF45E3D92}" type="presOf" srcId="{B55597E9-EE89-43C4-9F40-57AD2924DBF1}" destId="{8FF217C4-751E-4C7A-A878-1F5615EA2B6B}" srcOrd="1" destOrd="0" presId="urn:microsoft.com/office/officeart/2016/7/layout/BasicLinearProcessNumbered"/>
    <dgm:cxn modelId="{5203B25C-36B5-498F-B950-72776875E4AF}" type="presOf" srcId="{1762268F-B2A0-4629-922D-64C82B0EB3BE}" destId="{F9CB1B3E-B4E6-421F-8C30-D2E16C10864A}" srcOrd="0" destOrd="0" presId="urn:microsoft.com/office/officeart/2016/7/layout/BasicLinearProcessNumbered"/>
    <dgm:cxn modelId="{FA85965F-B019-4625-ABED-3B473292E468}" type="presOf" srcId="{83EAB94A-BC79-4911-8A65-70AE9B6B5454}" destId="{690160A3-052A-47BC-AC7D-CD299FE12183}" srcOrd="1" destOrd="0" presId="urn:microsoft.com/office/officeart/2016/7/layout/BasicLinearProcessNumbered"/>
    <dgm:cxn modelId="{3B98D652-8B11-4319-8890-4F03DC704C19}" type="presOf" srcId="{3C80830F-0289-4ADC-9EC0-FDF40DDBDBF0}" destId="{976FDE90-55A1-455D-9F65-C6D3EB98460B}" srcOrd="0" destOrd="0" presId="urn:microsoft.com/office/officeart/2016/7/layout/BasicLinearProcessNumbered"/>
    <dgm:cxn modelId="{EDFB5674-537D-462E-853C-3AC067AAD42A}" type="presOf" srcId="{964DA877-1ED1-4B73-A623-216A17ACC4DE}" destId="{A2D6EF53-9512-4799-BA80-A4F458EE725B}" srcOrd="0" destOrd="0" presId="urn:microsoft.com/office/officeart/2016/7/layout/BasicLinearProcessNumbered"/>
    <dgm:cxn modelId="{095E7086-D65D-453F-BE0D-371DC7904839}" type="presOf" srcId="{B55597E9-EE89-43C4-9F40-57AD2924DBF1}" destId="{49BFC8CE-CAEB-46B4-8E9B-DB369E849C2C}" srcOrd="0" destOrd="0" presId="urn:microsoft.com/office/officeart/2016/7/layout/BasicLinearProcessNumbered"/>
    <dgm:cxn modelId="{8671E38F-6747-4487-A40D-A8EE4EA73C60}" srcId="{8C2D9B96-8604-46AA-9126-6EA8FB40439D}" destId="{83EAB94A-BC79-4911-8A65-70AE9B6B5454}" srcOrd="3" destOrd="0" parTransId="{0787AFCD-7B87-4D39-9628-B7A931F43B44}" sibTransId="{3C80830F-0289-4ADC-9EC0-FDF40DDBDBF0}"/>
    <dgm:cxn modelId="{C4477395-3F38-479E-8753-59BB4EA30F72}" srcId="{8C2D9B96-8604-46AA-9126-6EA8FB40439D}" destId="{964DA877-1ED1-4B73-A623-216A17ACC4DE}" srcOrd="4" destOrd="0" parTransId="{0DA754B1-DC66-4CA2-8830-8913E13C5081}" sibTransId="{8A594304-CDB5-4AF8-AE74-36DB0FF4302F}"/>
    <dgm:cxn modelId="{E60705AE-346B-47D2-A896-68FB05DCBEF7}" type="presOf" srcId="{5AA0385D-3EE4-4A11-BEC7-78A0708B3096}" destId="{77BF2E82-138D-422D-AFB9-E4A96A8A63B6}" srcOrd="0" destOrd="0" presId="urn:microsoft.com/office/officeart/2016/7/layout/BasicLinearProcessNumbered"/>
    <dgm:cxn modelId="{B3589DB2-F9D2-4CFD-B10F-068DBECA1FEC}" type="presOf" srcId="{0A9009FB-E3B5-4A6E-B29A-76429D69E3B2}" destId="{31BA12E1-5492-4BC7-9F4A-7D122AC0F0DD}" srcOrd="1" destOrd="0" presId="urn:microsoft.com/office/officeart/2016/7/layout/BasicLinearProcessNumbered"/>
    <dgm:cxn modelId="{5E6930C2-5875-410E-BC73-8591A3835449}" type="presOf" srcId="{276CE908-C414-4464-B443-DDE57995FDF8}" destId="{16188CA5-6992-47A6-8678-DB25B83E98B8}" srcOrd="0" destOrd="0" presId="urn:microsoft.com/office/officeart/2016/7/layout/BasicLinearProcessNumbered"/>
    <dgm:cxn modelId="{5BC793D1-28B1-4925-AAEF-ED8C94F87E27}" type="presOf" srcId="{4346D1B3-CF6D-4CB8-A11A-B3EE079B6704}" destId="{BF0A8FAA-114C-495F-BCCF-BA9BD505355B}" srcOrd="1" destOrd="0" presId="urn:microsoft.com/office/officeart/2016/7/layout/BasicLinearProcessNumbered"/>
    <dgm:cxn modelId="{C2B6E8DD-2313-4380-9D5C-0D19CA8B4290}" type="presOf" srcId="{81D778FD-EF49-472E-A15C-2FCA6A990771}" destId="{C5C13092-3B42-4E23-8D2C-24EED11C46C8}" srcOrd="0" destOrd="0" presId="urn:microsoft.com/office/officeart/2016/7/layout/BasicLinearProcessNumbered"/>
    <dgm:cxn modelId="{BE4D4BDF-13F6-4E45-B08D-3AFC8263D04F}" type="presOf" srcId="{8A594304-CDB5-4AF8-AE74-36DB0FF4302F}" destId="{916F6605-A92E-4C94-8C7B-9F1EDAC42C0F}" srcOrd="0" destOrd="0" presId="urn:microsoft.com/office/officeart/2016/7/layout/BasicLinearProcessNumbered"/>
    <dgm:cxn modelId="{53610FE8-5CBA-4BA5-917A-3B6BC76B2E5E}" srcId="{8C2D9B96-8604-46AA-9126-6EA8FB40439D}" destId="{1762268F-B2A0-4629-922D-64C82B0EB3BE}" srcOrd="0" destOrd="0" parTransId="{9000CE1E-6AE3-42AE-BCAE-F9ED531986FF}" sibTransId="{81D778FD-EF49-472E-A15C-2FCA6A990771}"/>
    <dgm:cxn modelId="{C4A3E3F1-4FA3-47C9-92E7-DC644FF43B68}" type="presOf" srcId="{0A9009FB-E3B5-4A6E-B29A-76429D69E3B2}" destId="{763BA929-BC33-44F0-8A7B-1C89570AD1D6}" srcOrd="0" destOrd="0" presId="urn:microsoft.com/office/officeart/2016/7/layout/BasicLinearProcessNumbered"/>
    <dgm:cxn modelId="{21A2E7F1-5A21-400E-9A35-5DE34FECA62D}" type="presOf" srcId="{4346D1B3-CF6D-4CB8-A11A-B3EE079B6704}" destId="{60508138-EC6D-45C8-A1E5-34F25C79A55D}" srcOrd="0" destOrd="0" presId="urn:microsoft.com/office/officeart/2016/7/layout/BasicLinearProcessNumbered"/>
    <dgm:cxn modelId="{2D98F250-37CB-477B-814B-0BBBCD64F12C}" type="presParOf" srcId="{B1773871-4DDD-45A1-BD78-23A35FEA8F76}" destId="{4370469C-534D-4C11-8B49-AFEDEF49E29C}" srcOrd="0" destOrd="0" presId="urn:microsoft.com/office/officeart/2016/7/layout/BasicLinearProcessNumbered"/>
    <dgm:cxn modelId="{800EC5B2-2CC7-4D37-964A-5F5ED285005A}" type="presParOf" srcId="{4370469C-534D-4C11-8B49-AFEDEF49E29C}" destId="{F9CB1B3E-B4E6-421F-8C30-D2E16C10864A}" srcOrd="0" destOrd="0" presId="urn:microsoft.com/office/officeart/2016/7/layout/BasicLinearProcessNumbered"/>
    <dgm:cxn modelId="{CDCBF031-F51E-49BF-B217-149ECAFA7BA0}" type="presParOf" srcId="{4370469C-534D-4C11-8B49-AFEDEF49E29C}" destId="{C5C13092-3B42-4E23-8D2C-24EED11C46C8}" srcOrd="1" destOrd="0" presId="urn:microsoft.com/office/officeart/2016/7/layout/BasicLinearProcessNumbered"/>
    <dgm:cxn modelId="{E902E772-36A4-4ECF-83B7-82388F4B3694}" type="presParOf" srcId="{4370469C-534D-4C11-8B49-AFEDEF49E29C}" destId="{7E0C2C14-5DC4-4A45-9195-3EF0AE908232}" srcOrd="2" destOrd="0" presId="urn:microsoft.com/office/officeart/2016/7/layout/BasicLinearProcessNumbered"/>
    <dgm:cxn modelId="{A6182AF4-1001-49A7-B459-EF8EB43B24A3}" type="presParOf" srcId="{4370469C-534D-4C11-8B49-AFEDEF49E29C}" destId="{3340AB7A-C75B-4569-A5B7-79C7AA687C12}" srcOrd="3" destOrd="0" presId="urn:microsoft.com/office/officeart/2016/7/layout/BasicLinearProcessNumbered"/>
    <dgm:cxn modelId="{78D03CB3-CE47-4634-9456-4B011A9054A6}" type="presParOf" srcId="{B1773871-4DDD-45A1-BD78-23A35FEA8F76}" destId="{54D9338D-46C8-45F2-BDF1-2548E5A208B8}" srcOrd="1" destOrd="0" presId="urn:microsoft.com/office/officeart/2016/7/layout/BasicLinearProcessNumbered"/>
    <dgm:cxn modelId="{091300E0-DC2E-4108-8FF3-9D9ACAF355C7}" type="presParOf" srcId="{B1773871-4DDD-45A1-BD78-23A35FEA8F76}" destId="{CAB2FA6F-6B88-4ABB-A24A-A25BBECF329D}" srcOrd="2" destOrd="0" presId="urn:microsoft.com/office/officeart/2016/7/layout/BasicLinearProcessNumbered"/>
    <dgm:cxn modelId="{550FFFF5-A0A1-4595-8601-02C872C916DC}" type="presParOf" srcId="{CAB2FA6F-6B88-4ABB-A24A-A25BBECF329D}" destId="{60508138-EC6D-45C8-A1E5-34F25C79A55D}" srcOrd="0" destOrd="0" presId="urn:microsoft.com/office/officeart/2016/7/layout/BasicLinearProcessNumbered"/>
    <dgm:cxn modelId="{43B43953-C6FA-4653-9050-D3DA2396C6A1}" type="presParOf" srcId="{CAB2FA6F-6B88-4ABB-A24A-A25BBECF329D}" destId="{AA9B676F-CB17-4788-843D-6BCF522E8E44}" srcOrd="1" destOrd="0" presId="urn:microsoft.com/office/officeart/2016/7/layout/BasicLinearProcessNumbered"/>
    <dgm:cxn modelId="{0BF2FAA9-0CF0-455A-A62D-92B26CB66A21}" type="presParOf" srcId="{CAB2FA6F-6B88-4ABB-A24A-A25BBECF329D}" destId="{F9A608BF-E020-4BBF-98CE-584838AF924A}" srcOrd="2" destOrd="0" presId="urn:microsoft.com/office/officeart/2016/7/layout/BasicLinearProcessNumbered"/>
    <dgm:cxn modelId="{F8DA9927-9188-443D-BBEB-2F132773C78C}" type="presParOf" srcId="{CAB2FA6F-6B88-4ABB-A24A-A25BBECF329D}" destId="{BF0A8FAA-114C-495F-BCCF-BA9BD505355B}" srcOrd="3" destOrd="0" presId="urn:microsoft.com/office/officeart/2016/7/layout/BasicLinearProcessNumbered"/>
    <dgm:cxn modelId="{F2B3E47A-0B90-45A3-9B63-07B7E9958926}" type="presParOf" srcId="{B1773871-4DDD-45A1-BD78-23A35FEA8F76}" destId="{635DC30B-3585-438D-91FC-CAE3CF181E43}" srcOrd="3" destOrd="0" presId="urn:microsoft.com/office/officeart/2016/7/layout/BasicLinearProcessNumbered"/>
    <dgm:cxn modelId="{7A2B45AF-65EB-4230-A54D-CC27B73D3F47}" type="presParOf" srcId="{B1773871-4DDD-45A1-BD78-23A35FEA8F76}" destId="{518A79D8-1CBC-40E7-A788-890C53859119}" srcOrd="4" destOrd="0" presId="urn:microsoft.com/office/officeart/2016/7/layout/BasicLinearProcessNumbered"/>
    <dgm:cxn modelId="{20C745B6-B2AC-42FD-BE20-463C373462D7}" type="presParOf" srcId="{518A79D8-1CBC-40E7-A788-890C53859119}" destId="{763BA929-BC33-44F0-8A7B-1C89570AD1D6}" srcOrd="0" destOrd="0" presId="urn:microsoft.com/office/officeart/2016/7/layout/BasicLinearProcessNumbered"/>
    <dgm:cxn modelId="{A4D5EB24-71EA-48EB-BB3C-25DA146AF280}" type="presParOf" srcId="{518A79D8-1CBC-40E7-A788-890C53859119}" destId="{16188CA5-6992-47A6-8678-DB25B83E98B8}" srcOrd="1" destOrd="0" presId="urn:microsoft.com/office/officeart/2016/7/layout/BasicLinearProcessNumbered"/>
    <dgm:cxn modelId="{6A1E0327-06A7-4A7D-8A46-9F9AE77E509C}" type="presParOf" srcId="{518A79D8-1CBC-40E7-A788-890C53859119}" destId="{C5693FC7-764F-47D6-85B8-539F6F265C23}" srcOrd="2" destOrd="0" presId="urn:microsoft.com/office/officeart/2016/7/layout/BasicLinearProcessNumbered"/>
    <dgm:cxn modelId="{5DB33417-BF2E-4BD6-8FEE-030F6B8FA73C}" type="presParOf" srcId="{518A79D8-1CBC-40E7-A788-890C53859119}" destId="{31BA12E1-5492-4BC7-9F4A-7D122AC0F0DD}" srcOrd="3" destOrd="0" presId="urn:microsoft.com/office/officeart/2016/7/layout/BasicLinearProcessNumbered"/>
    <dgm:cxn modelId="{F156CF98-42A7-4C7A-A218-FA7022B4DA44}" type="presParOf" srcId="{B1773871-4DDD-45A1-BD78-23A35FEA8F76}" destId="{00DDC106-F00A-43BF-A661-8B5361878ABD}" srcOrd="5" destOrd="0" presId="urn:microsoft.com/office/officeart/2016/7/layout/BasicLinearProcessNumbered"/>
    <dgm:cxn modelId="{4EA82BAD-5B6D-4F2F-A80E-6A6157363856}" type="presParOf" srcId="{B1773871-4DDD-45A1-BD78-23A35FEA8F76}" destId="{DB79880C-3EE1-4BAA-8110-91AEEF8251DD}" srcOrd="6" destOrd="0" presId="urn:microsoft.com/office/officeart/2016/7/layout/BasicLinearProcessNumbered"/>
    <dgm:cxn modelId="{2586A68F-4D58-4CAB-BFDD-387D7A1619C4}" type="presParOf" srcId="{DB79880C-3EE1-4BAA-8110-91AEEF8251DD}" destId="{81E88EA9-1258-4381-92A4-84BDA06DE1BF}" srcOrd="0" destOrd="0" presId="urn:microsoft.com/office/officeart/2016/7/layout/BasicLinearProcessNumbered"/>
    <dgm:cxn modelId="{FFF1A3B2-C301-4A6E-A270-8B1D929FD674}" type="presParOf" srcId="{DB79880C-3EE1-4BAA-8110-91AEEF8251DD}" destId="{976FDE90-55A1-455D-9F65-C6D3EB98460B}" srcOrd="1" destOrd="0" presId="urn:microsoft.com/office/officeart/2016/7/layout/BasicLinearProcessNumbered"/>
    <dgm:cxn modelId="{2BC56705-DBAA-44C5-AAEC-42077543C28B}" type="presParOf" srcId="{DB79880C-3EE1-4BAA-8110-91AEEF8251DD}" destId="{4989B79B-7C01-4F89-B8CE-E542093023C4}" srcOrd="2" destOrd="0" presId="urn:microsoft.com/office/officeart/2016/7/layout/BasicLinearProcessNumbered"/>
    <dgm:cxn modelId="{2B94CA14-2098-4023-9378-AD40D36DC064}" type="presParOf" srcId="{DB79880C-3EE1-4BAA-8110-91AEEF8251DD}" destId="{690160A3-052A-47BC-AC7D-CD299FE12183}" srcOrd="3" destOrd="0" presId="urn:microsoft.com/office/officeart/2016/7/layout/BasicLinearProcessNumbered"/>
    <dgm:cxn modelId="{BA253ADF-45CD-45FD-8FA3-2755BE0F93A6}" type="presParOf" srcId="{B1773871-4DDD-45A1-BD78-23A35FEA8F76}" destId="{29A5EEB7-EA59-4489-A43D-3F7C009EC0DA}" srcOrd="7" destOrd="0" presId="urn:microsoft.com/office/officeart/2016/7/layout/BasicLinearProcessNumbered"/>
    <dgm:cxn modelId="{EA061A39-34A4-43E0-8645-1A1097619519}" type="presParOf" srcId="{B1773871-4DDD-45A1-BD78-23A35FEA8F76}" destId="{FD6C8711-6B62-4AAA-9CDB-DA49E0549405}" srcOrd="8" destOrd="0" presId="urn:microsoft.com/office/officeart/2016/7/layout/BasicLinearProcessNumbered"/>
    <dgm:cxn modelId="{15961F35-6461-4D3B-A112-DF2DE3A83DFE}" type="presParOf" srcId="{FD6C8711-6B62-4AAA-9CDB-DA49E0549405}" destId="{A2D6EF53-9512-4799-BA80-A4F458EE725B}" srcOrd="0" destOrd="0" presId="urn:microsoft.com/office/officeart/2016/7/layout/BasicLinearProcessNumbered"/>
    <dgm:cxn modelId="{A780691A-268F-4A89-A85E-F5AA76A11772}" type="presParOf" srcId="{FD6C8711-6B62-4AAA-9CDB-DA49E0549405}" destId="{916F6605-A92E-4C94-8C7B-9F1EDAC42C0F}" srcOrd="1" destOrd="0" presId="urn:microsoft.com/office/officeart/2016/7/layout/BasicLinearProcessNumbered"/>
    <dgm:cxn modelId="{D9CB0099-D59E-4668-B431-A08DEF4067C7}" type="presParOf" srcId="{FD6C8711-6B62-4AAA-9CDB-DA49E0549405}" destId="{B873F0C0-17A6-40E6-B1D9-C61210F1FA7B}" srcOrd="2" destOrd="0" presId="urn:microsoft.com/office/officeart/2016/7/layout/BasicLinearProcessNumbered"/>
    <dgm:cxn modelId="{DD08CEA4-32CF-4579-92DD-C0FA4B53B5CD}" type="presParOf" srcId="{FD6C8711-6B62-4AAA-9CDB-DA49E0549405}" destId="{DDCBC91D-B1E3-4DC9-96DA-7673ED5D3B43}" srcOrd="3" destOrd="0" presId="urn:microsoft.com/office/officeart/2016/7/layout/BasicLinearProcessNumbered"/>
    <dgm:cxn modelId="{5CD017BC-6A3F-49CD-8ED8-D56D04330D6E}" type="presParOf" srcId="{B1773871-4DDD-45A1-BD78-23A35FEA8F76}" destId="{B270327B-8C9A-4F2F-A591-5208094DCAA9}" srcOrd="9" destOrd="0" presId="urn:microsoft.com/office/officeart/2016/7/layout/BasicLinearProcessNumbered"/>
    <dgm:cxn modelId="{FF9BFD45-23AD-4283-B902-CE426297904B}" type="presParOf" srcId="{B1773871-4DDD-45A1-BD78-23A35FEA8F76}" destId="{2CD741BA-3E59-4595-8005-9CC045A9587A}" srcOrd="10" destOrd="0" presId="urn:microsoft.com/office/officeart/2016/7/layout/BasicLinearProcessNumbered"/>
    <dgm:cxn modelId="{43BE1838-151A-460C-B899-82774000538F}" type="presParOf" srcId="{2CD741BA-3E59-4595-8005-9CC045A9587A}" destId="{49BFC8CE-CAEB-46B4-8E9B-DB369E849C2C}" srcOrd="0" destOrd="0" presId="urn:microsoft.com/office/officeart/2016/7/layout/BasicLinearProcessNumbered"/>
    <dgm:cxn modelId="{73150405-301B-4039-A8B4-4C5289306986}" type="presParOf" srcId="{2CD741BA-3E59-4595-8005-9CC045A9587A}" destId="{77BF2E82-138D-422D-AFB9-E4A96A8A63B6}" srcOrd="1" destOrd="0" presId="urn:microsoft.com/office/officeart/2016/7/layout/BasicLinearProcessNumbered"/>
    <dgm:cxn modelId="{8EBC9725-FDD5-4440-B93D-9425E57FD765}" type="presParOf" srcId="{2CD741BA-3E59-4595-8005-9CC045A9587A}" destId="{28E0176A-CCFF-447E-B8EC-3AB913DFC1F2}" srcOrd="2" destOrd="0" presId="urn:microsoft.com/office/officeart/2016/7/layout/BasicLinearProcessNumbered"/>
    <dgm:cxn modelId="{0A92CA39-097E-45DD-A1EA-D3019B146ACA}" type="presParOf" srcId="{2CD741BA-3E59-4595-8005-9CC045A9587A}" destId="{8FF217C4-751E-4C7A-A878-1F5615EA2B6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B1B3E-B4E6-421F-8C30-D2E16C10864A}">
      <dsp:nvSpPr>
        <dsp:cNvPr id="0" name=""/>
        <dsp:cNvSpPr/>
      </dsp:nvSpPr>
      <dsp:spPr>
        <a:xfrm>
          <a:off x="1283" y="874575"/>
          <a:ext cx="1617389" cy="2264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Step 1: Rearrange the equations so that the variables line up vertically.</a:t>
          </a:r>
        </a:p>
      </dsp:txBody>
      <dsp:txXfrm>
        <a:off x="1283" y="1735026"/>
        <a:ext cx="1617389" cy="1358607"/>
      </dsp:txXfrm>
    </dsp:sp>
    <dsp:sp modelId="{C5C13092-3B42-4E23-8D2C-24EED11C46C8}">
      <dsp:nvSpPr>
        <dsp:cNvPr id="0" name=""/>
        <dsp:cNvSpPr/>
      </dsp:nvSpPr>
      <dsp:spPr>
        <a:xfrm>
          <a:off x="470326" y="1101009"/>
          <a:ext cx="679303" cy="6793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1</a:t>
          </a:r>
        </a:p>
      </dsp:txBody>
      <dsp:txXfrm>
        <a:off x="569808" y="1200491"/>
        <a:ext cx="480339" cy="480339"/>
      </dsp:txXfrm>
    </dsp:sp>
    <dsp:sp modelId="{7E0C2C14-5DC4-4A45-9195-3EF0AE908232}">
      <dsp:nvSpPr>
        <dsp:cNvPr id="0" name=""/>
        <dsp:cNvSpPr/>
      </dsp:nvSpPr>
      <dsp:spPr>
        <a:xfrm>
          <a:off x="1283" y="3138848"/>
          <a:ext cx="1617389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08138-EC6D-45C8-A1E5-34F25C79A55D}">
      <dsp:nvSpPr>
        <dsp:cNvPr id="0" name=""/>
        <dsp:cNvSpPr/>
      </dsp:nvSpPr>
      <dsp:spPr>
        <a:xfrm>
          <a:off x="1780412" y="874575"/>
          <a:ext cx="1617389" cy="2264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Step 2: Decide which variable to eliminate and multiply one or both equations by a constant.</a:t>
          </a:r>
        </a:p>
      </dsp:txBody>
      <dsp:txXfrm>
        <a:off x="1780412" y="1735026"/>
        <a:ext cx="1617389" cy="1358607"/>
      </dsp:txXfrm>
    </dsp:sp>
    <dsp:sp modelId="{AA9B676F-CB17-4788-843D-6BCF522E8E44}">
      <dsp:nvSpPr>
        <dsp:cNvPr id="0" name=""/>
        <dsp:cNvSpPr/>
      </dsp:nvSpPr>
      <dsp:spPr>
        <a:xfrm>
          <a:off x="2249455" y="1101009"/>
          <a:ext cx="679303" cy="6793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2</a:t>
          </a:r>
        </a:p>
      </dsp:txBody>
      <dsp:txXfrm>
        <a:off x="2348937" y="1200491"/>
        <a:ext cx="480339" cy="480339"/>
      </dsp:txXfrm>
    </dsp:sp>
    <dsp:sp modelId="{F9A608BF-E020-4BBF-98CE-584838AF924A}">
      <dsp:nvSpPr>
        <dsp:cNvPr id="0" name=""/>
        <dsp:cNvSpPr/>
      </dsp:nvSpPr>
      <dsp:spPr>
        <a:xfrm>
          <a:off x="1780412" y="3138848"/>
          <a:ext cx="1617389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3BA929-BC33-44F0-8A7B-1C89570AD1D6}">
      <dsp:nvSpPr>
        <dsp:cNvPr id="0" name=""/>
        <dsp:cNvSpPr/>
      </dsp:nvSpPr>
      <dsp:spPr>
        <a:xfrm>
          <a:off x="3559540" y="874575"/>
          <a:ext cx="1617389" cy="2264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Step 3: Add the two equations to eliminate the chosen variable.</a:t>
          </a:r>
        </a:p>
      </dsp:txBody>
      <dsp:txXfrm>
        <a:off x="3559540" y="1735026"/>
        <a:ext cx="1617389" cy="1358607"/>
      </dsp:txXfrm>
    </dsp:sp>
    <dsp:sp modelId="{16188CA5-6992-47A6-8678-DB25B83E98B8}">
      <dsp:nvSpPr>
        <dsp:cNvPr id="0" name=""/>
        <dsp:cNvSpPr/>
      </dsp:nvSpPr>
      <dsp:spPr>
        <a:xfrm>
          <a:off x="4028583" y="1101009"/>
          <a:ext cx="679303" cy="6793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3</a:t>
          </a:r>
        </a:p>
      </dsp:txBody>
      <dsp:txXfrm>
        <a:off x="4128065" y="1200491"/>
        <a:ext cx="480339" cy="480339"/>
      </dsp:txXfrm>
    </dsp:sp>
    <dsp:sp modelId="{C5693FC7-764F-47D6-85B8-539F6F265C23}">
      <dsp:nvSpPr>
        <dsp:cNvPr id="0" name=""/>
        <dsp:cNvSpPr/>
      </dsp:nvSpPr>
      <dsp:spPr>
        <a:xfrm>
          <a:off x="3559540" y="3138848"/>
          <a:ext cx="1617389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E88EA9-1258-4381-92A4-84BDA06DE1BF}">
      <dsp:nvSpPr>
        <dsp:cNvPr id="0" name=""/>
        <dsp:cNvSpPr/>
      </dsp:nvSpPr>
      <dsp:spPr>
        <a:xfrm>
          <a:off x="5338669" y="874575"/>
          <a:ext cx="1617389" cy="2264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Step 4: Solve for the remaining variable.</a:t>
          </a:r>
        </a:p>
      </dsp:txBody>
      <dsp:txXfrm>
        <a:off x="5338669" y="1735026"/>
        <a:ext cx="1617389" cy="1358607"/>
      </dsp:txXfrm>
    </dsp:sp>
    <dsp:sp modelId="{976FDE90-55A1-455D-9F65-C6D3EB98460B}">
      <dsp:nvSpPr>
        <dsp:cNvPr id="0" name=""/>
        <dsp:cNvSpPr/>
      </dsp:nvSpPr>
      <dsp:spPr>
        <a:xfrm>
          <a:off x="5807712" y="1101009"/>
          <a:ext cx="679303" cy="6793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4</a:t>
          </a:r>
        </a:p>
      </dsp:txBody>
      <dsp:txXfrm>
        <a:off x="5907194" y="1200491"/>
        <a:ext cx="480339" cy="480339"/>
      </dsp:txXfrm>
    </dsp:sp>
    <dsp:sp modelId="{4989B79B-7C01-4F89-B8CE-E542093023C4}">
      <dsp:nvSpPr>
        <dsp:cNvPr id="0" name=""/>
        <dsp:cNvSpPr/>
      </dsp:nvSpPr>
      <dsp:spPr>
        <a:xfrm>
          <a:off x="5338669" y="3138848"/>
          <a:ext cx="1617389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D6EF53-9512-4799-BA80-A4F458EE725B}">
      <dsp:nvSpPr>
        <dsp:cNvPr id="0" name=""/>
        <dsp:cNvSpPr/>
      </dsp:nvSpPr>
      <dsp:spPr>
        <a:xfrm>
          <a:off x="7117798" y="874575"/>
          <a:ext cx="1617389" cy="2264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Step 5: Substitute the value of the remaining variable into one of the original equations and solve for the other variable.</a:t>
          </a:r>
        </a:p>
      </dsp:txBody>
      <dsp:txXfrm>
        <a:off x="7117798" y="1735026"/>
        <a:ext cx="1617389" cy="1358607"/>
      </dsp:txXfrm>
    </dsp:sp>
    <dsp:sp modelId="{916F6605-A92E-4C94-8C7B-9F1EDAC42C0F}">
      <dsp:nvSpPr>
        <dsp:cNvPr id="0" name=""/>
        <dsp:cNvSpPr/>
      </dsp:nvSpPr>
      <dsp:spPr>
        <a:xfrm>
          <a:off x="7586841" y="1101009"/>
          <a:ext cx="679303" cy="6793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5</a:t>
          </a:r>
        </a:p>
      </dsp:txBody>
      <dsp:txXfrm>
        <a:off x="7686323" y="1200491"/>
        <a:ext cx="480339" cy="480339"/>
      </dsp:txXfrm>
    </dsp:sp>
    <dsp:sp modelId="{B873F0C0-17A6-40E6-B1D9-C61210F1FA7B}">
      <dsp:nvSpPr>
        <dsp:cNvPr id="0" name=""/>
        <dsp:cNvSpPr/>
      </dsp:nvSpPr>
      <dsp:spPr>
        <a:xfrm>
          <a:off x="7117798" y="3138848"/>
          <a:ext cx="1617389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BFC8CE-CAEB-46B4-8E9B-DB369E849C2C}">
      <dsp:nvSpPr>
        <dsp:cNvPr id="0" name=""/>
        <dsp:cNvSpPr/>
      </dsp:nvSpPr>
      <dsp:spPr>
        <a:xfrm>
          <a:off x="8896926" y="874575"/>
          <a:ext cx="1617389" cy="2264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Step 6: Check your answer by substituting the values of both variables into both original equations.</a:t>
          </a:r>
        </a:p>
      </dsp:txBody>
      <dsp:txXfrm>
        <a:off x="8896926" y="1735026"/>
        <a:ext cx="1617389" cy="1358607"/>
      </dsp:txXfrm>
    </dsp:sp>
    <dsp:sp modelId="{77BF2E82-138D-422D-AFB9-E4A96A8A63B6}">
      <dsp:nvSpPr>
        <dsp:cNvPr id="0" name=""/>
        <dsp:cNvSpPr/>
      </dsp:nvSpPr>
      <dsp:spPr>
        <a:xfrm>
          <a:off x="9365969" y="1101009"/>
          <a:ext cx="679303" cy="6793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6</a:t>
          </a:r>
        </a:p>
      </dsp:txBody>
      <dsp:txXfrm>
        <a:off x="9465451" y="1200491"/>
        <a:ext cx="480339" cy="480339"/>
      </dsp:txXfrm>
    </dsp:sp>
    <dsp:sp modelId="{28E0176A-CCFF-447E-B8EC-3AB913DFC1F2}">
      <dsp:nvSpPr>
        <dsp:cNvPr id="0" name=""/>
        <dsp:cNvSpPr/>
      </dsp:nvSpPr>
      <dsp:spPr>
        <a:xfrm>
          <a:off x="8896926" y="3138848"/>
          <a:ext cx="1617389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9A095-25CF-4119-85CF-EC8C239A0238}" type="datetimeFigureOut"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6070D-4228-45B4-A432-B920B0CBB4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0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everyone! Today we will be learning how to solve systems of two linear equations in two variables using elimination with multiplication. This method is very useful in solving real-world problems and it's a great addition to your math skills. So, let's get started!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49526-0D33-4B4B-9A50-A31854F64165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0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Before we dive into solving systems of linear equations in two variables using elimination with multiplication, let's understand what a system of linear equations in two variables is. A system of linear equations in two variables is a set of two equations with two variables. The equations are linear, which means that the highest power of the variables is one. The variables are usually x and y, but they can be any letters or symbols.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49526-0D33-4B4B-9A50-A31854F64165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that we know what a system of linear equations in two variables is, let's learn about elimination with multiplication. Elimination with multiplication is a method of solving systems of linear equations in two variables. The goal is to eliminate one of the variables by multiplying one or both equations by a constant. The constant is chosen in such a way that when the two equations are added, one of the variables is eliminated.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49526-0D33-4B4B-9A50-A31854F64165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71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that we understand the concept of elimination with multiplication, let's go through the step-by-step process of solving systems of linear equations in two variables using this method. Step 1: Rearrange the equations so that the variables line up vertically. Step 2: Decide which variable to eliminate and multiply one or both equations by a constant. Step 3: Add the two equations to eliminate the chosen variable. Step 4: Solve for the remaining variable. Step 5: Substitute the value of the remaining variable into one of the original equations and solve for the other variable. Step 6: Check your answer by substituting the values of both variables into both original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49526-0D33-4B4B-9A50-A31854F64165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67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Let's try applying elimination with multiplication to solve an example problem. Solve the system of linear equations in two variables using elimination with multiplication: 2x + 3y = 11 and 4x - y = 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49526-0D33-4B4B-9A50-A31854F64165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5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Here's the solution to the example problem we just solved. Step 1: Rearrange the equations so that the variables line up vertically. 2x + 3y = 11 and 4x - y = 19. Step 2: Decide which variable to eliminate and multiply one or both equations by a constant. Multiply the first equation by 2 to get 4x + 6y = 22. Step 3: Add the two equations to eliminate the chosen variable. 4x + 6y = 22 and 4x - y = 19. 7y = 3 and y = 3/7. Step 4: Solve for the remaining variable. Substitute y = 3/7 into either equation to get x = 25/7. Step 5: Substitute the values of both variables into both original equations to check the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49526-0D33-4B4B-9A50-A31854F64165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87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try applying elimination with multiplication to solve an example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49526-0D33-4B4B-9A50-A31854F64165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65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49526-0D33-4B4B-9A50-A31854F64165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22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presentation covered the basics of solving a system of linear equations in two variables using elimination with multiplication. We learned what a system of linear equations is, how to use the elimination with multiplication method, and the step-by-step process for solving these systems. Understanding these concepts can help in solving real-life problems involving 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6070D-4228-45B4-A432-B920B0CBB4F8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0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BBE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 descr="A person wearing headphones and writing on paper&#10;&#10;Description automatically generated">
            <a:extLst>
              <a:ext uri="{FF2B5EF4-FFF2-40B4-BE49-F238E27FC236}">
                <a16:creationId xmlns:a16="http://schemas.microsoft.com/office/drawing/2014/main" id="{7F6D90CE-B15E-6C73-9E3F-C6435A62B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81" y="1777915"/>
            <a:ext cx="5013087" cy="5013087"/>
          </a:xfrm>
          <a:prstGeom prst="rect">
            <a:avLst/>
          </a:prstGeom>
        </p:spPr>
      </p:pic>
      <p:pic>
        <p:nvPicPr>
          <p:cNvPr id="26" name="Picture 2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14A77F50-24C7-1428-AD65-69671AEE4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3" y="1223086"/>
            <a:ext cx="707529" cy="707529"/>
          </a:xfrm>
          <a:prstGeom prst="rect">
            <a:avLst/>
          </a:prstGeom>
        </p:spPr>
      </p:pic>
      <p:pic>
        <p:nvPicPr>
          <p:cNvPr id="27" name="Picture 26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0980F19-DF67-26E1-9FE8-F73810987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75" y="-58440"/>
            <a:ext cx="1104489" cy="1104489"/>
          </a:xfrm>
          <a:prstGeom prst="rect">
            <a:avLst/>
          </a:prstGeom>
        </p:spPr>
      </p:pic>
      <p:pic>
        <p:nvPicPr>
          <p:cNvPr id="28" name="Picture 27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4A1F1399-E977-14F0-88FC-E75FAE2C9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21" y="-401687"/>
            <a:ext cx="1390448" cy="1390448"/>
          </a:xfrm>
          <a:prstGeom prst="rect">
            <a:avLst/>
          </a:prstGeom>
        </p:spPr>
      </p:pic>
      <p:pic>
        <p:nvPicPr>
          <p:cNvPr id="29" name="Picture 28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23082DA4-1330-5D37-5871-F9BA28D14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50" y="-179286"/>
            <a:ext cx="2015975" cy="2015975"/>
          </a:xfrm>
          <a:prstGeom prst="rect">
            <a:avLst/>
          </a:prstGeom>
        </p:spPr>
      </p:pic>
      <p:pic>
        <p:nvPicPr>
          <p:cNvPr id="30" name="Picture 2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FA3AFB5-309D-4F60-FA42-FA8778EE4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20" y="417751"/>
            <a:ext cx="2743200" cy="2743200"/>
          </a:xfrm>
          <a:prstGeom prst="rect">
            <a:avLst/>
          </a:prstGeom>
        </p:spPr>
      </p:pic>
      <p:pic>
        <p:nvPicPr>
          <p:cNvPr id="31" name="Picture 30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8DA73FC6-B2FA-178C-0952-3914F1D254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05" y="1353259"/>
            <a:ext cx="1003919" cy="1003919"/>
          </a:xfrm>
          <a:prstGeom prst="rect">
            <a:avLst/>
          </a:prstGeom>
        </p:spPr>
      </p:pic>
      <p:pic>
        <p:nvPicPr>
          <p:cNvPr id="32" name="Picture 31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59E67F9-5058-03B7-5F1A-7E4C01D1B0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49" y="2641520"/>
            <a:ext cx="1574959" cy="1574959"/>
          </a:xfrm>
          <a:prstGeom prst="rect">
            <a:avLst/>
          </a:prstGeom>
        </p:spPr>
      </p:pic>
      <p:pic>
        <p:nvPicPr>
          <p:cNvPr id="33" name="Picture 32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5B335EA-EFDE-3403-C2B2-CF866FD945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25" y="203200"/>
            <a:ext cx="473430" cy="473430"/>
          </a:xfrm>
          <a:prstGeom prst="rect">
            <a:avLst/>
          </a:prstGeom>
        </p:spPr>
      </p:pic>
      <p:pic>
        <p:nvPicPr>
          <p:cNvPr id="60" name="Picture 5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33D4305-288D-2213-2A52-4B7B35732B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61" y="0"/>
            <a:ext cx="473430" cy="473430"/>
          </a:xfrm>
          <a:prstGeom prst="rect">
            <a:avLst/>
          </a:prstGeom>
        </p:spPr>
      </p:pic>
      <p:pic>
        <p:nvPicPr>
          <p:cNvPr id="66" name="Picture 6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5F7316F-3B24-72B9-1A74-9EA84653C2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29" y="2190494"/>
            <a:ext cx="473430" cy="47343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33F5FC2-50C2-1EFE-DF8C-7ECDC41C4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280142"/>
            <a:ext cx="2397090" cy="842221"/>
          </a:xfrm>
          <a:prstGeom prst="rect">
            <a:avLst/>
          </a:prstGeom>
        </p:spPr>
      </p:pic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0E8A950E-4DAB-74FC-D1FA-24E1A777D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0DCA2AD5-0C7B-AC61-320D-F718F53AAF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439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C0D65-865E-ECBF-F99A-3D69B6A7F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6F9549-69F4-6482-7835-32B285BC88D7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6D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8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691B8-C7A1-A4AA-AEED-28824FD48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6D0A2E6-D301-DA96-E779-9314DF9C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832FFDC-2BFA-6DD3-5DC3-D939A3F9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123720-22E9-AFA7-EC36-56B6CA4E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4093DC-4D98-9604-A9D1-0287F809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60F4A5-6002-6A8B-8A8C-6CC8C81CC4A2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055BEE-1136-AE1B-0C0C-2E4A86CD045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85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22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1DFA-4728-82CD-9141-F7D075B32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315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434749F5-EA49-5BE0-00F9-4343D6BB5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49" y="1020670"/>
            <a:ext cx="1393015" cy="1393015"/>
          </a:xfrm>
          <a:prstGeom prst="rect">
            <a:avLst/>
          </a:prstGeom>
        </p:spPr>
      </p:pic>
      <p:pic>
        <p:nvPicPr>
          <p:cNvPr id="18" name="Picture 17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A2D88050-7608-D92C-027A-B94EDBB42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56" y="1242262"/>
            <a:ext cx="650322" cy="650322"/>
          </a:xfrm>
          <a:prstGeom prst="rect">
            <a:avLst/>
          </a:prstGeom>
        </p:spPr>
      </p:pic>
      <p:pic>
        <p:nvPicPr>
          <p:cNvPr id="19" name="Picture 18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17C523F3-5B8D-4C0A-B038-439A13761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85" y="454173"/>
            <a:ext cx="853420" cy="853420"/>
          </a:xfrm>
          <a:prstGeom prst="rect">
            <a:avLst/>
          </a:prstGeom>
        </p:spPr>
      </p:pic>
      <p:pic>
        <p:nvPicPr>
          <p:cNvPr id="20" name="Picture 19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747047A-2B18-44E6-56AB-9E69234D5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93" y="-476758"/>
            <a:ext cx="1497428" cy="1497428"/>
          </a:xfrm>
          <a:prstGeom prst="rect">
            <a:avLst/>
          </a:prstGeom>
        </p:spPr>
      </p:pic>
      <p:pic>
        <p:nvPicPr>
          <p:cNvPr id="21" name="Picture 2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96B8469F-A744-C605-B62C-BA98F2296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07" y="953077"/>
            <a:ext cx="483843" cy="483843"/>
          </a:xfrm>
          <a:prstGeom prst="rect">
            <a:avLst/>
          </a:prstGeom>
        </p:spPr>
      </p:pic>
      <p:pic>
        <p:nvPicPr>
          <p:cNvPr id="22" name="Picture 21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D0EFB7F5-690A-7298-1DBE-11FFFC07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030" y="1433484"/>
            <a:ext cx="1239181" cy="1239181"/>
          </a:xfrm>
          <a:prstGeom prst="rect">
            <a:avLst/>
          </a:prstGeom>
        </p:spPr>
      </p:pic>
      <p:pic>
        <p:nvPicPr>
          <p:cNvPr id="25" name="Picture 24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94E96852-EE1A-61C5-6064-40E22676B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944" y="100343"/>
            <a:ext cx="1239181" cy="1239181"/>
          </a:xfrm>
          <a:prstGeom prst="rect">
            <a:avLst/>
          </a:prstGeom>
        </p:spPr>
      </p:pic>
      <p:pic>
        <p:nvPicPr>
          <p:cNvPr id="26" name="Picture 25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77523723-1B14-1EA3-B17F-6E4B71CB2B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55" y="2219481"/>
            <a:ext cx="281831" cy="281831"/>
          </a:xfrm>
          <a:prstGeom prst="rect">
            <a:avLst/>
          </a:prstGeom>
        </p:spPr>
      </p:pic>
      <p:pic>
        <p:nvPicPr>
          <p:cNvPr id="27" name="Picture 26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E1A3D80-3485-5974-FBB8-B2AF2E80D1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21" y="-797637"/>
            <a:ext cx="1595274" cy="15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89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A87BFC6-F60F-A729-4958-D4AD41988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31" y="520700"/>
            <a:ext cx="764555" cy="764555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068C628-2D2B-8814-4AF2-CD3FBE391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027577"/>
            <a:ext cx="1288474" cy="1288474"/>
          </a:xfrm>
          <a:prstGeom prst="rect">
            <a:avLst/>
          </a:prstGeom>
        </p:spPr>
      </p:pic>
      <p:pic>
        <p:nvPicPr>
          <p:cNvPr id="9" name="Picture 8" descr="A pink and black diamond&#10;&#10;Description automatically generated">
            <a:extLst>
              <a:ext uri="{FF2B5EF4-FFF2-40B4-BE49-F238E27FC236}">
                <a16:creationId xmlns:a16="http://schemas.microsoft.com/office/drawing/2014/main" id="{82DCFF9E-CD31-D3B7-FB9D-FB852C9CE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00" y="-458492"/>
            <a:ext cx="1435833" cy="1435833"/>
          </a:xfrm>
          <a:prstGeom prst="rect">
            <a:avLst/>
          </a:prstGeom>
        </p:spPr>
      </p:pic>
      <p:pic>
        <p:nvPicPr>
          <p:cNvPr id="10" name="Picture 9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4AE606B0-8ABD-19DE-7BA3-E04547498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501" y="939187"/>
            <a:ext cx="513015" cy="5130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EA0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nk and black diamond&#10;&#10;Description automatically generated">
            <a:extLst>
              <a:ext uri="{FF2B5EF4-FFF2-40B4-BE49-F238E27FC236}">
                <a16:creationId xmlns:a16="http://schemas.microsoft.com/office/drawing/2014/main" id="{B800305A-0BEE-9D13-57D1-DD18CC4AD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82" y="-676934"/>
            <a:ext cx="1435833" cy="1435833"/>
          </a:xfrm>
          <a:prstGeom prst="rect">
            <a:avLst/>
          </a:prstGeom>
        </p:spPr>
      </p:pic>
      <p:pic>
        <p:nvPicPr>
          <p:cNvPr id="15" name="Picture 14" descr="A pink and black diamond&#10;&#10;Description automatically generated">
            <a:extLst>
              <a:ext uri="{FF2B5EF4-FFF2-40B4-BE49-F238E27FC236}">
                <a16:creationId xmlns:a16="http://schemas.microsoft.com/office/drawing/2014/main" id="{A9547F25-24FE-3837-DCC1-1EDF2F1BA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62" y="1244044"/>
            <a:ext cx="639938" cy="639938"/>
          </a:xfrm>
          <a:prstGeom prst="rect">
            <a:avLst/>
          </a:prstGeom>
        </p:spPr>
      </p:pic>
      <p:pic>
        <p:nvPicPr>
          <p:cNvPr id="16" name="Picture 15" descr="A pink and black diamond&#10;&#10;Description automatically generated">
            <a:extLst>
              <a:ext uri="{FF2B5EF4-FFF2-40B4-BE49-F238E27FC236}">
                <a16:creationId xmlns:a16="http://schemas.microsoft.com/office/drawing/2014/main" id="{B683C9A5-06FD-D320-1718-8D2687CC6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23772"/>
            <a:ext cx="1222905" cy="1222905"/>
          </a:xfrm>
          <a:prstGeom prst="rect">
            <a:avLst/>
          </a:prstGeom>
        </p:spPr>
      </p:pic>
      <p:pic>
        <p:nvPicPr>
          <p:cNvPr id="29" name="Picture 28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0C3ADEDF-843A-0694-56E0-77AFC32D8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145" y="171492"/>
            <a:ext cx="1149414" cy="1149414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6988B2B-2724-996D-32E6-48238561C8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29" y="2216727"/>
            <a:ext cx="266471" cy="2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66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454CF-AD43-61AD-EB9B-5BC5EA22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5EF5EF-D546-3A20-44B7-0CF856EC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082DD-1AD7-7FEC-D9CA-ACE86EF1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9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33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5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-7484" y="13083"/>
            <a:ext cx="12192000" cy="6858000"/>
          </a:xfrm>
          <a:prstGeom prst="rect">
            <a:avLst/>
          </a:prstGeom>
          <a:solidFill>
            <a:srgbClr val="722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9FF96AD8-7E58-3FA9-C3C8-7A97B360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71" y="386075"/>
            <a:ext cx="8891870" cy="8891870"/>
          </a:xfrm>
          <a:prstGeom prst="rect">
            <a:avLst/>
          </a:prstGeom>
        </p:spPr>
      </p:pic>
      <p:pic>
        <p:nvPicPr>
          <p:cNvPr id="11" name="Picture 10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A79F8670-E56E-3923-BB8B-F3F4768B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07" y="672241"/>
            <a:ext cx="7973879" cy="7973879"/>
          </a:xfrm>
          <a:prstGeom prst="rect">
            <a:avLst/>
          </a:prstGeom>
        </p:spPr>
      </p:pic>
      <p:pic>
        <p:nvPicPr>
          <p:cNvPr id="7" name="Picture 6" descr="A child wearing glasses and headphones&#10;&#10;Description automatically generated">
            <a:extLst>
              <a:ext uri="{FF2B5EF4-FFF2-40B4-BE49-F238E27FC236}">
                <a16:creationId xmlns:a16="http://schemas.microsoft.com/office/drawing/2014/main" id="{F939288C-318D-AE69-4416-E9EEA84FE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54" y="1525798"/>
            <a:ext cx="6213056" cy="6213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1EC2BC-DE2B-319A-DFD0-8D2280DFC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9D8BDCB4-2C04-8017-9DAD-D5FE4B1592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6">
            <a:extLst>
              <a:ext uri="{FF2B5EF4-FFF2-40B4-BE49-F238E27FC236}">
                <a16:creationId xmlns:a16="http://schemas.microsoft.com/office/drawing/2014/main" id="{86908039-4E82-0BE3-9D23-623EDC9179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1803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6540"/>
            <a:ext cx="12192000" cy="6858000"/>
          </a:xfrm>
          <a:prstGeom prst="rect">
            <a:avLst/>
          </a:prstGeom>
          <a:solidFill>
            <a:srgbClr val="BF0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18B63C59-28EE-ED5A-82E3-67B972231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4" y="4632326"/>
            <a:ext cx="4129489" cy="4129489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F40B7578-FDC6-594E-6552-979A85098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50" y="5459628"/>
            <a:ext cx="989003" cy="989003"/>
          </a:xfrm>
          <a:prstGeom prst="rect">
            <a:avLst/>
          </a:prstGeom>
        </p:spPr>
      </p:pic>
      <p:pic>
        <p:nvPicPr>
          <p:cNvPr id="10" name="Picture 9" descr="A pink and black diamond&#10;&#10;Description automatically generated">
            <a:extLst>
              <a:ext uri="{FF2B5EF4-FFF2-40B4-BE49-F238E27FC236}">
                <a16:creationId xmlns:a16="http://schemas.microsoft.com/office/drawing/2014/main" id="{0F3A6FD1-7665-5CC7-F677-1F24F1DF6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71" y="2146146"/>
            <a:ext cx="8152782" cy="8152782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957463D0-5A4E-7FC0-69A7-23A0FBD63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34" y="3509963"/>
            <a:ext cx="5451967" cy="5451967"/>
          </a:xfrm>
          <a:prstGeom prst="rect">
            <a:avLst/>
          </a:prstGeom>
        </p:spPr>
      </p:pic>
      <p:pic>
        <p:nvPicPr>
          <p:cNvPr id="13" name="Picture 12" descr="A pink and black diamond&#10;&#10;Description automatically generated">
            <a:extLst>
              <a:ext uri="{FF2B5EF4-FFF2-40B4-BE49-F238E27FC236}">
                <a16:creationId xmlns:a16="http://schemas.microsoft.com/office/drawing/2014/main" id="{6071702A-7AA3-456A-0C15-A4F0929AAD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40" y="-1405956"/>
            <a:ext cx="4159917" cy="4159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BE5491-7E40-D843-EFD9-84647D60B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3139B509-F003-EF93-EBAD-0AA371562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366295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36E20D99-A512-D395-FFF1-5A4E954D30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771762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949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blue diamond shaped object&#10;&#10;Description automatically generated">
            <a:extLst>
              <a:ext uri="{FF2B5EF4-FFF2-40B4-BE49-F238E27FC236}">
                <a16:creationId xmlns:a16="http://schemas.microsoft.com/office/drawing/2014/main" id="{59D4173A-0FD7-051F-FCF7-AA3E1262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pic>
        <p:nvPicPr>
          <p:cNvPr id="16" name="Picture 1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F0AD906B-B864-F766-CAE3-546EEC56C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sp>
        <p:nvSpPr>
          <p:cNvPr id="20" name="Text Placeholder 86">
            <a:extLst>
              <a:ext uri="{FF2B5EF4-FFF2-40B4-BE49-F238E27FC236}">
                <a16:creationId xmlns:a16="http://schemas.microsoft.com/office/drawing/2014/main" id="{690781E1-33BE-CBEF-7182-1B3C1B52B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443BA69B-E6A4-BC5E-7D89-DFDF60BCA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62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34A42641-F80F-F3FA-9F21-5007C7956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455" y="-246393"/>
            <a:ext cx="1471880" cy="1471880"/>
          </a:xfrm>
          <a:prstGeom prst="rect">
            <a:avLst/>
          </a:prstGeom>
        </p:spPr>
      </p:pic>
      <p:pic>
        <p:nvPicPr>
          <p:cNvPr id="2" name="Picture 1" descr="A green diamond shaped object&#10;&#10;Description automatically generated">
            <a:extLst>
              <a:ext uri="{FF2B5EF4-FFF2-40B4-BE49-F238E27FC236}">
                <a16:creationId xmlns:a16="http://schemas.microsoft.com/office/drawing/2014/main" id="{FCF64FD4-E8C3-43BC-6174-B5A857D29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6" name="Text Placeholder 86">
            <a:extLst>
              <a:ext uri="{FF2B5EF4-FFF2-40B4-BE49-F238E27FC236}">
                <a16:creationId xmlns:a16="http://schemas.microsoft.com/office/drawing/2014/main" id="{FFA79E92-C68A-8E03-D325-D7DDE08D77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F1427DD8-BD9E-BCF1-BBE1-08322F1BD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76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69200790-A1E8-4922-7FB9-A6BCA8EA3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pic>
        <p:nvPicPr>
          <p:cNvPr id="3" name="Picture 2" descr="A purple diamond with black background&#10;&#10;Description automatically generated">
            <a:extLst>
              <a:ext uri="{FF2B5EF4-FFF2-40B4-BE49-F238E27FC236}">
                <a16:creationId xmlns:a16="http://schemas.microsoft.com/office/drawing/2014/main" id="{BCB4DAA2-BF78-0361-4697-E5AE7A74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3" name="Text Placeholder 86">
            <a:extLst>
              <a:ext uri="{FF2B5EF4-FFF2-40B4-BE49-F238E27FC236}">
                <a16:creationId xmlns:a16="http://schemas.microsoft.com/office/drawing/2014/main" id="{41D62B7B-8B56-EA73-4AB9-20608B9FB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Text Placeholder 88">
            <a:extLst>
              <a:ext uri="{FF2B5EF4-FFF2-40B4-BE49-F238E27FC236}">
                <a16:creationId xmlns:a16="http://schemas.microsoft.com/office/drawing/2014/main" id="{0A7A31A2-B2B2-76BD-A5F6-FAC89A761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15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on a couch using a computer&#10;&#10;Description automatically generated">
            <a:extLst>
              <a:ext uri="{FF2B5EF4-FFF2-40B4-BE49-F238E27FC236}">
                <a16:creationId xmlns:a16="http://schemas.microsoft.com/office/drawing/2014/main" id="{FD73632F-BEDF-F796-34E8-DB7827A26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10" y="-971550"/>
            <a:ext cx="8801100" cy="8801100"/>
          </a:xfrm>
          <a:prstGeom prst="rect">
            <a:avLst/>
          </a:prstGeom>
        </p:spPr>
      </p:pic>
      <p:pic>
        <p:nvPicPr>
          <p:cNvPr id="9" name="Picture 8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4950CEC1-B62F-AEDE-5B21-1D62896F6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-1921296"/>
            <a:ext cx="4358640" cy="4358640"/>
          </a:xfrm>
          <a:prstGeom prst="rect">
            <a:avLst/>
          </a:prstGeom>
        </p:spPr>
      </p:pic>
      <p:pic>
        <p:nvPicPr>
          <p:cNvPr id="10" name="Picture 9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0C8DA0AD-6D84-ABB8-1EE2-338BC978F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0" y="4678680"/>
            <a:ext cx="4358640" cy="4358640"/>
          </a:xfrm>
          <a:prstGeom prst="rect">
            <a:avLst/>
          </a:prstGeom>
        </p:spPr>
      </p:pic>
      <p:sp>
        <p:nvSpPr>
          <p:cNvPr id="16" name="Text Placeholder 88">
            <a:extLst>
              <a:ext uri="{FF2B5EF4-FFF2-40B4-BE49-F238E27FC236}">
                <a16:creationId xmlns:a16="http://schemas.microsoft.com/office/drawing/2014/main" id="{227667AB-E6B6-524E-BF49-C0EE4B03D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26013C7D-6F61-109D-B5F3-D32B2F765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357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DB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and a child playing basketball&#10;&#10;Description automatically generated">
            <a:extLst>
              <a:ext uri="{FF2B5EF4-FFF2-40B4-BE49-F238E27FC236}">
                <a16:creationId xmlns:a16="http://schemas.microsoft.com/office/drawing/2014/main" id="{1EBD40A7-4742-90BC-DF06-9D3FB438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40" y="-907308"/>
            <a:ext cx="8801100" cy="8801100"/>
          </a:xfrm>
          <a:prstGeom prst="rect">
            <a:avLst/>
          </a:prstGeom>
        </p:spPr>
      </p:pic>
      <p:pic>
        <p:nvPicPr>
          <p:cNvPr id="11" name="Picture 1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36D0B19A-E677-A6C1-9179-8C73C4B07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9" y="-1741118"/>
            <a:ext cx="4087022" cy="4087022"/>
          </a:xfrm>
          <a:prstGeom prst="rect">
            <a:avLst/>
          </a:prstGeom>
        </p:spPr>
      </p:pic>
      <p:pic>
        <p:nvPicPr>
          <p:cNvPr id="12" name="Picture 11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63A11000-107D-0BC8-7ECE-0DE611078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87" y="4814489"/>
            <a:ext cx="4087022" cy="4087022"/>
          </a:xfrm>
          <a:prstGeom prst="rect">
            <a:avLst/>
          </a:prstGeom>
        </p:spPr>
      </p:pic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345B6D63-5779-FA1B-0A54-32A94F108B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 Placeholder 88">
            <a:extLst>
              <a:ext uri="{FF2B5EF4-FFF2-40B4-BE49-F238E27FC236}">
                <a16:creationId xmlns:a16="http://schemas.microsoft.com/office/drawing/2014/main" id="{03790DE6-1EE7-1B7B-DF52-5CFE4BF0F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600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AC24A9-CCB6-4F8D-B8DB-C2F3692CFA5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06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howing something on a computer to a child&#10;&#10;Description automatically generated">
            <a:extLst>
              <a:ext uri="{FF2B5EF4-FFF2-40B4-BE49-F238E27FC236}">
                <a16:creationId xmlns:a16="http://schemas.microsoft.com/office/drawing/2014/main" id="{19B34D72-DDD2-869C-084D-0D42520FC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-834920"/>
            <a:ext cx="8801101" cy="8801101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82312700-B45D-E00D-4A40-04C7CADB0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-1744980"/>
            <a:ext cx="4084320" cy="4084320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E4B626B-8FD7-31DD-9DB4-8AE47286D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815840"/>
            <a:ext cx="4084320" cy="4084320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DB92E3CF-AA8C-2585-B6C6-102496CC1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778670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DEE37DFF-3D3B-9978-BC10-3E98934C7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2" y="2234512"/>
            <a:ext cx="4707730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248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02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151E32-7308-B677-4D4B-E802239E2F35}"/>
              </a:ext>
            </a:extLst>
          </p:cNvPr>
          <p:cNvSpPr txBox="1"/>
          <p:nvPr/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i="0" kern="120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Math 8B Unit 6 Lesson 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FAA6B-7861-3874-91E4-7EE1EDDBAD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2971" y="2234512"/>
            <a:ext cx="4906019" cy="1238250"/>
          </a:xfrm>
        </p:spPr>
        <p:txBody>
          <a:bodyPr>
            <a:normAutofit/>
          </a:bodyPr>
          <a:lstStyle/>
          <a:p>
            <a:r>
              <a:rPr lang="en-US" sz="3800" b="0" i="0" kern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Solving with Elimination</a:t>
            </a:r>
          </a:p>
        </p:txBody>
      </p:sp>
    </p:spTree>
    <p:extLst>
      <p:ext uri="{BB962C8B-B14F-4D97-AF65-F5344CB8AC3E}">
        <p14:creationId xmlns:p14="http://schemas.microsoft.com/office/powerpoint/2010/main" val="418241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75817-DA18-ADE7-2855-4939A3EF2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1342143"/>
          </a:xfrm>
        </p:spPr>
        <p:txBody>
          <a:bodyPr/>
          <a:lstStyle/>
          <a:p>
            <a:r>
              <a:rPr lang="en-US" dirty="0"/>
              <a:t>Systems of Equations with No Solutions or Infinite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B9513-17D8-5E10-2B00-806B2D6BF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2336"/>
            <a:ext cx="10515600" cy="926664"/>
          </a:xfrm>
        </p:spPr>
        <p:txBody>
          <a:bodyPr/>
          <a:lstStyle/>
          <a:p>
            <a:r>
              <a:rPr lang="en-US" dirty="0"/>
              <a:t>  Sometimes System of Equations have no solutions.  Sometimes they have infinite amounts of solutions.</a:t>
            </a:r>
          </a:p>
        </p:txBody>
      </p:sp>
    </p:spTree>
    <p:extLst>
      <p:ext uri="{BB962C8B-B14F-4D97-AF65-F5344CB8AC3E}">
        <p14:creationId xmlns:p14="http://schemas.microsoft.com/office/powerpoint/2010/main" val="3758506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lculus formula">
            <a:extLst>
              <a:ext uri="{FF2B5EF4-FFF2-40B4-BE49-F238E27FC236}">
                <a16:creationId xmlns:a16="http://schemas.microsoft.com/office/drawing/2014/main" id="{D1A53FA9-D5B8-C45C-BA0B-7670FC9330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745" r="13768" b="-1"/>
          <a:stretch/>
        </p:blipFill>
        <p:spPr>
          <a:xfrm>
            <a:off x="838200" y="2024408"/>
            <a:ext cx="5181600" cy="435133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63C0F3-A127-0F2E-B8CA-D2610330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Example Problem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BD8B1-C69B-7AAE-2183-9528D98067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Solve the system of linear equations:</a:t>
            </a:r>
          </a:p>
          <a:p>
            <a:r>
              <a:rPr lang="en-US" dirty="0"/>
              <a:t>8</a:t>
            </a:r>
            <a:r>
              <a:rPr lang="en-US" i="1" dirty="0"/>
              <a:t>x</a:t>
            </a:r>
            <a:r>
              <a:rPr lang="en-US" dirty="0"/>
              <a:t> + 4</a:t>
            </a:r>
            <a:r>
              <a:rPr lang="en-US" i="1" dirty="0"/>
              <a:t>y</a:t>
            </a:r>
            <a:r>
              <a:rPr lang="en-US" dirty="0"/>
              <a:t> = 32</a:t>
            </a:r>
          </a:p>
          <a:p>
            <a:r>
              <a:rPr lang="en-US" dirty="0"/>
              <a:t>-8</a:t>
            </a:r>
            <a:r>
              <a:rPr lang="en-US" i="1" dirty="0"/>
              <a:t>x </a:t>
            </a:r>
            <a:r>
              <a:rPr lang="en-US" dirty="0"/>
              <a:t>– 4</a:t>
            </a:r>
            <a:r>
              <a:rPr lang="en-US" i="1" dirty="0"/>
              <a:t>y</a:t>
            </a:r>
            <a:r>
              <a:rPr lang="en-US" dirty="0"/>
              <a:t> = 32</a:t>
            </a:r>
          </a:p>
        </p:txBody>
      </p:sp>
    </p:spTree>
    <p:extLst>
      <p:ext uri="{BB962C8B-B14F-4D97-AF65-F5344CB8AC3E}">
        <p14:creationId xmlns:p14="http://schemas.microsoft.com/office/powerpoint/2010/main" val="2419296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F44A6-DBEB-7C9E-485B-E1C3BFD3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63303"/>
          </a:xfrm>
        </p:spPr>
        <p:txBody>
          <a:bodyPr/>
          <a:lstStyle/>
          <a:p>
            <a:r>
              <a:rPr lang="en-US" dirty="0"/>
              <a:t>Solution to Example Problem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236497-34B0-881E-E630-4F70F3DEC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1840" y="2019502"/>
            <a:ext cx="6085014" cy="4640500"/>
          </a:xfrm>
        </p:spPr>
      </p:pic>
    </p:spTree>
    <p:extLst>
      <p:ext uri="{BB962C8B-B14F-4D97-AF65-F5344CB8AC3E}">
        <p14:creationId xmlns:p14="http://schemas.microsoft.com/office/powerpoint/2010/main" val="2349672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CEE74-A4B4-119A-FB5C-DA785AC4E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Define system of linear equations in two variables.</a:t>
            </a:r>
          </a:p>
          <a:p>
            <a:r>
              <a:rPr lang="en-US" dirty="0"/>
              <a:t>Use step-by-step process of elimination with multiplication.</a:t>
            </a:r>
          </a:p>
          <a:p>
            <a:r>
              <a:rPr lang="en-US" dirty="0"/>
              <a:t>System of equations with no solutions.</a:t>
            </a:r>
          </a:p>
          <a:p>
            <a:r>
              <a:rPr lang="en-US" dirty="0"/>
              <a:t>System of equations with infinite solutions.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A76BF-BA58-7759-DC73-09604E36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Summary</a:t>
            </a:r>
          </a:p>
        </p:txBody>
      </p:sp>
      <p:pic>
        <p:nvPicPr>
          <p:cNvPr id="5" name="Content Placeholder 4" descr="Complex maths formulae on a blackboard">
            <a:extLst>
              <a:ext uri="{FF2B5EF4-FFF2-40B4-BE49-F238E27FC236}">
                <a16:creationId xmlns:a16="http://schemas.microsoft.com/office/drawing/2014/main" id="{CCDA39B7-5A9E-AD8E-6F4A-F40AA96D45FB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tretch/>
        </p:blipFill>
        <p:spPr>
          <a:xfrm>
            <a:off x="6172202" y="2308793"/>
            <a:ext cx="5181600" cy="378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142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4928E-CD26-6B53-EE04-9BB65B9D85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6DF3D-EFE5-C18C-37C3-8F867DBC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31" y="2832100"/>
            <a:ext cx="3397738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2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69B95-D3BE-18EE-A239-C1A0346FB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 system of linear equations in two variables is a set of two equations with two variables.</a:t>
            </a:r>
          </a:p>
          <a:p>
            <a:r>
              <a:rPr lang="en-US"/>
              <a:t>The equations are linear, which means that the highest power of the variables is one.</a:t>
            </a:r>
          </a:p>
          <a:p>
            <a:r>
              <a:rPr lang="en-US"/>
              <a:t>The variables are usually x and y, but they can be any letters or symbols.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8C40B-079F-AD93-84A9-6862599E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100"/>
              <a:t>What is a System of Linear Equations in Two Variables?</a:t>
            </a:r>
          </a:p>
        </p:txBody>
      </p:sp>
      <p:pic>
        <p:nvPicPr>
          <p:cNvPr id="5" name="Content Placeholder 4" descr="Formulae on a background">
            <a:extLst>
              <a:ext uri="{FF2B5EF4-FFF2-40B4-BE49-F238E27FC236}">
                <a16:creationId xmlns:a16="http://schemas.microsoft.com/office/drawing/2014/main" id="{3D5CE0E4-D838-2F62-57AB-45D14415457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r="10687" b="-3"/>
          <a:stretch/>
        </p:blipFill>
        <p:spPr>
          <a:xfrm>
            <a:off x="6172202" y="2024408"/>
            <a:ext cx="5181600" cy="4351338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342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lines and arrows&#10;&#10;Description automatically generated">
            <a:extLst>
              <a:ext uri="{FF2B5EF4-FFF2-40B4-BE49-F238E27FC236}">
                <a16:creationId xmlns:a16="http://schemas.microsoft.com/office/drawing/2014/main" id="{E54A5EE0-A3BB-F4AA-A3C0-48F333D98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" r="3342"/>
          <a:stretch/>
        </p:blipFill>
        <p:spPr>
          <a:xfrm>
            <a:off x="328486" y="319441"/>
            <a:ext cx="11530584" cy="593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7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B9D01-B68E-125E-FC9E-C53755AD9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Elimination with multiplication is a method of solving systems of linear equations in two variables.</a:t>
            </a:r>
          </a:p>
          <a:p>
            <a:r>
              <a:rPr lang="en-US"/>
              <a:t>The goal is to eliminate one of the variables by multiplying one or both equations by a constant.</a:t>
            </a:r>
          </a:p>
          <a:p>
            <a:r>
              <a:rPr lang="en-US"/>
              <a:t>The constant is chosen in such a way that when the two equations are added, one of the variables is eliminated.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C80B0-B84B-E849-DC2E-4BE4C8B1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What is Elimination with Multiplication?</a:t>
            </a:r>
          </a:p>
        </p:txBody>
      </p:sp>
      <p:pic>
        <p:nvPicPr>
          <p:cNvPr id="5" name="Content Placeholder 4" descr="Toy plastic numbers">
            <a:extLst>
              <a:ext uri="{FF2B5EF4-FFF2-40B4-BE49-F238E27FC236}">
                <a16:creationId xmlns:a16="http://schemas.microsoft.com/office/drawing/2014/main" id="{DA3E6AD1-8D97-3C00-C3B5-8624D0F85A0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l="7392" r="13121" b="-1"/>
          <a:stretch/>
        </p:blipFill>
        <p:spPr>
          <a:xfrm>
            <a:off x="6172202" y="2024408"/>
            <a:ext cx="5181600" cy="4351338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432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450EA-2DF1-D2CF-2B39-C154AAE0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100"/>
              <a:t>Step-by-Step Process of Elimination with Multiplication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53A0E55F-464B-50E9-2DBE-A1145AC62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7528466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15868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lculus formula">
            <a:extLst>
              <a:ext uri="{FF2B5EF4-FFF2-40B4-BE49-F238E27FC236}">
                <a16:creationId xmlns:a16="http://schemas.microsoft.com/office/drawing/2014/main" id="{D1A53FA9-D5B8-C45C-BA0B-7670FC9330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745" r="13768" b="-1"/>
          <a:stretch/>
        </p:blipFill>
        <p:spPr>
          <a:xfrm>
            <a:off x="838200" y="2024408"/>
            <a:ext cx="5181600" cy="435133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63C0F3-A127-0F2E-B8CA-D2610330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Example Problem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BD8B1-C69B-7AAE-2183-9528D98067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Solve the system of linear equations in two variables using elimination with multiplication:</a:t>
            </a:r>
          </a:p>
          <a:p>
            <a:r>
              <a:rPr lang="en-US" dirty="0"/>
              <a:t>2x + 3y = 11</a:t>
            </a:r>
          </a:p>
          <a:p>
            <a:r>
              <a:rPr lang="en-US" dirty="0"/>
              <a:t>4x - y = 19</a:t>
            </a:r>
          </a:p>
        </p:txBody>
      </p:sp>
    </p:spTree>
    <p:extLst>
      <p:ext uri="{BB962C8B-B14F-4D97-AF65-F5344CB8AC3E}">
        <p14:creationId xmlns:p14="http://schemas.microsoft.com/office/powerpoint/2010/main" val="179589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F44A6-DBEB-7C9E-485B-E1C3BFD3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 to Example Problem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B5131-6193-5429-C91B-C6E7E52BF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8" y="2298584"/>
            <a:ext cx="11484528" cy="426999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Step 1: Rearrange the equations so that the variables line up vertically.</a:t>
            </a:r>
          </a:p>
          <a:p>
            <a:pPr marL="0" indent="0">
              <a:buNone/>
            </a:pPr>
            <a:r>
              <a:rPr lang="en-US" dirty="0"/>
              <a:t>2x + 3y = 11</a:t>
            </a:r>
          </a:p>
          <a:p>
            <a:pPr marL="0" indent="0">
              <a:buNone/>
            </a:pPr>
            <a:r>
              <a:rPr lang="en-US" dirty="0"/>
              <a:t>4x - y = 19</a:t>
            </a:r>
          </a:p>
          <a:p>
            <a:r>
              <a:rPr lang="en-US" b="1" dirty="0"/>
              <a:t>Step 2: Decide which variable to eliminate and multiply one or both equations by a constant.</a:t>
            </a:r>
          </a:p>
          <a:p>
            <a:pPr marL="0" indent="0">
              <a:buNone/>
            </a:pPr>
            <a:r>
              <a:rPr lang="en-US" dirty="0"/>
              <a:t>Multiply the first equation by 2 to get 4x + 6y = 22.</a:t>
            </a:r>
          </a:p>
          <a:p>
            <a:r>
              <a:rPr lang="en-US" b="1" dirty="0"/>
              <a:t>Step 3: Add the two equations to eliminate the chosen variable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4x + 6y = 22</a:t>
            </a:r>
          </a:p>
          <a:p>
            <a:pPr marL="0" indent="0">
              <a:buNone/>
            </a:pPr>
            <a:r>
              <a:rPr lang="en-US" dirty="0"/>
              <a:t>4x - y = 19</a:t>
            </a:r>
          </a:p>
          <a:p>
            <a:pPr marL="0" indent="0">
              <a:buNone/>
            </a:pPr>
            <a:r>
              <a:rPr lang="en-US" dirty="0"/>
              <a:t>7y = 3</a:t>
            </a:r>
          </a:p>
          <a:p>
            <a:pPr marL="0" indent="0">
              <a:buNone/>
            </a:pPr>
            <a:r>
              <a:rPr lang="en-US" dirty="0"/>
              <a:t>y = 3/7</a:t>
            </a:r>
          </a:p>
          <a:p>
            <a:r>
              <a:rPr lang="en-US" b="1" dirty="0"/>
              <a:t>Step 4: Solve for the remaining variable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Substitute y = 3/7 into either equation to get x = 25/7.</a:t>
            </a:r>
          </a:p>
          <a:p>
            <a:r>
              <a:rPr lang="en-US" b="1" dirty="0"/>
              <a:t>Step 5: Substitute the values of both variables into both original equations to check the answer.</a:t>
            </a:r>
          </a:p>
        </p:txBody>
      </p:sp>
    </p:spTree>
    <p:extLst>
      <p:ext uri="{BB962C8B-B14F-4D97-AF65-F5344CB8AC3E}">
        <p14:creationId xmlns:p14="http://schemas.microsoft.com/office/powerpoint/2010/main" val="1606461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BF18A-0325-43A3-27CA-A24C6DC2D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>
            <a:normAutofit/>
          </a:bodyPr>
          <a:lstStyle/>
          <a:p>
            <a:r>
              <a:rPr lang="en-US" dirty="0"/>
              <a:t>Practice</a:t>
            </a:r>
          </a:p>
        </p:txBody>
      </p:sp>
      <p:pic>
        <p:nvPicPr>
          <p:cNvPr id="5" name="Content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59F4BE1-0B09-B514-C276-CC88F221F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828" y="2241858"/>
            <a:ext cx="10515600" cy="3549013"/>
          </a:xfrm>
          <a:noFill/>
        </p:spPr>
      </p:pic>
    </p:spTree>
    <p:extLst>
      <p:ext uri="{BB962C8B-B14F-4D97-AF65-F5344CB8AC3E}">
        <p14:creationId xmlns:p14="http://schemas.microsoft.com/office/powerpoint/2010/main" val="4066016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23084-4D76-328F-F4D4-716285272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4436E-DBBF-8122-7D23-8B018D2F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6" name="Content Placeholder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FBF1023-CCFC-DB6F-A98D-5DB7FF93C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108" y="2558374"/>
            <a:ext cx="5825379" cy="1900913"/>
          </a:xfrm>
        </p:spPr>
      </p:pic>
    </p:spTree>
    <p:extLst>
      <p:ext uri="{BB962C8B-B14F-4D97-AF65-F5344CB8AC3E}">
        <p14:creationId xmlns:p14="http://schemas.microsoft.com/office/powerpoint/2010/main" val="59967815"/>
      </p:ext>
    </p:extLst>
  </p:cSld>
  <p:clrMapOvr>
    <a:masterClrMapping/>
  </p:clrMapOvr>
</p:sld>
</file>

<file path=ppt/theme/theme1.xml><?xml version="1.0" encoding="utf-8"?>
<a:theme xmlns:a="http://schemas.openxmlformats.org/drawingml/2006/main" name="Pearson Theme">
  <a:themeElements>
    <a:clrScheme name="Custom 2">
      <a:dk1>
        <a:srgbClr val="000000"/>
      </a:dk1>
      <a:lt1>
        <a:srgbClr val="FFFFFF"/>
      </a:lt1>
      <a:dk2>
        <a:srgbClr val="5C194D"/>
      </a:dk2>
      <a:lt2>
        <a:srgbClr val="4FC0BE"/>
      </a:lt2>
      <a:accent1>
        <a:srgbClr val="752156"/>
      </a:accent1>
      <a:accent2>
        <a:srgbClr val="74D4D3"/>
      </a:accent2>
      <a:accent3>
        <a:srgbClr val="E9057E"/>
      </a:accent3>
      <a:accent4>
        <a:srgbClr val="E5A61A"/>
      </a:accent4>
      <a:accent5>
        <a:srgbClr val="D1DA0E"/>
      </a:accent5>
      <a:accent6>
        <a:srgbClr val="70AD47"/>
      </a:accent6>
      <a:hlink>
        <a:srgbClr val="BE0367"/>
      </a:hlink>
      <a:folHlink>
        <a:srgbClr val="F6B3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arson Theme" id="{C9080996-AA16-4B68-A987-23A4610E507D}" vid="{6DAE7AAB-0EE7-488B-BCFF-767A9DD5AB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d61488-c322-43d0-89b6-881a41f9ed06" xsi:nil="true"/>
    <lcf76f155ced4ddcb4097134ff3c332f xmlns="1d252d0b-cd19-4c95-9ea0-58e2e745ab1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53CDB32E9C94BAEF96199C7312ABF" ma:contentTypeVersion="17" ma:contentTypeDescription="Create a new document." ma:contentTypeScope="" ma:versionID="96d7a6ae40e9af5c92dcbf6b3c7ed940">
  <xsd:schema xmlns:xsd="http://www.w3.org/2001/XMLSchema" xmlns:xs="http://www.w3.org/2001/XMLSchema" xmlns:p="http://schemas.microsoft.com/office/2006/metadata/properties" xmlns:ns2="1d252d0b-cd19-4c95-9ea0-58e2e745ab15" xmlns:ns3="bcd61488-c322-43d0-89b6-881a41f9ed06" targetNamespace="http://schemas.microsoft.com/office/2006/metadata/properties" ma:root="true" ma:fieldsID="00d05021fa0fb2df0d8bc30f9a56c25d" ns2:_="" ns3:_="">
    <xsd:import namespace="1d252d0b-cd19-4c95-9ea0-58e2e745ab15"/>
    <xsd:import namespace="bcd61488-c322-43d0-89b6-881a41f9ed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52d0b-cd19-4c95-9ea0-58e2e745ab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61488-c322-43d0-89b6-881a41f9ed0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8c3b31f-b40f-44ce-8907-04bee1560fcd}" ma:internalName="TaxCatchAll" ma:showField="CatchAllData" ma:web="bcd61488-c322-43d0-89b6-881a41f9ed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B3BE8A-2566-4C6C-B0B9-9A6727CF1763}">
  <ds:schemaRefs>
    <ds:schemaRef ds:uri="http://schemas.microsoft.com/office/2006/metadata/properties"/>
    <ds:schemaRef ds:uri="http://schemas.microsoft.com/office/infopath/2007/PartnerControls"/>
    <ds:schemaRef ds:uri="bcd61488-c322-43d0-89b6-881a41f9ed06"/>
    <ds:schemaRef ds:uri="1d252d0b-cd19-4c95-9ea0-58e2e745ab15"/>
  </ds:schemaRefs>
</ds:datastoreItem>
</file>

<file path=customXml/itemProps2.xml><?xml version="1.0" encoding="utf-8"?>
<ds:datastoreItem xmlns:ds="http://schemas.openxmlformats.org/officeDocument/2006/customXml" ds:itemID="{04BCF0B9-8FC0-4944-B07A-550AD6DAE1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252d0b-cd19-4c95-9ea0-58e2e745ab15"/>
    <ds:schemaRef ds:uri="bcd61488-c322-43d0-89b6-881a41f9ed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BDA563-6999-415A-9E10-C9A0033718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Pearson Theme</Template>
  <TotalTime>1301</TotalTime>
  <Words>1080</Words>
  <Application>Microsoft Office PowerPoint</Application>
  <PresentationFormat>Widescreen</PresentationFormat>
  <Paragraphs>72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Open Sans Light</vt:lpstr>
      <vt:lpstr>Open Sans Semibold</vt:lpstr>
      <vt:lpstr>Pearson Theme</vt:lpstr>
      <vt:lpstr>PowerPoint Presentation</vt:lpstr>
      <vt:lpstr>What is a System of Linear Equations in Two Variables?</vt:lpstr>
      <vt:lpstr>PowerPoint Presentation</vt:lpstr>
      <vt:lpstr>What is Elimination with Multiplication?</vt:lpstr>
      <vt:lpstr>Step-by-Step Process of Elimination with Multiplication</vt:lpstr>
      <vt:lpstr>Example Problem</vt:lpstr>
      <vt:lpstr>Solution to Example Problem</vt:lpstr>
      <vt:lpstr>Practice</vt:lpstr>
      <vt:lpstr>Answer</vt:lpstr>
      <vt:lpstr>Systems of Equations with No Solutions or Infinite Solutions</vt:lpstr>
      <vt:lpstr>Example Problem</vt:lpstr>
      <vt:lpstr>Solution to Example Problem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Ashley Seeley</cp:lastModifiedBy>
  <cp:revision>25</cp:revision>
  <dcterms:created xsi:type="dcterms:W3CDTF">2024-01-10T20:48:19Z</dcterms:created>
  <dcterms:modified xsi:type="dcterms:W3CDTF">2024-03-01T19:17:17Z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0x01010013253CDB32E9C94BAEF96199C7312ABF</vt:lpwstr>
  </property>
  <property fmtid="{D5CDD505-2E9C-101B-9397-08002B2CF9AE}" pid="3" name="MediaServiceImageTags">
    <vt:lpwstr/>
  </property>
</Properties>
</file>