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notesSlides/notesSlide6.xml" ContentType="application/vnd.openxmlformats-officedocument.presentationml.notesSlide+xml"/>
  <Override PartName="/ppt/diagrams/data3.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4.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Lst>
  <p:notesMasterIdLst>
    <p:notesMasterId r:id="rId23"/>
  </p:notesMasterIdLst>
  <p:sldIdLst>
    <p:sldId id="256" r:id="rId5"/>
    <p:sldId id="257" r:id="rId6"/>
    <p:sldId id="258" r:id="rId7"/>
    <p:sldId id="259" r:id="rId8"/>
    <p:sldId id="262" r:id="rId9"/>
    <p:sldId id="263" r:id="rId10"/>
    <p:sldId id="265" r:id="rId11"/>
    <p:sldId id="264" r:id="rId12"/>
    <p:sldId id="266" r:id="rId13"/>
    <p:sldId id="267" r:id="rId14"/>
    <p:sldId id="268" r:id="rId15"/>
    <p:sldId id="272" r:id="rId16"/>
    <p:sldId id="271" r:id="rId17"/>
    <p:sldId id="270" r:id="rId18"/>
    <p:sldId id="269" r:id="rId19"/>
    <p:sldId id="273" r:id="rId20"/>
    <p:sldId id="274" r:id="rId21"/>
    <p:sldId id="30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114" d="100"/>
          <a:sy n="114" d="100"/>
        </p:scale>
        <p:origin x="18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_rels/data2.xml.rels><?xml version="1.0" encoding="UTF-8" standalone="yes"?>
<Relationships xmlns="http://schemas.openxmlformats.org/package/2006/relationships"><Relationship Id="rId3" Type="http://schemas.openxmlformats.org/officeDocument/2006/relationships/image" Target="../media/image58.svg"/><Relationship Id="rId7" Type="http://schemas.openxmlformats.org/officeDocument/2006/relationships/image" Target="../media/image62.svg"/><Relationship Id="rId2" Type="http://schemas.openxmlformats.org/officeDocument/2006/relationships/image" Target="../media/image57.png"/><Relationship Id="rId1" Type="http://schemas.openxmlformats.org/officeDocument/2006/relationships/image" Target="../media/image63.png"/><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diagrams/_rels/data3.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hyperlink" Target="https://www.geogebra.org/m/tyzrhyhR" TargetMode="External"/><Relationship Id="rId7" Type="http://schemas.openxmlformats.org/officeDocument/2006/relationships/image" Target="../media/image72.png"/><Relationship Id="rId12" Type="http://schemas.openxmlformats.org/officeDocument/2006/relationships/image" Target="../media/image77.svg"/><Relationship Id="rId2" Type="http://schemas.openxmlformats.org/officeDocument/2006/relationships/hyperlink" Target="https://www.geogebra.org/m/rkysy8YN" TargetMode="External"/><Relationship Id="rId1" Type="http://schemas.openxmlformats.org/officeDocument/2006/relationships/hyperlink" Target="https://www.geogebra.org/m/WPwpXMwp" TargetMode="External"/><Relationship Id="rId6" Type="http://schemas.openxmlformats.org/officeDocument/2006/relationships/image" Target="../media/image71.sv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svg"/><Relationship Id="rId4" Type="http://schemas.openxmlformats.org/officeDocument/2006/relationships/hyperlink" Target="https://www.geogebra.org/m/AhVFBpEY" TargetMode="External"/><Relationship Id="rId9" Type="http://schemas.openxmlformats.org/officeDocument/2006/relationships/image" Target="../media/image74.png"/></Relationships>
</file>

<file path=ppt/diagrams/_rels/data4.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6.png"/><Relationship Id="rId7" Type="http://schemas.openxmlformats.org/officeDocument/2006/relationships/image" Target="../media/image57.png"/><Relationship Id="rId12" Type="http://schemas.openxmlformats.org/officeDocument/2006/relationships/image" Target="../media/image86.svg"/><Relationship Id="rId2" Type="http://schemas.openxmlformats.org/officeDocument/2006/relationships/image" Target="../media/image79.svg"/><Relationship Id="rId1" Type="http://schemas.openxmlformats.org/officeDocument/2006/relationships/image" Target="../media/image78.png"/><Relationship Id="rId6" Type="http://schemas.openxmlformats.org/officeDocument/2006/relationships/image" Target="../media/image81.svg"/><Relationship Id="rId11" Type="http://schemas.openxmlformats.org/officeDocument/2006/relationships/image" Target="../media/image85.png"/><Relationship Id="rId5" Type="http://schemas.openxmlformats.org/officeDocument/2006/relationships/image" Target="../media/image59.png"/><Relationship Id="rId10" Type="http://schemas.openxmlformats.org/officeDocument/2006/relationships/image" Target="../media/image84.svg"/><Relationship Id="rId4" Type="http://schemas.openxmlformats.org/officeDocument/2006/relationships/image" Target="../media/image80.svg"/><Relationship Id="rId9" Type="http://schemas.openxmlformats.org/officeDocument/2006/relationships/image" Target="../media/image8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hyperlink" Target="https://www.geogebra.org/m/WPwpXMwp" TargetMode="External"/><Relationship Id="rId7" Type="http://schemas.openxmlformats.org/officeDocument/2006/relationships/image" Target="../media/image74.png"/><Relationship Id="rId12" Type="http://schemas.openxmlformats.org/officeDocument/2006/relationships/hyperlink" Target="https://www.geogebra.org/m/AhVFBpEY" TargetMode="External"/><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hyperlink" Target="https://www.geogebra.org/m/rkysy8YN" TargetMode="External"/><Relationship Id="rId11" Type="http://schemas.openxmlformats.org/officeDocument/2006/relationships/image" Target="../media/image77.svg"/><Relationship Id="rId5" Type="http://schemas.openxmlformats.org/officeDocument/2006/relationships/image" Target="../media/image73.svg"/><Relationship Id="rId10" Type="http://schemas.openxmlformats.org/officeDocument/2006/relationships/image" Target="../media/image76.png"/><Relationship Id="rId4" Type="http://schemas.openxmlformats.org/officeDocument/2006/relationships/image" Target="../media/image72.png"/><Relationship Id="rId9" Type="http://schemas.openxmlformats.org/officeDocument/2006/relationships/hyperlink" Target="https://www.geogebra.org/m/tyzrhyhR" TargetMode="External"/></Relationships>
</file>

<file path=ppt/diagrams/_rels/drawing3.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6.png"/><Relationship Id="rId7" Type="http://schemas.openxmlformats.org/officeDocument/2006/relationships/image" Target="../media/image57.png"/><Relationship Id="rId12" Type="http://schemas.openxmlformats.org/officeDocument/2006/relationships/image" Target="../media/image86.svg"/><Relationship Id="rId2" Type="http://schemas.openxmlformats.org/officeDocument/2006/relationships/image" Target="../media/image79.svg"/><Relationship Id="rId1" Type="http://schemas.openxmlformats.org/officeDocument/2006/relationships/image" Target="../media/image78.png"/><Relationship Id="rId6" Type="http://schemas.openxmlformats.org/officeDocument/2006/relationships/image" Target="../media/image81.svg"/><Relationship Id="rId11" Type="http://schemas.openxmlformats.org/officeDocument/2006/relationships/image" Target="../media/image85.png"/><Relationship Id="rId5" Type="http://schemas.openxmlformats.org/officeDocument/2006/relationships/image" Target="../media/image59.png"/><Relationship Id="rId10" Type="http://schemas.openxmlformats.org/officeDocument/2006/relationships/image" Target="../media/image84.svg"/><Relationship Id="rId4" Type="http://schemas.openxmlformats.org/officeDocument/2006/relationships/image" Target="../media/image80.svg"/><Relationship Id="rId9" Type="http://schemas.openxmlformats.org/officeDocument/2006/relationships/image" Target="../media/image83.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19F5F9-15FE-4783-8B26-80541943B213}"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B8257A59-B8C9-4C9F-8D14-F736B9E4A85C}">
      <dgm:prSet/>
      <dgm:spPr/>
      <dgm:t>
        <a:bodyPr/>
        <a:lstStyle/>
        <a:p>
          <a:pPr>
            <a:defRPr cap="all"/>
          </a:pPr>
          <a:r>
            <a:rPr lang="en-US"/>
            <a:t>Identify the two values</a:t>
          </a:r>
        </a:p>
      </dgm:t>
    </dgm:pt>
    <dgm:pt modelId="{F0274493-8D28-4ACC-98BB-2FAF545FE568}" type="parTrans" cxnId="{95B7F94C-5790-4450-8118-097F5E238BE7}">
      <dgm:prSet/>
      <dgm:spPr/>
      <dgm:t>
        <a:bodyPr/>
        <a:lstStyle/>
        <a:p>
          <a:endParaRPr lang="en-US"/>
        </a:p>
      </dgm:t>
    </dgm:pt>
    <dgm:pt modelId="{206137C8-AF6A-44EF-B771-BF3E0CBE4244}" type="sibTrans" cxnId="{95B7F94C-5790-4450-8118-097F5E238BE7}">
      <dgm:prSet/>
      <dgm:spPr/>
      <dgm:t>
        <a:bodyPr/>
        <a:lstStyle/>
        <a:p>
          <a:endParaRPr lang="en-US"/>
        </a:p>
      </dgm:t>
    </dgm:pt>
    <mc:AlternateContent xmlns:mc="http://schemas.openxmlformats.org/markup-compatibility/2006">
      <mc:Choice xmlns:a14="http://schemas.microsoft.com/office/drawing/2010/main" Requires="a14">
        <dgm:pt modelId="{477207BF-6535-4855-A895-4688934877B5}">
          <dgm:prSet/>
          <dgm:spPr/>
          <dgm:t>
            <a:bodyPr/>
            <a:lstStyle/>
            <a:p>
              <a:pPr>
                <a:defRPr cap="all"/>
              </a:pPr>
              <a:r>
                <a:rPr lang="en-US" dirty="0"/>
                <a:t>Use the formula: </a:t>
              </a:r>
              <a:r>
                <a:rPr lang="en-US" i="1" dirty="0"/>
                <a:t>m</a:t>
              </a:r>
              <a:r>
                <a:rPr lang="en-US" dirty="0"/>
                <a:t>= </a:t>
              </a:r>
              <a14:m>
                <m:oMath xmlns:m="http://schemas.openxmlformats.org/officeDocument/2006/math">
                  <m:f>
                    <m:fPr>
                      <m:ctrlPr>
                        <a:rPr lang="en-US" i="1" dirty="0" smtClean="0">
                          <a:latin typeface="Cambria Math" panose="02040503050406030204" pitchFamily="18" charset="0"/>
                        </a:rPr>
                      </m:ctrlPr>
                    </m:fPr>
                    <m:num>
                      <m:r>
                        <a:rPr lang="en-US" b="0" i="1" dirty="0" smtClean="0">
                          <a:latin typeface="Cambria Math" panose="02040503050406030204" pitchFamily="18" charset="0"/>
                        </a:rPr>
                        <m:t>𝑦</m:t>
                      </m:r>
                      <m:r>
                        <a:rPr lang="en-US" b="0" i="1" dirty="0" smtClean="0">
                          <a:latin typeface="Cambria Math" panose="02040503050406030204" pitchFamily="18" charset="0"/>
                        </a:rPr>
                        <m:t>2−</m:t>
                      </m:r>
                      <m:r>
                        <a:rPr lang="en-US" b="0" i="1" dirty="0" smtClean="0">
                          <a:latin typeface="Cambria Math" panose="02040503050406030204" pitchFamily="18" charset="0"/>
                        </a:rPr>
                        <m:t>𝑦</m:t>
                      </m:r>
                      <m:r>
                        <a:rPr lang="en-US" b="0" i="1" dirty="0" smtClean="0">
                          <a:latin typeface="Cambria Math" panose="02040503050406030204" pitchFamily="18" charset="0"/>
                        </a:rPr>
                        <m:t>1</m:t>
                      </m:r>
                    </m:num>
                    <m:den>
                      <m:r>
                        <a:rPr lang="en-US" b="0" i="1" dirty="0" smtClean="0">
                          <a:latin typeface="Cambria Math" panose="02040503050406030204" pitchFamily="18" charset="0"/>
                        </a:rPr>
                        <m:t>𝑥</m:t>
                      </m:r>
                      <m:r>
                        <a:rPr lang="en-US" b="0" i="1" dirty="0" smtClean="0">
                          <a:latin typeface="Cambria Math" panose="02040503050406030204" pitchFamily="18" charset="0"/>
                        </a:rPr>
                        <m:t>2−</m:t>
                      </m:r>
                      <m:r>
                        <a:rPr lang="en-US" b="0" i="1" dirty="0" smtClean="0">
                          <a:latin typeface="Cambria Math" panose="02040503050406030204" pitchFamily="18" charset="0"/>
                        </a:rPr>
                        <m:t>𝑥</m:t>
                      </m:r>
                      <m:r>
                        <a:rPr lang="en-US" b="0" i="1" dirty="0" smtClean="0">
                          <a:latin typeface="Cambria Math" panose="02040503050406030204" pitchFamily="18" charset="0"/>
                        </a:rPr>
                        <m:t>1</m:t>
                      </m:r>
                    </m:den>
                  </m:f>
                </m:oMath>
              </a14:m>
              <a:endParaRPr lang="en-US" i="1" dirty="0"/>
            </a:p>
          </dgm:t>
        </dgm:pt>
      </mc:Choice>
      <mc:Fallback>
        <dgm:pt modelId="{477207BF-6535-4855-A895-4688934877B5}">
          <dgm:prSet/>
          <dgm:spPr/>
          <dgm:t>
            <a:bodyPr/>
            <a:lstStyle/>
            <a:p>
              <a:pPr>
                <a:defRPr cap="all"/>
              </a:pPr>
              <a:r>
                <a:rPr lang="en-US" dirty="0"/>
                <a:t>Use the formula: </a:t>
              </a:r>
              <a:r>
                <a:rPr lang="en-US" i="1" dirty="0"/>
                <a:t>m</a:t>
              </a:r>
              <a:r>
                <a:rPr lang="en-US" dirty="0"/>
                <a:t>= </a:t>
              </a:r>
              <a:r>
                <a:rPr lang="en-US" i="0" dirty="0">
                  <a:latin typeface="Cambria Math" panose="02040503050406030204" pitchFamily="18" charset="0"/>
                </a:rPr>
                <a:t>(</a:t>
              </a:r>
              <a:r>
                <a:rPr lang="en-US" b="0" i="0" dirty="0">
                  <a:latin typeface="Cambria Math" panose="02040503050406030204" pitchFamily="18" charset="0"/>
                </a:rPr>
                <a:t>𝑦2−𝑦1)/(𝑥2−𝑥1)</a:t>
              </a:r>
              <a:endParaRPr lang="en-US" i="1" dirty="0"/>
            </a:p>
          </dgm:t>
        </dgm:pt>
      </mc:Fallback>
    </mc:AlternateContent>
    <dgm:pt modelId="{C0825F7C-2927-48D9-AAEC-DBAB424AF93F}" type="parTrans" cxnId="{E71A933C-C6B5-4EFC-AD2E-D9952B450760}">
      <dgm:prSet/>
      <dgm:spPr/>
      <dgm:t>
        <a:bodyPr/>
        <a:lstStyle/>
        <a:p>
          <a:endParaRPr lang="en-US"/>
        </a:p>
      </dgm:t>
    </dgm:pt>
    <dgm:pt modelId="{B6E4900E-E149-4F56-9222-F8E1A62A52E4}" type="sibTrans" cxnId="{E71A933C-C6B5-4EFC-AD2E-D9952B450760}">
      <dgm:prSet/>
      <dgm:spPr/>
      <dgm:t>
        <a:bodyPr/>
        <a:lstStyle/>
        <a:p>
          <a:endParaRPr lang="en-US"/>
        </a:p>
      </dgm:t>
    </dgm:pt>
    <dgm:pt modelId="{57FE509D-7F85-444A-88AB-50689F2ACB0A}">
      <dgm:prSet/>
      <dgm:spPr/>
      <dgm:t>
        <a:bodyPr/>
        <a:lstStyle/>
        <a:p>
          <a:pPr>
            <a:defRPr cap="all"/>
          </a:pPr>
          <a:r>
            <a:rPr lang="en-US"/>
            <a:t>The result is the rate of change</a:t>
          </a:r>
        </a:p>
      </dgm:t>
    </dgm:pt>
    <dgm:pt modelId="{4381CC3B-4D6E-48C1-9926-59EE3B868325}" type="parTrans" cxnId="{D7F3F96F-9820-4F24-AB36-14B5B751055C}">
      <dgm:prSet/>
      <dgm:spPr/>
      <dgm:t>
        <a:bodyPr/>
        <a:lstStyle/>
        <a:p>
          <a:endParaRPr lang="en-US"/>
        </a:p>
      </dgm:t>
    </dgm:pt>
    <dgm:pt modelId="{6D3F5F2F-7DFF-4DA2-94C9-253DD2903E0C}" type="sibTrans" cxnId="{D7F3F96F-9820-4F24-AB36-14B5B751055C}">
      <dgm:prSet/>
      <dgm:spPr/>
      <dgm:t>
        <a:bodyPr/>
        <a:lstStyle/>
        <a:p>
          <a:endParaRPr lang="en-US"/>
        </a:p>
      </dgm:t>
    </dgm:pt>
    <dgm:pt modelId="{06C3562D-6464-4B07-BC3E-871C1F66469E}" type="pres">
      <dgm:prSet presAssocID="{7819F5F9-15FE-4783-8B26-80541943B213}" presName="root" presStyleCnt="0">
        <dgm:presLayoutVars>
          <dgm:dir/>
          <dgm:resizeHandles val="exact"/>
        </dgm:presLayoutVars>
      </dgm:prSet>
      <dgm:spPr/>
    </dgm:pt>
    <dgm:pt modelId="{CFE6DB9B-E7A9-4909-ADA0-4D846C16A47E}" type="pres">
      <dgm:prSet presAssocID="{B8257A59-B8C9-4C9F-8D14-F736B9E4A85C}" presName="compNode" presStyleCnt="0"/>
      <dgm:spPr/>
    </dgm:pt>
    <dgm:pt modelId="{F3D29F15-D114-47A9-9729-F97C897FE696}" type="pres">
      <dgm:prSet presAssocID="{B8257A59-B8C9-4C9F-8D14-F736B9E4A85C}" presName="iconBgRect" presStyleLbl="bgShp" presStyleIdx="0" presStyleCnt="3"/>
      <dgm:spPr/>
    </dgm:pt>
    <dgm:pt modelId="{F7866D3A-0EF5-4BB2-BEFB-88279C52006C}" type="pres">
      <dgm:prSet presAssocID="{B8257A59-B8C9-4C9F-8D14-F736B9E4A85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6671489C-AF0A-42BC-BC5E-1C6375EA892B}" type="pres">
      <dgm:prSet presAssocID="{B8257A59-B8C9-4C9F-8D14-F736B9E4A85C}" presName="spaceRect" presStyleCnt="0"/>
      <dgm:spPr/>
    </dgm:pt>
    <dgm:pt modelId="{6BD77ADD-BC09-46B2-A4D4-FE521F43D310}" type="pres">
      <dgm:prSet presAssocID="{B8257A59-B8C9-4C9F-8D14-F736B9E4A85C}" presName="textRect" presStyleLbl="revTx" presStyleIdx="0" presStyleCnt="3">
        <dgm:presLayoutVars>
          <dgm:chMax val="1"/>
          <dgm:chPref val="1"/>
        </dgm:presLayoutVars>
      </dgm:prSet>
      <dgm:spPr/>
    </dgm:pt>
    <dgm:pt modelId="{91C6F39F-BF03-4FF8-9BEE-F8BCE64168D5}" type="pres">
      <dgm:prSet presAssocID="{206137C8-AF6A-44EF-B771-BF3E0CBE4244}" presName="sibTrans" presStyleCnt="0"/>
      <dgm:spPr/>
    </dgm:pt>
    <dgm:pt modelId="{18F9A476-0C89-47F6-9C1A-43F2832B64C0}" type="pres">
      <dgm:prSet presAssocID="{477207BF-6535-4855-A895-4688934877B5}" presName="compNode" presStyleCnt="0"/>
      <dgm:spPr/>
    </dgm:pt>
    <dgm:pt modelId="{8A6BB353-2552-493D-A3C7-33A6C145A7C6}" type="pres">
      <dgm:prSet presAssocID="{477207BF-6535-4855-A895-4688934877B5}" presName="iconBgRect" presStyleLbl="bgShp" presStyleIdx="1" presStyleCnt="3"/>
      <dgm:spPr/>
    </dgm:pt>
    <dgm:pt modelId="{F5F1806D-65CC-4D31-8B40-B3E7D4CC5497}" type="pres">
      <dgm:prSet presAssocID="{477207BF-6535-4855-A895-4688934877B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thematics"/>
        </a:ext>
      </dgm:extLst>
    </dgm:pt>
    <dgm:pt modelId="{5E914E36-0CB2-4584-BC32-0548DA0317C5}" type="pres">
      <dgm:prSet presAssocID="{477207BF-6535-4855-A895-4688934877B5}" presName="spaceRect" presStyleCnt="0"/>
      <dgm:spPr/>
    </dgm:pt>
    <dgm:pt modelId="{1C615858-02E9-4840-827D-F80979781372}" type="pres">
      <dgm:prSet presAssocID="{477207BF-6535-4855-A895-4688934877B5}" presName="textRect" presStyleLbl="revTx" presStyleIdx="1" presStyleCnt="3" custScaleX="128241">
        <dgm:presLayoutVars>
          <dgm:chMax val="1"/>
          <dgm:chPref val="1"/>
        </dgm:presLayoutVars>
      </dgm:prSet>
      <dgm:spPr/>
    </dgm:pt>
    <dgm:pt modelId="{4A3C05FA-F679-48FA-959D-52DE03F2F3CD}" type="pres">
      <dgm:prSet presAssocID="{B6E4900E-E149-4F56-9222-F8E1A62A52E4}" presName="sibTrans" presStyleCnt="0"/>
      <dgm:spPr/>
    </dgm:pt>
    <dgm:pt modelId="{2FDB5269-F70A-49BF-8AFB-82EAB8DE062E}" type="pres">
      <dgm:prSet presAssocID="{57FE509D-7F85-444A-88AB-50689F2ACB0A}" presName="compNode" presStyleCnt="0"/>
      <dgm:spPr/>
    </dgm:pt>
    <dgm:pt modelId="{E820C037-22C8-471F-86AC-F5533194BE5F}" type="pres">
      <dgm:prSet presAssocID="{57FE509D-7F85-444A-88AB-50689F2ACB0A}" presName="iconBgRect" presStyleLbl="bgShp" presStyleIdx="2" presStyleCnt="3"/>
      <dgm:spPr/>
    </dgm:pt>
    <dgm:pt modelId="{0CBBFBA7-996D-4056-9FB9-3B4CC5E07603}" type="pres">
      <dgm:prSet presAssocID="{57FE509D-7F85-444A-88AB-50689F2ACB0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pward trend"/>
        </a:ext>
      </dgm:extLst>
    </dgm:pt>
    <dgm:pt modelId="{DF478F7C-310B-4411-88B5-778342CA6543}" type="pres">
      <dgm:prSet presAssocID="{57FE509D-7F85-444A-88AB-50689F2ACB0A}" presName="spaceRect" presStyleCnt="0"/>
      <dgm:spPr/>
    </dgm:pt>
    <dgm:pt modelId="{7DEAA771-62D1-41FC-8077-0D18C73D8B67}" type="pres">
      <dgm:prSet presAssocID="{57FE509D-7F85-444A-88AB-50689F2ACB0A}" presName="textRect" presStyleLbl="revTx" presStyleIdx="2" presStyleCnt="3">
        <dgm:presLayoutVars>
          <dgm:chMax val="1"/>
          <dgm:chPref val="1"/>
        </dgm:presLayoutVars>
      </dgm:prSet>
      <dgm:spPr/>
    </dgm:pt>
  </dgm:ptLst>
  <dgm:cxnLst>
    <dgm:cxn modelId="{F492BF3A-9D28-4BA4-A73E-7EC6BF7E0449}" type="presOf" srcId="{477207BF-6535-4855-A895-4688934877B5}" destId="{1C615858-02E9-4840-827D-F80979781372}" srcOrd="0" destOrd="0" presId="urn:microsoft.com/office/officeart/2018/5/layout/IconCircleLabelList"/>
    <dgm:cxn modelId="{E71A933C-C6B5-4EFC-AD2E-D9952B450760}" srcId="{7819F5F9-15FE-4783-8B26-80541943B213}" destId="{477207BF-6535-4855-A895-4688934877B5}" srcOrd="1" destOrd="0" parTransId="{C0825F7C-2927-48D9-AAEC-DBAB424AF93F}" sibTransId="{B6E4900E-E149-4F56-9222-F8E1A62A52E4}"/>
    <dgm:cxn modelId="{95B7F94C-5790-4450-8118-097F5E238BE7}" srcId="{7819F5F9-15FE-4783-8B26-80541943B213}" destId="{B8257A59-B8C9-4C9F-8D14-F736B9E4A85C}" srcOrd="0" destOrd="0" parTransId="{F0274493-8D28-4ACC-98BB-2FAF545FE568}" sibTransId="{206137C8-AF6A-44EF-B771-BF3E0CBE4244}"/>
    <dgm:cxn modelId="{D7F3F96F-9820-4F24-AB36-14B5B751055C}" srcId="{7819F5F9-15FE-4783-8B26-80541943B213}" destId="{57FE509D-7F85-444A-88AB-50689F2ACB0A}" srcOrd="2" destOrd="0" parTransId="{4381CC3B-4D6E-48C1-9926-59EE3B868325}" sibTransId="{6D3F5F2F-7DFF-4DA2-94C9-253DD2903E0C}"/>
    <dgm:cxn modelId="{B3AA207A-FEEB-4E66-A795-56E7F3625DE8}" type="presOf" srcId="{57FE509D-7F85-444A-88AB-50689F2ACB0A}" destId="{7DEAA771-62D1-41FC-8077-0D18C73D8B67}" srcOrd="0" destOrd="0" presId="urn:microsoft.com/office/officeart/2018/5/layout/IconCircleLabelList"/>
    <dgm:cxn modelId="{B3D7F5BB-9FD2-4A12-BAA2-E55884172CA4}" type="presOf" srcId="{B8257A59-B8C9-4C9F-8D14-F736B9E4A85C}" destId="{6BD77ADD-BC09-46B2-A4D4-FE521F43D310}" srcOrd="0" destOrd="0" presId="urn:microsoft.com/office/officeart/2018/5/layout/IconCircleLabelList"/>
    <dgm:cxn modelId="{250DFFC3-BE6A-4879-A57D-6675D9BF8F59}" type="presOf" srcId="{7819F5F9-15FE-4783-8B26-80541943B213}" destId="{06C3562D-6464-4B07-BC3E-871C1F66469E}" srcOrd="0" destOrd="0" presId="urn:microsoft.com/office/officeart/2018/5/layout/IconCircleLabelList"/>
    <dgm:cxn modelId="{480A9B5D-01A9-4DAA-8064-9BFA3877BBDF}" type="presParOf" srcId="{06C3562D-6464-4B07-BC3E-871C1F66469E}" destId="{CFE6DB9B-E7A9-4909-ADA0-4D846C16A47E}" srcOrd="0" destOrd="0" presId="urn:microsoft.com/office/officeart/2018/5/layout/IconCircleLabelList"/>
    <dgm:cxn modelId="{A163574A-AED3-48CB-AFF3-EFEB0322E081}" type="presParOf" srcId="{CFE6DB9B-E7A9-4909-ADA0-4D846C16A47E}" destId="{F3D29F15-D114-47A9-9729-F97C897FE696}" srcOrd="0" destOrd="0" presId="urn:microsoft.com/office/officeart/2018/5/layout/IconCircleLabelList"/>
    <dgm:cxn modelId="{C529DDBF-270B-4134-B6D6-C8C50545B0CB}" type="presParOf" srcId="{CFE6DB9B-E7A9-4909-ADA0-4D846C16A47E}" destId="{F7866D3A-0EF5-4BB2-BEFB-88279C52006C}" srcOrd="1" destOrd="0" presId="urn:microsoft.com/office/officeart/2018/5/layout/IconCircleLabelList"/>
    <dgm:cxn modelId="{991D89DC-8474-4404-8F93-A79EA56AEF84}" type="presParOf" srcId="{CFE6DB9B-E7A9-4909-ADA0-4D846C16A47E}" destId="{6671489C-AF0A-42BC-BC5E-1C6375EA892B}" srcOrd="2" destOrd="0" presId="urn:microsoft.com/office/officeart/2018/5/layout/IconCircleLabelList"/>
    <dgm:cxn modelId="{B197064C-D560-4937-A33B-698C9058A001}" type="presParOf" srcId="{CFE6DB9B-E7A9-4909-ADA0-4D846C16A47E}" destId="{6BD77ADD-BC09-46B2-A4D4-FE521F43D310}" srcOrd="3" destOrd="0" presId="urn:microsoft.com/office/officeart/2018/5/layout/IconCircleLabelList"/>
    <dgm:cxn modelId="{DF852AD0-28C2-45F7-8A26-B7E4C616F5B3}" type="presParOf" srcId="{06C3562D-6464-4B07-BC3E-871C1F66469E}" destId="{91C6F39F-BF03-4FF8-9BEE-F8BCE64168D5}" srcOrd="1" destOrd="0" presId="urn:microsoft.com/office/officeart/2018/5/layout/IconCircleLabelList"/>
    <dgm:cxn modelId="{624F97F8-252C-4F36-8524-36B5E769C416}" type="presParOf" srcId="{06C3562D-6464-4B07-BC3E-871C1F66469E}" destId="{18F9A476-0C89-47F6-9C1A-43F2832B64C0}" srcOrd="2" destOrd="0" presId="urn:microsoft.com/office/officeart/2018/5/layout/IconCircleLabelList"/>
    <dgm:cxn modelId="{879510E1-B40E-49DB-B6D7-1C61BFC93D00}" type="presParOf" srcId="{18F9A476-0C89-47F6-9C1A-43F2832B64C0}" destId="{8A6BB353-2552-493D-A3C7-33A6C145A7C6}" srcOrd="0" destOrd="0" presId="urn:microsoft.com/office/officeart/2018/5/layout/IconCircleLabelList"/>
    <dgm:cxn modelId="{F84F2E96-85C8-48EE-97E7-E28B65075063}" type="presParOf" srcId="{18F9A476-0C89-47F6-9C1A-43F2832B64C0}" destId="{F5F1806D-65CC-4D31-8B40-B3E7D4CC5497}" srcOrd="1" destOrd="0" presId="urn:microsoft.com/office/officeart/2018/5/layout/IconCircleLabelList"/>
    <dgm:cxn modelId="{E94E40E5-EAA2-48D0-9512-D7467B32B8A9}" type="presParOf" srcId="{18F9A476-0C89-47F6-9C1A-43F2832B64C0}" destId="{5E914E36-0CB2-4584-BC32-0548DA0317C5}" srcOrd="2" destOrd="0" presId="urn:microsoft.com/office/officeart/2018/5/layout/IconCircleLabelList"/>
    <dgm:cxn modelId="{4AAC4227-788F-4373-96C6-2F1F3752E089}" type="presParOf" srcId="{18F9A476-0C89-47F6-9C1A-43F2832B64C0}" destId="{1C615858-02E9-4840-827D-F80979781372}" srcOrd="3" destOrd="0" presId="urn:microsoft.com/office/officeart/2018/5/layout/IconCircleLabelList"/>
    <dgm:cxn modelId="{5401277F-6C2C-4099-B3F1-C9175A78E8FF}" type="presParOf" srcId="{06C3562D-6464-4B07-BC3E-871C1F66469E}" destId="{4A3C05FA-F679-48FA-959D-52DE03F2F3CD}" srcOrd="3" destOrd="0" presId="urn:microsoft.com/office/officeart/2018/5/layout/IconCircleLabelList"/>
    <dgm:cxn modelId="{27A02D29-BC67-4E9F-99EF-8AE5720C840E}" type="presParOf" srcId="{06C3562D-6464-4B07-BC3E-871C1F66469E}" destId="{2FDB5269-F70A-49BF-8AFB-82EAB8DE062E}" srcOrd="4" destOrd="0" presId="urn:microsoft.com/office/officeart/2018/5/layout/IconCircleLabelList"/>
    <dgm:cxn modelId="{A1D3D9D9-AE12-48CF-9355-B3A4EC8279CB}" type="presParOf" srcId="{2FDB5269-F70A-49BF-8AFB-82EAB8DE062E}" destId="{E820C037-22C8-471F-86AC-F5533194BE5F}" srcOrd="0" destOrd="0" presId="urn:microsoft.com/office/officeart/2018/5/layout/IconCircleLabelList"/>
    <dgm:cxn modelId="{DED3A99A-C328-4DF1-8652-8FCBCDC35620}" type="presParOf" srcId="{2FDB5269-F70A-49BF-8AFB-82EAB8DE062E}" destId="{0CBBFBA7-996D-4056-9FB9-3B4CC5E07603}" srcOrd="1" destOrd="0" presId="urn:microsoft.com/office/officeart/2018/5/layout/IconCircleLabelList"/>
    <dgm:cxn modelId="{2F459E98-B91F-4400-A74F-96A64E14131A}" type="presParOf" srcId="{2FDB5269-F70A-49BF-8AFB-82EAB8DE062E}" destId="{DF478F7C-310B-4411-88B5-778342CA6543}" srcOrd="2" destOrd="0" presId="urn:microsoft.com/office/officeart/2018/5/layout/IconCircleLabelList"/>
    <dgm:cxn modelId="{9C41DB03-61E0-4DDD-BF09-F1FD0DD40D87}" type="presParOf" srcId="{2FDB5269-F70A-49BF-8AFB-82EAB8DE062E}" destId="{7DEAA771-62D1-41FC-8077-0D18C73D8B67}"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19F5F9-15FE-4783-8B26-80541943B213}"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B8257A59-B8C9-4C9F-8D14-F736B9E4A85C}">
      <dgm:prSet/>
      <dgm:spPr/>
      <dgm:t>
        <a:bodyPr/>
        <a:lstStyle/>
        <a:p>
          <a:pPr>
            <a:defRPr cap="all"/>
          </a:pPr>
          <a:r>
            <a:rPr lang="en-US"/>
            <a:t>Identify the two values</a:t>
          </a:r>
        </a:p>
      </dgm:t>
    </dgm:pt>
    <dgm:pt modelId="{F0274493-8D28-4ACC-98BB-2FAF545FE568}" type="parTrans" cxnId="{95B7F94C-5790-4450-8118-097F5E238BE7}">
      <dgm:prSet/>
      <dgm:spPr/>
      <dgm:t>
        <a:bodyPr/>
        <a:lstStyle/>
        <a:p>
          <a:endParaRPr lang="en-US"/>
        </a:p>
      </dgm:t>
    </dgm:pt>
    <dgm:pt modelId="{206137C8-AF6A-44EF-B771-BF3E0CBE4244}" type="sibTrans" cxnId="{95B7F94C-5790-4450-8118-097F5E238BE7}">
      <dgm:prSet/>
      <dgm:spPr/>
      <dgm:t>
        <a:bodyPr/>
        <a:lstStyle/>
        <a:p>
          <a:endParaRPr lang="en-US"/>
        </a:p>
      </dgm:t>
    </dgm:pt>
    <dgm:pt modelId="{477207BF-6535-4855-A895-4688934877B5}">
      <dgm:prSet/>
      <dgm:spPr>
        <a:blipFill>
          <a:blip xmlns:r="http://schemas.openxmlformats.org/officeDocument/2006/relationships" r:embed="rId1"/>
          <a:stretch>
            <a:fillRect l="-995" t="-7627"/>
          </a:stretch>
        </a:blipFill>
      </dgm:spPr>
      <dgm:t>
        <a:bodyPr/>
        <a:lstStyle/>
        <a:p>
          <a:r>
            <a:rPr lang="en-US">
              <a:noFill/>
            </a:rPr>
            <a:t> </a:t>
          </a:r>
        </a:p>
      </dgm:t>
    </dgm:pt>
    <dgm:pt modelId="{C0825F7C-2927-48D9-AAEC-DBAB424AF93F}" type="parTrans" cxnId="{E71A933C-C6B5-4EFC-AD2E-D9952B450760}">
      <dgm:prSet/>
      <dgm:spPr/>
      <dgm:t>
        <a:bodyPr/>
        <a:lstStyle/>
        <a:p>
          <a:endParaRPr lang="en-US"/>
        </a:p>
      </dgm:t>
    </dgm:pt>
    <dgm:pt modelId="{B6E4900E-E149-4F56-9222-F8E1A62A52E4}" type="sibTrans" cxnId="{E71A933C-C6B5-4EFC-AD2E-D9952B450760}">
      <dgm:prSet/>
      <dgm:spPr/>
      <dgm:t>
        <a:bodyPr/>
        <a:lstStyle/>
        <a:p>
          <a:endParaRPr lang="en-US"/>
        </a:p>
      </dgm:t>
    </dgm:pt>
    <dgm:pt modelId="{57FE509D-7F85-444A-88AB-50689F2ACB0A}">
      <dgm:prSet/>
      <dgm:spPr/>
      <dgm:t>
        <a:bodyPr/>
        <a:lstStyle/>
        <a:p>
          <a:pPr>
            <a:defRPr cap="all"/>
          </a:pPr>
          <a:r>
            <a:rPr lang="en-US"/>
            <a:t>The result is the rate of change</a:t>
          </a:r>
        </a:p>
      </dgm:t>
    </dgm:pt>
    <dgm:pt modelId="{4381CC3B-4D6E-48C1-9926-59EE3B868325}" type="parTrans" cxnId="{D7F3F96F-9820-4F24-AB36-14B5B751055C}">
      <dgm:prSet/>
      <dgm:spPr/>
      <dgm:t>
        <a:bodyPr/>
        <a:lstStyle/>
        <a:p>
          <a:endParaRPr lang="en-US"/>
        </a:p>
      </dgm:t>
    </dgm:pt>
    <dgm:pt modelId="{6D3F5F2F-7DFF-4DA2-94C9-253DD2903E0C}" type="sibTrans" cxnId="{D7F3F96F-9820-4F24-AB36-14B5B751055C}">
      <dgm:prSet/>
      <dgm:spPr/>
      <dgm:t>
        <a:bodyPr/>
        <a:lstStyle/>
        <a:p>
          <a:endParaRPr lang="en-US"/>
        </a:p>
      </dgm:t>
    </dgm:pt>
    <dgm:pt modelId="{06C3562D-6464-4B07-BC3E-871C1F66469E}" type="pres">
      <dgm:prSet presAssocID="{7819F5F9-15FE-4783-8B26-80541943B213}" presName="root" presStyleCnt="0">
        <dgm:presLayoutVars>
          <dgm:dir/>
          <dgm:resizeHandles val="exact"/>
        </dgm:presLayoutVars>
      </dgm:prSet>
      <dgm:spPr/>
    </dgm:pt>
    <dgm:pt modelId="{CFE6DB9B-E7A9-4909-ADA0-4D846C16A47E}" type="pres">
      <dgm:prSet presAssocID="{B8257A59-B8C9-4C9F-8D14-F736B9E4A85C}" presName="compNode" presStyleCnt="0"/>
      <dgm:spPr/>
    </dgm:pt>
    <dgm:pt modelId="{F3D29F15-D114-47A9-9729-F97C897FE696}" type="pres">
      <dgm:prSet presAssocID="{B8257A59-B8C9-4C9F-8D14-F736B9E4A85C}" presName="iconBgRect" presStyleLbl="bgShp" presStyleIdx="0" presStyleCnt="3"/>
      <dgm:spPr/>
    </dgm:pt>
    <dgm:pt modelId="{F7866D3A-0EF5-4BB2-BEFB-88279C52006C}" type="pres">
      <dgm:prSet presAssocID="{B8257A59-B8C9-4C9F-8D14-F736B9E4A85C}"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heckmark"/>
        </a:ext>
      </dgm:extLst>
    </dgm:pt>
    <dgm:pt modelId="{6671489C-AF0A-42BC-BC5E-1C6375EA892B}" type="pres">
      <dgm:prSet presAssocID="{B8257A59-B8C9-4C9F-8D14-F736B9E4A85C}" presName="spaceRect" presStyleCnt="0"/>
      <dgm:spPr/>
    </dgm:pt>
    <dgm:pt modelId="{6BD77ADD-BC09-46B2-A4D4-FE521F43D310}" type="pres">
      <dgm:prSet presAssocID="{B8257A59-B8C9-4C9F-8D14-F736B9E4A85C}" presName="textRect" presStyleLbl="revTx" presStyleIdx="0" presStyleCnt="3">
        <dgm:presLayoutVars>
          <dgm:chMax val="1"/>
          <dgm:chPref val="1"/>
        </dgm:presLayoutVars>
      </dgm:prSet>
      <dgm:spPr/>
    </dgm:pt>
    <dgm:pt modelId="{91C6F39F-BF03-4FF8-9BEE-F8BCE64168D5}" type="pres">
      <dgm:prSet presAssocID="{206137C8-AF6A-44EF-B771-BF3E0CBE4244}" presName="sibTrans" presStyleCnt="0"/>
      <dgm:spPr/>
    </dgm:pt>
    <dgm:pt modelId="{18F9A476-0C89-47F6-9C1A-43F2832B64C0}" type="pres">
      <dgm:prSet presAssocID="{477207BF-6535-4855-A895-4688934877B5}" presName="compNode" presStyleCnt="0"/>
      <dgm:spPr/>
    </dgm:pt>
    <dgm:pt modelId="{8A6BB353-2552-493D-A3C7-33A6C145A7C6}" type="pres">
      <dgm:prSet presAssocID="{477207BF-6535-4855-A895-4688934877B5}" presName="iconBgRect" presStyleLbl="bgShp" presStyleIdx="1" presStyleCnt="3"/>
      <dgm:spPr/>
    </dgm:pt>
    <dgm:pt modelId="{F5F1806D-65CC-4D31-8B40-B3E7D4CC5497}" type="pres">
      <dgm:prSet presAssocID="{477207BF-6535-4855-A895-4688934877B5}"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Mathematics"/>
        </a:ext>
      </dgm:extLst>
    </dgm:pt>
    <dgm:pt modelId="{5E914E36-0CB2-4584-BC32-0548DA0317C5}" type="pres">
      <dgm:prSet presAssocID="{477207BF-6535-4855-A895-4688934877B5}" presName="spaceRect" presStyleCnt="0"/>
      <dgm:spPr/>
    </dgm:pt>
    <dgm:pt modelId="{1C615858-02E9-4840-827D-F80979781372}" type="pres">
      <dgm:prSet presAssocID="{477207BF-6535-4855-A895-4688934877B5}" presName="textRect" presStyleLbl="revTx" presStyleIdx="1" presStyleCnt="3" custScaleX="128241">
        <dgm:presLayoutVars>
          <dgm:chMax val="1"/>
          <dgm:chPref val="1"/>
        </dgm:presLayoutVars>
      </dgm:prSet>
      <dgm:spPr/>
    </dgm:pt>
    <dgm:pt modelId="{4A3C05FA-F679-48FA-959D-52DE03F2F3CD}" type="pres">
      <dgm:prSet presAssocID="{B6E4900E-E149-4F56-9222-F8E1A62A52E4}" presName="sibTrans" presStyleCnt="0"/>
      <dgm:spPr/>
    </dgm:pt>
    <dgm:pt modelId="{2FDB5269-F70A-49BF-8AFB-82EAB8DE062E}" type="pres">
      <dgm:prSet presAssocID="{57FE509D-7F85-444A-88AB-50689F2ACB0A}" presName="compNode" presStyleCnt="0"/>
      <dgm:spPr/>
    </dgm:pt>
    <dgm:pt modelId="{E820C037-22C8-471F-86AC-F5533194BE5F}" type="pres">
      <dgm:prSet presAssocID="{57FE509D-7F85-444A-88AB-50689F2ACB0A}" presName="iconBgRect" presStyleLbl="bgShp" presStyleIdx="2" presStyleCnt="3"/>
      <dgm:spPr/>
    </dgm:pt>
    <dgm:pt modelId="{0CBBFBA7-996D-4056-9FB9-3B4CC5E07603}" type="pres">
      <dgm:prSet presAssocID="{57FE509D-7F85-444A-88AB-50689F2ACB0A}"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Upward trend"/>
        </a:ext>
      </dgm:extLst>
    </dgm:pt>
    <dgm:pt modelId="{DF478F7C-310B-4411-88B5-778342CA6543}" type="pres">
      <dgm:prSet presAssocID="{57FE509D-7F85-444A-88AB-50689F2ACB0A}" presName="spaceRect" presStyleCnt="0"/>
      <dgm:spPr/>
    </dgm:pt>
    <dgm:pt modelId="{7DEAA771-62D1-41FC-8077-0D18C73D8B67}" type="pres">
      <dgm:prSet presAssocID="{57FE509D-7F85-444A-88AB-50689F2ACB0A}" presName="textRect" presStyleLbl="revTx" presStyleIdx="2" presStyleCnt="3">
        <dgm:presLayoutVars>
          <dgm:chMax val="1"/>
          <dgm:chPref val="1"/>
        </dgm:presLayoutVars>
      </dgm:prSet>
      <dgm:spPr/>
    </dgm:pt>
  </dgm:ptLst>
  <dgm:cxnLst>
    <dgm:cxn modelId="{F492BF3A-9D28-4BA4-A73E-7EC6BF7E0449}" type="presOf" srcId="{477207BF-6535-4855-A895-4688934877B5}" destId="{1C615858-02E9-4840-827D-F80979781372}" srcOrd="0" destOrd="0" presId="urn:microsoft.com/office/officeart/2018/5/layout/IconCircleLabelList"/>
    <dgm:cxn modelId="{E71A933C-C6B5-4EFC-AD2E-D9952B450760}" srcId="{7819F5F9-15FE-4783-8B26-80541943B213}" destId="{477207BF-6535-4855-A895-4688934877B5}" srcOrd="1" destOrd="0" parTransId="{C0825F7C-2927-48D9-AAEC-DBAB424AF93F}" sibTransId="{B6E4900E-E149-4F56-9222-F8E1A62A52E4}"/>
    <dgm:cxn modelId="{95B7F94C-5790-4450-8118-097F5E238BE7}" srcId="{7819F5F9-15FE-4783-8B26-80541943B213}" destId="{B8257A59-B8C9-4C9F-8D14-F736B9E4A85C}" srcOrd="0" destOrd="0" parTransId="{F0274493-8D28-4ACC-98BB-2FAF545FE568}" sibTransId="{206137C8-AF6A-44EF-B771-BF3E0CBE4244}"/>
    <dgm:cxn modelId="{D7F3F96F-9820-4F24-AB36-14B5B751055C}" srcId="{7819F5F9-15FE-4783-8B26-80541943B213}" destId="{57FE509D-7F85-444A-88AB-50689F2ACB0A}" srcOrd="2" destOrd="0" parTransId="{4381CC3B-4D6E-48C1-9926-59EE3B868325}" sibTransId="{6D3F5F2F-7DFF-4DA2-94C9-253DD2903E0C}"/>
    <dgm:cxn modelId="{B3AA207A-FEEB-4E66-A795-56E7F3625DE8}" type="presOf" srcId="{57FE509D-7F85-444A-88AB-50689F2ACB0A}" destId="{7DEAA771-62D1-41FC-8077-0D18C73D8B67}" srcOrd="0" destOrd="0" presId="urn:microsoft.com/office/officeart/2018/5/layout/IconCircleLabelList"/>
    <dgm:cxn modelId="{B3D7F5BB-9FD2-4A12-BAA2-E55884172CA4}" type="presOf" srcId="{B8257A59-B8C9-4C9F-8D14-F736B9E4A85C}" destId="{6BD77ADD-BC09-46B2-A4D4-FE521F43D310}" srcOrd="0" destOrd="0" presId="urn:microsoft.com/office/officeart/2018/5/layout/IconCircleLabelList"/>
    <dgm:cxn modelId="{250DFFC3-BE6A-4879-A57D-6675D9BF8F59}" type="presOf" srcId="{7819F5F9-15FE-4783-8B26-80541943B213}" destId="{06C3562D-6464-4B07-BC3E-871C1F66469E}" srcOrd="0" destOrd="0" presId="urn:microsoft.com/office/officeart/2018/5/layout/IconCircleLabelList"/>
    <dgm:cxn modelId="{480A9B5D-01A9-4DAA-8064-9BFA3877BBDF}" type="presParOf" srcId="{06C3562D-6464-4B07-BC3E-871C1F66469E}" destId="{CFE6DB9B-E7A9-4909-ADA0-4D846C16A47E}" srcOrd="0" destOrd="0" presId="urn:microsoft.com/office/officeart/2018/5/layout/IconCircleLabelList"/>
    <dgm:cxn modelId="{A163574A-AED3-48CB-AFF3-EFEB0322E081}" type="presParOf" srcId="{CFE6DB9B-E7A9-4909-ADA0-4D846C16A47E}" destId="{F3D29F15-D114-47A9-9729-F97C897FE696}" srcOrd="0" destOrd="0" presId="urn:microsoft.com/office/officeart/2018/5/layout/IconCircleLabelList"/>
    <dgm:cxn modelId="{C529DDBF-270B-4134-B6D6-C8C50545B0CB}" type="presParOf" srcId="{CFE6DB9B-E7A9-4909-ADA0-4D846C16A47E}" destId="{F7866D3A-0EF5-4BB2-BEFB-88279C52006C}" srcOrd="1" destOrd="0" presId="urn:microsoft.com/office/officeart/2018/5/layout/IconCircleLabelList"/>
    <dgm:cxn modelId="{991D89DC-8474-4404-8F93-A79EA56AEF84}" type="presParOf" srcId="{CFE6DB9B-E7A9-4909-ADA0-4D846C16A47E}" destId="{6671489C-AF0A-42BC-BC5E-1C6375EA892B}" srcOrd="2" destOrd="0" presId="urn:microsoft.com/office/officeart/2018/5/layout/IconCircleLabelList"/>
    <dgm:cxn modelId="{B197064C-D560-4937-A33B-698C9058A001}" type="presParOf" srcId="{CFE6DB9B-E7A9-4909-ADA0-4D846C16A47E}" destId="{6BD77ADD-BC09-46B2-A4D4-FE521F43D310}" srcOrd="3" destOrd="0" presId="urn:microsoft.com/office/officeart/2018/5/layout/IconCircleLabelList"/>
    <dgm:cxn modelId="{DF852AD0-28C2-45F7-8A26-B7E4C616F5B3}" type="presParOf" srcId="{06C3562D-6464-4B07-BC3E-871C1F66469E}" destId="{91C6F39F-BF03-4FF8-9BEE-F8BCE64168D5}" srcOrd="1" destOrd="0" presId="urn:microsoft.com/office/officeart/2018/5/layout/IconCircleLabelList"/>
    <dgm:cxn modelId="{624F97F8-252C-4F36-8524-36B5E769C416}" type="presParOf" srcId="{06C3562D-6464-4B07-BC3E-871C1F66469E}" destId="{18F9A476-0C89-47F6-9C1A-43F2832B64C0}" srcOrd="2" destOrd="0" presId="urn:microsoft.com/office/officeart/2018/5/layout/IconCircleLabelList"/>
    <dgm:cxn modelId="{879510E1-B40E-49DB-B6D7-1C61BFC93D00}" type="presParOf" srcId="{18F9A476-0C89-47F6-9C1A-43F2832B64C0}" destId="{8A6BB353-2552-493D-A3C7-33A6C145A7C6}" srcOrd="0" destOrd="0" presId="urn:microsoft.com/office/officeart/2018/5/layout/IconCircleLabelList"/>
    <dgm:cxn modelId="{F84F2E96-85C8-48EE-97E7-E28B65075063}" type="presParOf" srcId="{18F9A476-0C89-47F6-9C1A-43F2832B64C0}" destId="{F5F1806D-65CC-4D31-8B40-B3E7D4CC5497}" srcOrd="1" destOrd="0" presId="urn:microsoft.com/office/officeart/2018/5/layout/IconCircleLabelList"/>
    <dgm:cxn modelId="{E94E40E5-EAA2-48D0-9512-D7467B32B8A9}" type="presParOf" srcId="{18F9A476-0C89-47F6-9C1A-43F2832B64C0}" destId="{5E914E36-0CB2-4584-BC32-0548DA0317C5}" srcOrd="2" destOrd="0" presId="urn:microsoft.com/office/officeart/2018/5/layout/IconCircleLabelList"/>
    <dgm:cxn modelId="{4AAC4227-788F-4373-96C6-2F1F3752E089}" type="presParOf" srcId="{18F9A476-0C89-47F6-9C1A-43F2832B64C0}" destId="{1C615858-02E9-4840-827D-F80979781372}" srcOrd="3" destOrd="0" presId="urn:microsoft.com/office/officeart/2018/5/layout/IconCircleLabelList"/>
    <dgm:cxn modelId="{5401277F-6C2C-4099-B3F1-C9175A78E8FF}" type="presParOf" srcId="{06C3562D-6464-4B07-BC3E-871C1F66469E}" destId="{4A3C05FA-F679-48FA-959D-52DE03F2F3CD}" srcOrd="3" destOrd="0" presId="urn:microsoft.com/office/officeart/2018/5/layout/IconCircleLabelList"/>
    <dgm:cxn modelId="{27A02D29-BC67-4E9F-99EF-8AE5720C840E}" type="presParOf" srcId="{06C3562D-6464-4B07-BC3E-871C1F66469E}" destId="{2FDB5269-F70A-49BF-8AFB-82EAB8DE062E}" srcOrd="4" destOrd="0" presId="urn:microsoft.com/office/officeart/2018/5/layout/IconCircleLabelList"/>
    <dgm:cxn modelId="{A1D3D9D9-AE12-48CF-9355-B3A4EC8279CB}" type="presParOf" srcId="{2FDB5269-F70A-49BF-8AFB-82EAB8DE062E}" destId="{E820C037-22C8-471F-86AC-F5533194BE5F}" srcOrd="0" destOrd="0" presId="urn:microsoft.com/office/officeart/2018/5/layout/IconCircleLabelList"/>
    <dgm:cxn modelId="{DED3A99A-C328-4DF1-8652-8FCBCDC35620}" type="presParOf" srcId="{2FDB5269-F70A-49BF-8AFB-82EAB8DE062E}" destId="{0CBBFBA7-996D-4056-9FB9-3B4CC5E07603}" srcOrd="1" destOrd="0" presId="urn:microsoft.com/office/officeart/2018/5/layout/IconCircleLabelList"/>
    <dgm:cxn modelId="{2F459E98-B91F-4400-A74F-96A64E14131A}" type="presParOf" srcId="{2FDB5269-F70A-49BF-8AFB-82EAB8DE062E}" destId="{DF478F7C-310B-4411-88B5-778342CA6543}" srcOrd="2" destOrd="0" presId="urn:microsoft.com/office/officeart/2018/5/layout/IconCircleLabelList"/>
    <dgm:cxn modelId="{9C41DB03-61E0-4DDD-BF09-F1FD0DD40D87}" type="presParOf" srcId="{2FDB5269-F70A-49BF-8AFB-82EAB8DE062E}" destId="{7DEAA771-62D1-41FC-8077-0D18C73D8B67}"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0FC3ED-DECA-4157-9539-60C7920C730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C5B6850-EDC1-42A3-B204-FC7F906D8A5E}">
      <dgm:prSet/>
      <dgm:spPr/>
      <dgm:t>
        <a:bodyPr/>
        <a:lstStyle/>
        <a:p>
          <a:r>
            <a:rPr lang="en-US"/>
            <a:t>Rate of Change demo: </a:t>
          </a:r>
          <a:r>
            <a:rPr lang="en-US">
              <a:hlinkClick xmlns:r="http://schemas.openxmlformats.org/officeDocument/2006/relationships" r:id="rId1"/>
            </a:rPr>
            <a:t>https://www.geogebra.org/m/WPwpXMwp</a:t>
          </a:r>
          <a:endParaRPr lang="en-US"/>
        </a:p>
      </dgm:t>
    </dgm:pt>
    <dgm:pt modelId="{3887FBA0-E728-4ADD-A090-306E62DEC5CC}" type="parTrans" cxnId="{649909B2-FACB-4106-8D1C-58854D7E7A8C}">
      <dgm:prSet/>
      <dgm:spPr/>
      <dgm:t>
        <a:bodyPr/>
        <a:lstStyle/>
        <a:p>
          <a:endParaRPr lang="en-US"/>
        </a:p>
      </dgm:t>
    </dgm:pt>
    <dgm:pt modelId="{13DD0CB6-8357-4067-80EC-C50E09751EBF}" type="sibTrans" cxnId="{649909B2-FACB-4106-8D1C-58854D7E7A8C}">
      <dgm:prSet/>
      <dgm:spPr/>
      <dgm:t>
        <a:bodyPr/>
        <a:lstStyle/>
        <a:p>
          <a:endParaRPr lang="en-US"/>
        </a:p>
      </dgm:t>
    </dgm:pt>
    <dgm:pt modelId="{360312FC-0EE2-493D-B3D5-F9DF9DBC68B0}">
      <dgm:prSet/>
      <dgm:spPr/>
      <dgm:t>
        <a:bodyPr/>
        <a:lstStyle/>
        <a:p>
          <a:r>
            <a:rPr lang="en-US"/>
            <a:t>Determine the rate of change: </a:t>
          </a:r>
          <a:r>
            <a:rPr lang="en-US">
              <a:hlinkClick xmlns:r="http://schemas.openxmlformats.org/officeDocument/2006/relationships" r:id="rId2"/>
            </a:rPr>
            <a:t>https://www.geogebra.org/m/rkysy8YN</a:t>
          </a:r>
          <a:endParaRPr lang="en-US"/>
        </a:p>
      </dgm:t>
    </dgm:pt>
    <dgm:pt modelId="{AC2BE9BE-A7C8-41DC-BF43-91BFFA8E31F7}" type="parTrans" cxnId="{0A8B2410-076B-4920-8856-FF064A15222D}">
      <dgm:prSet/>
      <dgm:spPr/>
      <dgm:t>
        <a:bodyPr/>
        <a:lstStyle/>
        <a:p>
          <a:endParaRPr lang="en-US"/>
        </a:p>
      </dgm:t>
    </dgm:pt>
    <dgm:pt modelId="{3B00A1C1-CA7B-4DF6-BC12-39DBEBDFFEBE}" type="sibTrans" cxnId="{0A8B2410-076B-4920-8856-FF064A15222D}">
      <dgm:prSet/>
      <dgm:spPr/>
      <dgm:t>
        <a:bodyPr/>
        <a:lstStyle/>
        <a:p>
          <a:endParaRPr lang="en-US"/>
        </a:p>
      </dgm:t>
    </dgm:pt>
    <dgm:pt modelId="{0D6B5F4E-9D16-4EDF-A0DD-B61E62CC5612}">
      <dgm:prSet/>
      <dgm:spPr/>
      <dgm:t>
        <a:bodyPr/>
        <a:lstStyle/>
        <a:p>
          <a:r>
            <a:rPr lang="en-US"/>
            <a:t>Understanding rate of change: </a:t>
          </a:r>
          <a:r>
            <a:rPr lang="en-US">
              <a:hlinkClick xmlns:r="http://schemas.openxmlformats.org/officeDocument/2006/relationships" r:id="rId3"/>
            </a:rPr>
            <a:t>https://www.geogebra.org/m/tyzrhyhR</a:t>
          </a:r>
          <a:endParaRPr lang="en-US"/>
        </a:p>
      </dgm:t>
    </dgm:pt>
    <dgm:pt modelId="{518614C7-76C1-4221-8CB2-DED2D6EC641D}" type="parTrans" cxnId="{5D3372FC-DC06-4CA5-AA19-897ABB7795D5}">
      <dgm:prSet/>
      <dgm:spPr/>
      <dgm:t>
        <a:bodyPr/>
        <a:lstStyle/>
        <a:p>
          <a:endParaRPr lang="en-US"/>
        </a:p>
      </dgm:t>
    </dgm:pt>
    <dgm:pt modelId="{6D79BEAA-2848-4053-8830-31A3C86F2EC7}" type="sibTrans" cxnId="{5D3372FC-DC06-4CA5-AA19-897ABB7795D5}">
      <dgm:prSet/>
      <dgm:spPr/>
      <dgm:t>
        <a:bodyPr/>
        <a:lstStyle/>
        <a:p>
          <a:endParaRPr lang="en-US"/>
        </a:p>
      </dgm:t>
    </dgm:pt>
    <dgm:pt modelId="{AE6269E1-6A8C-4503-A2CE-42AC3B6D890B}">
      <dgm:prSet/>
      <dgm:spPr/>
      <dgm:t>
        <a:bodyPr/>
        <a:lstStyle/>
        <a:p>
          <a:r>
            <a:rPr lang="en-US"/>
            <a:t>Calculate rate of change: </a:t>
          </a:r>
          <a:r>
            <a:rPr lang="en-US">
              <a:hlinkClick xmlns:r="http://schemas.openxmlformats.org/officeDocument/2006/relationships" r:id="rId4"/>
            </a:rPr>
            <a:t>https://www.geogebra.org/m/AhVFBpEY</a:t>
          </a:r>
          <a:endParaRPr lang="en-US"/>
        </a:p>
      </dgm:t>
    </dgm:pt>
    <dgm:pt modelId="{4391E2D9-B44A-4ABC-A6D6-B3F8CE6582B1}" type="parTrans" cxnId="{60DAEA8F-DEED-4687-A7B8-3DC523E57223}">
      <dgm:prSet/>
      <dgm:spPr/>
      <dgm:t>
        <a:bodyPr/>
        <a:lstStyle/>
        <a:p>
          <a:endParaRPr lang="en-US"/>
        </a:p>
      </dgm:t>
    </dgm:pt>
    <dgm:pt modelId="{3E6D9159-EB51-497F-80B7-95BB4225611A}" type="sibTrans" cxnId="{60DAEA8F-DEED-4687-A7B8-3DC523E57223}">
      <dgm:prSet/>
      <dgm:spPr/>
      <dgm:t>
        <a:bodyPr/>
        <a:lstStyle/>
        <a:p>
          <a:endParaRPr lang="en-US"/>
        </a:p>
      </dgm:t>
    </dgm:pt>
    <dgm:pt modelId="{D9DDB5FE-CF81-4438-813A-FB0E87CF3573}" type="pres">
      <dgm:prSet presAssocID="{370FC3ED-DECA-4157-9539-60C7920C7301}" presName="root" presStyleCnt="0">
        <dgm:presLayoutVars>
          <dgm:dir/>
          <dgm:resizeHandles val="exact"/>
        </dgm:presLayoutVars>
      </dgm:prSet>
      <dgm:spPr/>
    </dgm:pt>
    <dgm:pt modelId="{34020620-B993-4507-B09A-C5653E9B76EE}" type="pres">
      <dgm:prSet presAssocID="{5C5B6850-EDC1-42A3-B204-FC7F906D8A5E}" presName="compNode" presStyleCnt="0"/>
      <dgm:spPr/>
    </dgm:pt>
    <dgm:pt modelId="{B9A98D86-1712-4B19-B4E7-F49F3688818E}" type="pres">
      <dgm:prSet presAssocID="{5C5B6850-EDC1-42A3-B204-FC7F906D8A5E}" presName="bgRect" presStyleLbl="bgShp" presStyleIdx="0" presStyleCnt="4"/>
      <dgm:spPr/>
    </dgm:pt>
    <dgm:pt modelId="{36682078-DEC7-42FB-AFB6-9052C543910B}" type="pres">
      <dgm:prSet presAssocID="{5C5B6850-EDC1-42A3-B204-FC7F906D8A5E}" presName="iconRect" presStyleLbl="node1" presStyleIdx="0"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lay"/>
        </a:ext>
      </dgm:extLst>
    </dgm:pt>
    <dgm:pt modelId="{14EA9275-EB8E-4AAD-BF82-1A962122E32D}" type="pres">
      <dgm:prSet presAssocID="{5C5B6850-EDC1-42A3-B204-FC7F906D8A5E}" presName="spaceRect" presStyleCnt="0"/>
      <dgm:spPr/>
    </dgm:pt>
    <dgm:pt modelId="{7A66475D-9645-40FE-ACA6-4C8486DCDC7A}" type="pres">
      <dgm:prSet presAssocID="{5C5B6850-EDC1-42A3-B204-FC7F906D8A5E}" presName="parTx" presStyleLbl="revTx" presStyleIdx="0" presStyleCnt="4">
        <dgm:presLayoutVars>
          <dgm:chMax val="0"/>
          <dgm:chPref val="0"/>
        </dgm:presLayoutVars>
      </dgm:prSet>
      <dgm:spPr/>
    </dgm:pt>
    <dgm:pt modelId="{4F267449-41A8-4F88-AA11-E2E549935281}" type="pres">
      <dgm:prSet presAssocID="{13DD0CB6-8357-4067-80EC-C50E09751EBF}" presName="sibTrans" presStyleCnt="0"/>
      <dgm:spPr/>
    </dgm:pt>
    <dgm:pt modelId="{06DFDF75-DE74-4EA1-80BB-3232801DC828}" type="pres">
      <dgm:prSet presAssocID="{360312FC-0EE2-493D-B3D5-F9DF9DBC68B0}" presName="compNode" presStyleCnt="0"/>
      <dgm:spPr/>
    </dgm:pt>
    <dgm:pt modelId="{FD022D03-B539-44FD-AB79-664049DEE8F7}" type="pres">
      <dgm:prSet presAssocID="{360312FC-0EE2-493D-B3D5-F9DF9DBC68B0}" presName="bgRect" presStyleLbl="bgShp" presStyleIdx="1" presStyleCnt="4"/>
      <dgm:spPr/>
    </dgm:pt>
    <dgm:pt modelId="{02E0FA4D-6082-4044-B9E8-7C22D90A699F}" type="pres">
      <dgm:prSet presAssocID="{360312FC-0EE2-493D-B3D5-F9DF9DBC68B0}" presName="iconRect" presStyleLbl="node1" presStyleIdx="1"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uler"/>
        </a:ext>
      </dgm:extLst>
    </dgm:pt>
    <dgm:pt modelId="{C5005B58-AEE4-4920-9604-B9D296974FA6}" type="pres">
      <dgm:prSet presAssocID="{360312FC-0EE2-493D-B3D5-F9DF9DBC68B0}" presName="spaceRect" presStyleCnt="0"/>
      <dgm:spPr/>
    </dgm:pt>
    <dgm:pt modelId="{8DD51AD0-3D91-4108-AB0D-7EDDBDEC3C12}" type="pres">
      <dgm:prSet presAssocID="{360312FC-0EE2-493D-B3D5-F9DF9DBC68B0}" presName="parTx" presStyleLbl="revTx" presStyleIdx="1" presStyleCnt="4">
        <dgm:presLayoutVars>
          <dgm:chMax val="0"/>
          <dgm:chPref val="0"/>
        </dgm:presLayoutVars>
      </dgm:prSet>
      <dgm:spPr/>
    </dgm:pt>
    <dgm:pt modelId="{D00C1DF3-58CB-4BFC-B49E-086454472231}" type="pres">
      <dgm:prSet presAssocID="{3B00A1C1-CA7B-4DF6-BC12-39DBEBDFFEBE}" presName="sibTrans" presStyleCnt="0"/>
      <dgm:spPr/>
    </dgm:pt>
    <dgm:pt modelId="{7552EF49-00C3-4FC8-AC13-954C94F5998E}" type="pres">
      <dgm:prSet presAssocID="{0D6B5F4E-9D16-4EDF-A0DD-B61E62CC5612}" presName="compNode" presStyleCnt="0"/>
      <dgm:spPr/>
    </dgm:pt>
    <dgm:pt modelId="{845BDBBF-0CDE-4E09-899D-AEFC301DB508}" type="pres">
      <dgm:prSet presAssocID="{0D6B5F4E-9D16-4EDF-A0DD-B61E62CC5612}" presName="bgRect" presStyleLbl="bgShp" presStyleIdx="2" presStyleCnt="4"/>
      <dgm:spPr/>
    </dgm:pt>
    <dgm:pt modelId="{FD09C917-55F7-4C09-9D19-D9B082EAFFF1}" type="pres">
      <dgm:prSet presAssocID="{0D6B5F4E-9D16-4EDF-A0DD-B61E62CC5612}" presName="iconRect" presStyleLbl="node1" presStyleIdx="2" presStyleCnt="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rt with Pulse"/>
        </a:ext>
      </dgm:extLst>
    </dgm:pt>
    <dgm:pt modelId="{43028805-1CE4-4F72-9822-238790B065DE}" type="pres">
      <dgm:prSet presAssocID="{0D6B5F4E-9D16-4EDF-A0DD-B61E62CC5612}" presName="spaceRect" presStyleCnt="0"/>
      <dgm:spPr/>
    </dgm:pt>
    <dgm:pt modelId="{4E42B934-01FF-4A0E-A340-0E0C46094849}" type="pres">
      <dgm:prSet presAssocID="{0D6B5F4E-9D16-4EDF-A0DD-B61E62CC5612}" presName="parTx" presStyleLbl="revTx" presStyleIdx="2" presStyleCnt="4">
        <dgm:presLayoutVars>
          <dgm:chMax val="0"/>
          <dgm:chPref val="0"/>
        </dgm:presLayoutVars>
      </dgm:prSet>
      <dgm:spPr/>
    </dgm:pt>
    <dgm:pt modelId="{BD1C3921-4F6D-42D6-81A0-355832F952AE}" type="pres">
      <dgm:prSet presAssocID="{6D79BEAA-2848-4053-8830-31A3C86F2EC7}" presName="sibTrans" presStyleCnt="0"/>
      <dgm:spPr/>
    </dgm:pt>
    <dgm:pt modelId="{72730933-F019-444B-BFA4-E427AF45A3EA}" type="pres">
      <dgm:prSet presAssocID="{AE6269E1-6A8C-4503-A2CE-42AC3B6D890B}" presName="compNode" presStyleCnt="0"/>
      <dgm:spPr/>
    </dgm:pt>
    <dgm:pt modelId="{99C33FF4-8405-4235-93B5-C26227177CC6}" type="pres">
      <dgm:prSet presAssocID="{AE6269E1-6A8C-4503-A2CE-42AC3B6D890B}" presName="bgRect" presStyleLbl="bgShp" presStyleIdx="3" presStyleCnt="4"/>
      <dgm:spPr/>
    </dgm:pt>
    <dgm:pt modelId="{0F7BDE04-FEFA-4136-9824-E92ACEE9E9A2}" type="pres">
      <dgm:prSet presAssocID="{AE6269E1-6A8C-4503-A2CE-42AC3B6D890B}" presName="iconRect" presStyleLbl="node1" presStyleIdx="3" presStyleCnt="4"/>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alculator"/>
        </a:ext>
      </dgm:extLst>
    </dgm:pt>
    <dgm:pt modelId="{2186905D-A1E5-46B9-9EDB-B4D0EF1EF3D2}" type="pres">
      <dgm:prSet presAssocID="{AE6269E1-6A8C-4503-A2CE-42AC3B6D890B}" presName="spaceRect" presStyleCnt="0"/>
      <dgm:spPr/>
    </dgm:pt>
    <dgm:pt modelId="{07F18FB7-6B90-4800-91D9-31A7A9309AA0}" type="pres">
      <dgm:prSet presAssocID="{AE6269E1-6A8C-4503-A2CE-42AC3B6D890B}" presName="parTx" presStyleLbl="revTx" presStyleIdx="3" presStyleCnt="4">
        <dgm:presLayoutVars>
          <dgm:chMax val="0"/>
          <dgm:chPref val="0"/>
        </dgm:presLayoutVars>
      </dgm:prSet>
      <dgm:spPr/>
    </dgm:pt>
  </dgm:ptLst>
  <dgm:cxnLst>
    <dgm:cxn modelId="{0A8B2410-076B-4920-8856-FF064A15222D}" srcId="{370FC3ED-DECA-4157-9539-60C7920C7301}" destId="{360312FC-0EE2-493D-B3D5-F9DF9DBC68B0}" srcOrd="1" destOrd="0" parTransId="{AC2BE9BE-A7C8-41DC-BF43-91BFFA8E31F7}" sibTransId="{3B00A1C1-CA7B-4DF6-BC12-39DBEBDFFEBE}"/>
    <dgm:cxn modelId="{0E588A3D-1D0A-473F-918A-3314D51F215F}" type="presOf" srcId="{360312FC-0EE2-493D-B3D5-F9DF9DBC68B0}" destId="{8DD51AD0-3D91-4108-AB0D-7EDDBDEC3C12}" srcOrd="0" destOrd="0" presId="urn:microsoft.com/office/officeart/2018/2/layout/IconVerticalSolidList"/>
    <dgm:cxn modelId="{0B015D6B-C03A-424E-AC9D-BFCCE7C0359F}" type="presOf" srcId="{0D6B5F4E-9D16-4EDF-A0DD-B61E62CC5612}" destId="{4E42B934-01FF-4A0E-A340-0E0C46094849}" srcOrd="0" destOrd="0" presId="urn:microsoft.com/office/officeart/2018/2/layout/IconVerticalSolidList"/>
    <dgm:cxn modelId="{60DAEA8F-DEED-4687-A7B8-3DC523E57223}" srcId="{370FC3ED-DECA-4157-9539-60C7920C7301}" destId="{AE6269E1-6A8C-4503-A2CE-42AC3B6D890B}" srcOrd="3" destOrd="0" parTransId="{4391E2D9-B44A-4ABC-A6D6-B3F8CE6582B1}" sibTransId="{3E6D9159-EB51-497F-80B7-95BB4225611A}"/>
    <dgm:cxn modelId="{649909B2-FACB-4106-8D1C-58854D7E7A8C}" srcId="{370FC3ED-DECA-4157-9539-60C7920C7301}" destId="{5C5B6850-EDC1-42A3-B204-FC7F906D8A5E}" srcOrd="0" destOrd="0" parTransId="{3887FBA0-E728-4ADD-A090-306E62DEC5CC}" sibTransId="{13DD0CB6-8357-4067-80EC-C50E09751EBF}"/>
    <dgm:cxn modelId="{99A4B2C7-A765-497D-93A7-13F9789E19C1}" type="presOf" srcId="{370FC3ED-DECA-4157-9539-60C7920C7301}" destId="{D9DDB5FE-CF81-4438-813A-FB0E87CF3573}" srcOrd="0" destOrd="0" presId="urn:microsoft.com/office/officeart/2018/2/layout/IconVerticalSolidList"/>
    <dgm:cxn modelId="{93E60BD2-6C62-4B8B-8A27-77D1EA6EB574}" type="presOf" srcId="{5C5B6850-EDC1-42A3-B204-FC7F906D8A5E}" destId="{7A66475D-9645-40FE-ACA6-4C8486DCDC7A}" srcOrd="0" destOrd="0" presId="urn:microsoft.com/office/officeart/2018/2/layout/IconVerticalSolidList"/>
    <dgm:cxn modelId="{C65C0FD2-6D21-4154-8269-56C9EA119635}" type="presOf" srcId="{AE6269E1-6A8C-4503-A2CE-42AC3B6D890B}" destId="{07F18FB7-6B90-4800-91D9-31A7A9309AA0}" srcOrd="0" destOrd="0" presId="urn:microsoft.com/office/officeart/2018/2/layout/IconVerticalSolidList"/>
    <dgm:cxn modelId="{5D3372FC-DC06-4CA5-AA19-897ABB7795D5}" srcId="{370FC3ED-DECA-4157-9539-60C7920C7301}" destId="{0D6B5F4E-9D16-4EDF-A0DD-B61E62CC5612}" srcOrd="2" destOrd="0" parTransId="{518614C7-76C1-4221-8CB2-DED2D6EC641D}" sibTransId="{6D79BEAA-2848-4053-8830-31A3C86F2EC7}"/>
    <dgm:cxn modelId="{20122B4A-383F-4F0A-A01C-2686E1F42F15}" type="presParOf" srcId="{D9DDB5FE-CF81-4438-813A-FB0E87CF3573}" destId="{34020620-B993-4507-B09A-C5653E9B76EE}" srcOrd="0" destOrd="0" presId="urn:microsoft.com/office/officeart/2018/2/layout/IconVerticalSolidList"/>
    <dgm:cxn modelId="{699FEFE2-5E84-4448-A947-61206DBD1C9A}" type="presParOf" srcId="{34020620-B993-4507-B09A-C5653E9B76EE}" destId="{B9A98D86-1712-4B19-B4E7-F49F3688818E}" srcOrd="0" destOrd="0" presId="urn:microsoft.com/office/officeart/2018/2/layout/IconVerticalSolidList"/>
    <dgm:cxn modelId="{40B5AD0E-3ACF-4DB1-9B57-9443CE310C30}" type="presParOf" srcId="{34020620-B993-4507-B09A-C5653E9B76EE}" destId="{36682078-DEC7-42FB-AFB6-9052C543910B}" srcOrd="1" destOrd="0" presId="urn:microsoft.com/office/officeart/2018/2/layout/IconVerticalSolidList"/>
    <dgm:cxn modelId="{990EA6B7-37F2-49F7-B866-3C19A41D818D}" type="presParOf" srcId="{34020620-B993-4507-B09A-C5653E9B76EE}" destId="{14EA9275-EB8E-4AAD-BF82-1A962122E32D}" srcOrd="2" destOrd="0" presId="urn:microsoft.com/office/officeart/2018/2/layout/IconVerticalSolidList"/>
    <dgm:cxn modelId="{6028586A-72E7-4EB4-B8F7-228824C221B4}" type="presParOf" srcId="{34020620-B993-4507-B09A-C5653E9B76EE}" destId="{7A66475D-9645-40FE-ACA6-4C8486DCDC7A}" srcOrd="3" destOrd="0" presId="urn:microsoft.com/office/officeart/2018/2/layout/IconVerticalSolidList"/>
    <dgm:cxn modelId="{FC321C84-519F-4E64-AFC9-65766351FCCE}" type="presParOf" srcId="{D9DDB5FE-CF81-4438-813A-FB0E87CF3573}" destId="{4F267449-41A8-4F88-AA11-E2E549935281}" srcOrd="1" destOrd="0" presId="urn:microsoft.com/office/officeart/2018/2/layout/IconVerticalSolidList"/>
    <dgm:cxn modelId="{AAE0B0E4-FBD5-47EF-BD46-4B11B7703DE1}" type="presParOf" srcId="{D9DDB5FE-CF81-4438-813A-FB0E87CF3573}" destId="{06DFDF75-DE74-4EA1-80BB-3232801DC828}" srcOrd="2" destOrd="0" presId="urn:microsoft.com/office/officeart/2018/2/layout/IconVerticalSolidList"/>
    <dgm:cxn modelId="{9A759E71-95F6-4089-8994-E195E2008289}" type="presParOf" srcId="{06DFDF75-DE74-4EA1-80BB-3232801DC828}" destId="{FD022D03-B539-44FD-AB79-664049DEE8F7}" srcOrd="0" destOrd="0" presId="urn:microsoft.com/office/officeart/2018/2/layout/IconVerticalSolidList"/>
    <dgm:cxn modelId="{A94B8937-AD27-4434-A5AB-546F34D52331}" type="presParOf" srcId="{06DFDF75-DE74-4EA1-80BB-3232801DC828}" destId="{02E0FA4D-6082-4044-B9E8-7C22D90A699F}" srcOrd="1" destOrd="0" presId="urn:microsoft.com/office/officeart/2018/2/layout/IconVerticalSolidList"/>
    <dgm:cxn modelId="{8AC9682D-CB1C-4B58-AE6E-8C743E31208A}" type="presParOf" srcId="{06DFDF75-DE74-4EA1-80BB-3232801DC828}" destId="{C5005B58-AEE4-4920-9604-B9D296974FA6}" srcOrd="2" destOrd="0" presId="urn:microsoft.com/office/officeart/2018/2/layout/IconVerticalSolidList"/>
    <dgm:cxn modelId="{CDFF6C46-9E0E-4B9F-853D-B02DD76D8CD8}" type="presParOf" srcId="{06DFDF75-DE74-4EA1-80BB-3232801DC828}" destId="{8DD51AD0-3D91-4108-AB0D-7EDDBDEC3C12}" srcOrd="3" destOrd="0" presId="urn:microsoft.com/office/officeart/2018/2/layout/IconVerticalSolidList"/>
    <dgm:cxn modelId="{310D1AA9-0662-449B-B299-26DC913CD696}" type="presParOf" srcId="{D9DDB5FE-CF81-4438-813A-FB0E87CF3573}" destId="{D00C1DF3-58CB-4BFC-B49E-086454472231}" srcOrd="3" destOrd="0" presId="urn:microsoft.com/office/officeart/2018/2/layout/IconVerticalSolidList"/>
    <dgm:cxn modelId="{BDD1A156-F648-432C-B960-0D352663283B}" type="presParOf" srcId="{D9DDB5FE-CF81-4438-813A-FB0E87CF3573}" destId="{7552EF49-00C3-4FC8-AC13-954C94F5998E}" srcOrd="4" destOrd="0" presId="urn:microsoft.com/office/officeart/2018/2/layout/IconVerticalSolidList"/>
    <dgm:cxn modelId="{FA42967C-E0EB-4234-9D62-72D35EE15A12}" type="presParOf" srcId="{7552EF49-00C3-4FC8-AC13-954C94F5998E}" destId="{845BDBBF-0CDE-4E09-899D-AEFC301DB508}" srcOrd="0" destOrd="0" presId="urn:microsoft.com/office/officeart/2018/2/layout/IconVerticalSolidList"/>
    <dgm:cxn modelId="{CD14E3F0-284B-4854-B81E-B748FD910AFD}" type="presParOf" srcId="{7552EF49-00C3-4FC8-AC13-954C94F5998E}" destId="{FD09C917-55F7-4C09-9D19-D9B082EAFFF1}" srcOrd="1" destOrd="0" presId="urn:microsoft.com/office/officeart/2018/2/layout/IconVerticalSolidList"/>
    <dgm:cxn modelId="{574F7BC6-9424-45FB-A202-1A6DF5FEF699}" type="presParOf" srcId="{7552EF49-00C3-4FC8-AC13-954C94F5998E}" destId="{43028805-1CE4-4F72-9822-238790B065DE}" srcOrd="2" destOrd="0" presId="urn:microsoft.com/office/officeart/2018/2/layout/IconVerticalSolidList"/>
    <dgm:cxn modelId="{DF81E630-A8C7-41E6-993D-443476C41858}" type="presParOf" srcId="{7552EF49-00C3-4FC8-AC13-954C94F5998E}" destId="{4E42B934-01FF-4A0E-A340-0E0C46094849}" srcOrd="3" destOrd="0" presId="urn:microsoft.com/office/officeart/2018/2/layout/IconVerticalSolidList"/>
    <dgm:cxn modelId="{C548A02C-6DF2-4497-96DE-89B7EBEADF3B}" type="presParOf" srcId="{D9DDB5FE-CF81-4438-813A-FB0E87CF3573}" destId="{BD1C3921-4F6D-42D6-81A0-355832F952AE}" srcOrd="5" destOrd="0" presId="urn:microsoft.com/office/officeart/2018/2/layout/IconVerticalSolidList"/>
    <dgm:cxn modelId="{9E631000-41F9-4121-8882-0C90512D2D62}" type="presParOf" srcId="{D9DDB5FE-CF81-4438-813A-FB0E87CF3573}" destId="{72730933-F019-444B-BFA4-E427AF45A3EA}" srcOrd="6" destOrd="0" presId="urn:microsoft.com/office/officeart/2018/2/layout/IconVerticalSolidList"/>
    <dgm:cxn modelId="{71C88523-4247-4F9E-AA77-66207293F7A8}" type="presParOf" srcId="{72730933-F019-444B-BFA4-E427AF45A3EA}" destId="{99C33FF4-8405-4235-93B5-C26227177CC6}" srcOrd="0" destOrd="0" presId="urn:microsoft.com/office/officeart/2018/2/layout/IconVerticalSolidList"/>
    <dgm:cxn modelId="{DFF2AB61-53B4-4720-A9D7-F9A09FAFA7F0}" type="presParOf" srcId="{72730933-F019-444B-BFA4-E427AF45A3EA}" destId="{0F7BDE04-FEFA-4136-9824-E92ACEE9E9A2}" srcOrd="1" destOrd="0" presId="urn:microsoft.com/office/officeart/2018/2/layout/IconVerticalSolidList"/>
    <dgm:cxn modelId="{EA481521-9143-452E-AE05-4BF00E778097}" type="presParOf" srcId="{72730933-F019-444B-BFA4-E427AF45A3EA}" destId="{2186905D-A1E5-46B9-9EDB-B4D0EF1EF3D2}" srcOrd="2" destOrd="0" presId="urn:microsoft.com/office/officeart/2018/2/layout/IconVerticalSolidList"/>
    <dgm:cxn modelId="{147C02FD-CE68-429E-85F7-8DA0A09008D1}" type="presParOf" srcId="{72730933-F019-444B-BFA4-E427AF45A3EA}" destId="{07F18FB7-6B90-4800-91D9-31A7A9309AA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7685100-29F5-43F7-B4D4-0822E6DF5C0A}"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2D00E42A-EE63-47DE-A3C1-E7606024776E}">
      <dgm:prSet/>
      <dgm:spPr/>
      <dgm:t>
        <a:bodyPr/>
        <a:lstStyle/>
        <a:p>
          <a:pPr>
            <a:lnSpc>
              <a:spcPct val="100000"/>
            </a:lnSpc>
          </a:pPr>
          <a:r>
            <a:rPr lang="en-US"/>
            <a:t>Linear functions are functions that can be graphed as a straight line</a:t>
          </a:r>
        </a:p>
      </dgm:t>
    </dgm:pt>
    <dgm:pt modelId="{DB9F9ED9-F682-4931-AB61-247F7B1FFF9E}" type="parTrans" cxnId="{87F3AEC1-513D-47D3-9AE0-C8DD76EB4D22}">
      <dgm:prSet/>
      <dgm:spPr/>
      <dgm:t>
        <a:bodyPr/>
        <a:lstStyle/>
        <a:p>
          <a:endParaRPr lang="en-US"/>
        </a:p>
      </dgm:t>
    </dgm:pt>
    <dgm:pt modelId="{3B80B80F-C25F-4DBD-833D-65EF4C1CCE1C}" type="sibTrans" cxnId="{87F3AEC1-513D-47D3-9AE0-C8DD76EB4D22}">
      <dgm:prSet/>
      <dgm:spPr/>
      <dgm:t>
        <a:bodyPr/>
        <a:lstStyle/>
        <a:p>
          <a:pPr>
            <a:lnSpc>
              <a:spcPct val="100000"/>
            </a:lnSpc>
          </a:pPr>
          <a:endParaRPr lang="en-US"/>
        </a:p>
      </dgm:t>
    </dgm:pt>
    <dgm:pt modelId="{617D94A9-1DC0-44C6-8A9E-C5FA948F2F8F}">
      <dgm:prSet/>
      <dgm:spPr/>
      <dgm:t>
        <a:bodyPr/>
        <a:lstStyle/>
        <a:p>
          <a:pPr>
            <a:lnSpc>
              <a:spcPct val="100000"/>
            </a:lnSpc>
          </a:pPr>
          <a:r>
            <a:rPr lang="en-US"/>
            <a:t>Linear functions have a constant rate of change and a fixed initial value</a:t>
          </a:r>
        </a:p>
      </dgm:t>
    </dgm:pt>
    <dgm:pt modelId="{472DEF61-08B9-4CB5-9239-28E848393251}" type="parTrans" cxnId="{21353090-6AE8-4659-873E-CBC366BA84FC}">
      <dgm:prSet/>
      <dgm:spPr/>
      <dgm:t>
        <a:bodyPr/>
        <a:lstStyle/>
        <a:p>
          <a:endParaRPr lang="en-US"/>
        </a:p>
      </dgm:t>
    </dgm:pt>
    <dgm:pt modelId="{5F620A1F-ADBA-4C4A-ACD1-531E89AD0C42}" type="sibTrans" cxnId="{21353090-6AE8-4659-873E-CBC366BA84FC}">
      <dgm:prSet/>
      <dgm:spPr/>
      <dgm:t>
        <a:bodyPr/>
        <a:lstStyle/>
        <a:p>
          <a:pPr>
            <a:lnSpc>
              <a:spcPct val="100000"/>
            </a:lnSpc>
          </a:pPr>
          <a:endParaRPr lang="en-US"/>
        </a:p>
      </dgm:t>
    </dgm:pt>
    <dgm:pt modelId="{7F646F5E-2E63-46AF-92AE-9CCC7F934AF6}">
      <dgm:prSet/>
      <dgm:spPr/>
      <dgm:t>
        <a:bodyPr/>
        <a:lstStyle/>
        <a:p>
          <a:pPr>
            <a:lnSpc>
              <a:spcPct val="100000"/>
            </a:lnSpc>
          </a:pPr>
          <a:r>
            <a:rPr lang="en-US"/>
            <a:t>The initial value of a linear function is the y-intercept</a:t>
          </a:r>
        </a:p>
      </dgm:t>
    </dgm:pt>
    <dgm:pt modelId="{E9670192-CA5E-4312-85F2-C7D76459E9BF}" type="parTrans" cxnId="{C14B0B70-501D-44CC-A044-C2461702A05B}">
      <dgm:prSet/>
      <dgm:spPr/>
      <dgm:t>
        <a:bodyPr/>
        <a:lstStyle/>
        <a:p>
          <a:endParaRPr lang="en-US"/>
        </a:p>
      </dgm:t>
    </dgm:pt>
    <dgm:pt modelId="{0D44AF07-130A-46F2-BCA0-3D71CF49275B}" type="sibTrans" cxnId="{C14B0B70-501D-44CC-A044-C2461702A05B}">
      <dgm:prSet/>
      <dgm:spPr/>
      <dgm:t>
        <a:bodyPr/>
        <a:lstStyle/>
        <a:p>
          <a:pPr>
            <a:lnSpc>
              <a:spcPct val="100000"/>
            </a:lnSpc>
          </a:pPr>
          <a:endParaRPr lang="en-US"/>
        </a:p>
      </dgm:t>
    </dgm:pt>
    <dgm:pt modelId="{1FCCB21D-A997-40A3-817F-8B55C946AB09}">
      <dgm:prSet/>
      <dgm:spPr/>
      <dgm:t>
        <a:bodyPr/>
        <a:lstStyle/>
        <a:p>
          <a:pPr>
            <a:lnSpc>
              <a:spcPct val="100000"/>
            </a:lnSpc>
          </a:pPr>
          <a:r>
            <a:rPr lang="en-US"/>
            <a:t>The rate of change of a linear function is the slope of the line</a:t>
          </a:r>
        </a:p>
      </dgm:t>
    </dgm:pt>
    <dgm:pt modelId="{AD45C354-751B-43CF-AFBB-5E6CCAE8AC27}" type="parTrans" cxnId="{4691CD6E-F723-48AC-8337-946080788861}">
      <dgm:prSet/>
      <dgm:spPr/>
      <dgm:t>
        <a:bodyPr/>
        <a:lstStyle/>
        <a:p>
          <a:endParaRPr lang="en-US"/>
        </a:p>
      </dgm:t>
    </dgm:pt>
    <dgm:pt modelId="{F34E3F93-8006-4E02-ACA7-DDC7D39B8397}" type="sibTrans" cxnId="{4691CD6E-F723-48AC-8337-946080788861}">
      <dgm:prSet/>
      <dgm:spPr/>
      <dgm:t>
        <a:bodyPr/>
        <a:lstStyle/>
        <a:p>
          <a:pPr>
            <a:lnSpc>
              <a:spcPct val="100000"/>
            </a:lnSpc>
          </a:pPr>
          <a:endParaRPr lang="en-US"/>
        </a:p>
      </dgm:t>
    </dgm:pt>
    <dgm:pt modelId="{54A2B6F1-ACE4-4D55-8CB4-C7D8BAB5C1E0}">
      <dgm:prSet/>
      <dgm:spPr/>
      <dgm:t>
        <a:bodyPr/>
        <a:lstStyle/>
        <a:p>
          <a:pPr>
            <a:lnSpc>
              <a:spcPct val="100000"/>
            </a:lnSpc>
          </a:pPr>
          <a:r>
            <a:rPr lang="en-US"/>
            <a:t>Practice problems help to understand the concepts of linear functions</a:t>
          </a:r>
        </a:p>
      </dgm:t>
    </dgm:pt>
    <dgm:pt modelId="{EAB94BD0-F630-4151-917C-405ABDDC8743}" type="parTrans" cxnId="{DBBDDB75-86B3-455F-A9D5-ADEAB5661092}">
      <dgm:prSet/>
      <dgm:spPr/>
      <dgm:t>
        <a:bodyPr/>
        <a:lstStyle/>
        <a:p>
          <a:endParaRPr lang="en-US"/>
        </a:p>
      </dgm:t>
    </dgm:pt>
    <dgm:pt modelId="{341EF508-B8F6-46E2-BD5D-9BB61573D99B}" type="sibTrans" cxnId="{DBBDDB75-86B3-455F-A9D5-ADEAB5661092}">
      <dgm:prSet/>
      <dgm:spPr/>
      <dgm:t>
        <a:bodyPr/>
        <a:lstStyle/>
        <a:p>
          <a:pPr>
            <a:lnSpc>
              <a:spcPct val="100000"/>
            </a:lnSpc>
          </a:pPr>
          <a:endParaRPr lang="en-US"/>
        </a:p>
      </dgm:t>
    </dgm:pt>
    <dgm:pt modelId="{491FB69E-C8C3-4F82-9DAF-8235C53B8CF1}">
      <dgm:prSet/>
      <dgm:spPr/>
      <dgm:t>
        <a:bodyPr/>
        <a:lstStyle/>
        <a:p>
          <a:pPr>
            <a:lnSpc>
              <a:spcPct val="100000"/>
            </a:lnSpc>
          </a:pPr>
          <a:r>
            <a:rPr lang="en-US"/>
            <a:t>Geogebra helps to visually understand the concepts of linear functions</a:t>
          </a:r>
        </a:p>
      </dgm:t>
    </dgm:pt>
    <dgm:pt modelId="{D80E04A8-C837-413C-864E-D057178F9760}" type="parTrans" cxnId="{6E42EE17-40B5-48B7-AF5F-DE9FCADFF860}">
      <dgm:prSet/>
      <dgm:spPr/>
      <dgm:t>
        <a:bodyPr/>
        <a:lstStyle/>
        <a:p>
          <a:endParaRPr lang="en-US"/>
        </a:p>
      </dgm:t>
    </dgm:pt>
    <dgm:pt modelId="{726A9437-2A73-46A1-B45F-F9BBE583F950}" type="sibTrans" cxnId="{6E42EE17-40B5-48B7-AF5F-DE9FCADFF860}">
      <dgm:prSet/>
      <dgm:spPr/>
      <dgm:t>
        <a:bodyPr/>
        <a:lstStyle/>
        <a:p>
          <a:endParaRPr lang="en-US"/>
        </a:p>
      </dgm:t>
    </dgm:pt>
    <dgm:pt modelId="{6C11DCF1-9C15-4186-81CC-A491DBA8EF70}" type="pres">
      <dgm:prSet presAssocID="{37685100-29F5-43F7-B4D4-0822E6DF5C0A}" presName="root" presStyleCnt="0">
        <dgm:presLayoutVars>
          <dgm:dir/>
          <dgm:resizeHandles val="exact"/>
        </dgm:presLayoutVars>
      </dgm:prSet>
      <dgm:spPr/>
    </dgm:pt>
    <dgm:pt modelId="{27005D70-69E2-4E45-8A34-D197A2E10FBD}" type="pres">
      <dgm:prSet presAssocID="{37685100-29F5-43F7-B4D4-0822E6DF5C0A}" presName="container" presStyleCnt="0">
        <dgm:presLayoutVars>
          <dgm:dir/>
          <dgm:resizeHandles val="exact"/>
        </dgm:presLayoutVars>
      </dgm:prSet>
      <dgm:spPr/>
    </dgm:pt>
    <dgm:pt modelId="{03482599-B566-42BA-8E2A-1F8276DDE9B8}" type="pres">
      <dgm:prSet presAssocID="{2D00E42A-EE63-47DE-A3C1-E7606024776E}" presName="compNode" presStyleCnt="0"/>
      <dgm:spPr/>
    </dgm:pt>
    <dgm:pt modelId="{08B62349-8CD9-4A9C-8C10-CBEF5BD5A11A}" type="pres">
      <dgm:prSet presAssocID="{2D00E42A-EE63-47DE-A3C1-E7606024776E}" presName="iconBgRect" presStyleLbl="bgShp" presStyleIdx="0" presStyleCnt="6"/>
      <dgm:spPr/>
    </dgm:pt>
    <dgm:pt modelId="{670B796A-7824-4D09-B2CA-F5F36F90EBED}" type="pres">
      <dgm:prSet presAssocID="{2D00E42A-EE63-47DE-A3C1-E7606024776E}"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B971D2D1-B4E7-4F84-B324-3B816DD3A1EB}" type="pres">
      <dgm:prSet presAssocID="{2D00E42A-EE63-47DE-A3C1-E7606024776E}" presName="spaceRect" presStyleCnt="0"/>
      <dgm:spPr/>
    </dgm:pt>
    <dgm:pt modelId="{07D40AE2-BD60-4861-A8B9-231ECDF247C4}" type="pres">
      <dgm:prSet presAssocID="{2D00E42A-EE63-47DE-A3C1-E7606024776E}" presName="textRect" presStyleLbl="revTx" presStyleIdx="0" presStyleCnt="6">
        <dgm:presLayoutVars>
          <dgm:chMax val="1"/>
          <dgm:chPref val="1"/>
        </dgm:presLayoutVars>
      </dgm:prSet>
      <dgm:spPr/>
    </dgm:pt>
    <dgm:pt modelId="{D50FF2FD-AA14-46C6-A221-60A2718344B7}" type="pres">
      <dgm:prSet presAssocID="{3B80B80F-C25F-4DBD-833D-65EF4C1CCE1C}" presName="sibTrans" presStyleLbl="sibTrans2D1" presStyleIdx="0" presStyleCnt="0"/>
      <dgm:spPr/>
    </dgm:pt>
    <dgm:pt modelId="{8FB9D7A7-C7C5-4F6F-97F9-3BE299F7C679}" type="pres">
      <dgm:prSet presAssocID="{617D94A9-1DC0-44C6-8A9E-C5FA948F2F8F}" presName="compNode" presStyleCnt="0"/>
      <dgm:spPr/>
    </dgm:pt>
    <dgm:pt modelId="{593DB7BC-C0F3-4177-9A82-6AF5F3373992}" type="pres">
      <dgm:prSet presAssocID="{617D94A9-1DC0-44C6-8A9E-C5FA948F2F8F}" presName="iconBgRect" presStyleLbl="bgShp" presStyleIdx="1" presStyleCnt="6"/>
      <dgm:spPr/>
    </dgm:pt>
    <dgm:pt modelId="{7CFCFAC6-1BF7-41FA-8AFC-AF50A42AA4CB}" type="pres">
      <dgm:prSet presAssocID="{617D94A9-1DC0-44C6-8A9E-C5FA948F2F8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lculator"/>
        </a:ext>
      </dgm:extLst>
    </dgm:pt>
    <dgm:pt modelId="{D4F428ED-3229-4D9F-9286-76EF93475FFE}" type="pres">
      <dgm:prSet presAssocID="{617D94A9-1DC0-44C6-8A9E-C5FA948F2F8F}" presName="spaceRect" presStyleCnt="0"/>
      <dgm:spPr/>
    </dgm:pt>
    <dgm:pt modelId="{60AE64A1-A2FC-41BF-95DA-CEE3C1D6AE61}" type="pres">
      <dgm:prSet presAssocID="{617D94A9-1DC0-44C6-8A9E-C5FA948F2F8F}" presName="textRect" presStyleLbl="revTx" presStyleIdx="1" presStyleCnt="6">
        <dgm:presLayoutVars>
          <dgm:chMax val="1"/>
          <dgm:chPref val="1"/>
        </dgm:presLayoutVars>
      </dgm:prSet>
      <dgm:spPr/>
    </dgm:pt>
    <dgm:pt modelId="{C386D652-758B-4468-A865-ACBCC3B27B3A}" type="pres">
      <dgm:prSet presAssocID="{5F620A1F-ADBA-4C4A-ACD1-531E89AD0C42}" presName="sibTrans" presStyleLbl="sibTrans2D1" presStyleIdx="0" presStyleCnt="0"/>
      <dgm:spPr/>
    </dgm:pt>
    <dgm:pt modelId="{E0C361EE-728E-409E-8ECB-DE23A59D71C1}" type="pres">
      <dgm:prSet presAssocID="{7F646F5E-2E63-46AF-92AE-9CCC7F934AF6}" presName="compNode" presStyleCnt="0"/>
      <dgm:spPr/>
    </dgm:pt>
    <dgm:pt modelId="{CA0245FF-A667-470E-BC11-2ABF8E9E32CF}" type="pres">
      <dgm:prSet presAssocID="{7F646F5E-2E63-46AF-92AE-9CCC7F934AF6}" presName="iconBgRect" presStyleLbl="bgShp" presStyleIdx="2" presStyleCnt="6"/>
      <dgm:spPr/>
    </dgm:pt>
    <dgm:pt modelId="{F1532E00-AA63-47A1-B4B6-5336EE8BF869}" type="pres">
      <dgm:prSet presAssocID="{7F646F5E-2E63-46AF-92AE-9CCC7F934AF6}"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thematics"/>
        </a:ext>
      </dgm:extLst>
    </dgm:pt>
    <dgm:pt modelId="{004ACD7D-A747-4505-9F97-32F4FFB7AB69}" type="pres">
      <dgm:prSet presAssocID="{7F646F5E-2E63-46AF-92AE-9CCC7F934AF6}" presName="spaceRect" presStyleCnt="0"/>
      <dgm:spPr/>
    </dgm:pt>
    <dgm:pt modelId="{CF631579-F7B8-489E-A195-C70121A1D663}" type="pres">
      <dgm:prSet presAssocID="{7F646F5E-2E63-46AF-92AE-9CCC7F934AF6}" presName="textRect" presStyleLbl="revTx" presStyleIdx="2" presStyleCnt="6">
        <dgm:presLayoutVars>
          <dgm:chMax val="1"/>
          <dgm:chPref val="1"/>
        </dgm:presLayoutVars>
      </dgm:prSet>
      <dgm:spPr/>
    </dgm:pt>
    <dgm:pt modelId="{EC9FA698-8EBA-4F3D-90F8-7855E7C38365}" type="pres">
      <dgm:prSet presAssocID="{0D44AF07-130A-46F2-BCA0-3D71CF49275B}" presName="sibTrans" presStyleLbl="sibTrans2D1" presStyleIdx="0" presStyleCnt="0"/>
      <dgm:spPr/>
    </dgm:pt>
    <dgm:pt modelId="{2CAE9F5D-DE75-44C6-B35B-C19993256429}" type="pres">
      <dgm:prSet presAssocID="{1FCCB21D-A997-40A3-817F-8B55C946AB09}" presName="compNode" presStyleCnt="0"/>
      <dgm:spPr/>
    </dgm:pt>
    <dgm:pt modelId="{3BD31A72-9184-48B9-9457-AD3C1D59E417}" type="pres">
      <dgm:prSet presAssocID="{1FCCB21D-A997-40A3-817F-8B55C946AB09}" presName="iconBgRect" presStyleLbl="bgShp" presStyleIdx="3" presStyleCnt="6"/>
      <dgm:spPr/>
    </dgm:pt>
    <dgm:pt modelId="{81C7C09F-E485-4862-89FF-EDFC670CCFBD}" type="pres">
      <dgm:prSet presAssocID="{1FCCB21D-A997-40A3-817F-8B55C946AB09}"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DEA382CB-8AD2-4F2D-BDBE-CE54EE8C2300}" type="pres">
      <dgm:prSet presAssocID="{1FCCB21D-A997-40A3-817F-8B55C946AB09}" presName="spaceRect" presStyleCnt="0"/>
      <dgm:spPr/>
    </dgm:pt>
    <dgm:pt modelId="{E7E7F0F9-6283-43FB-91DE-0F8ED701A53C}" type="pres">
      <dgm:prSet presAssocID="{1FCCB21D-A997-40A3-817F-8B55C946AB09}" presName="textRect" presStyleLbl="revTx" presStyleIdx="3" presStyleCnt="6">
        <dgm:presLayoutVars>
          <dgm:chMax val="1"/>
          <dgm:chPref val="1"/>
        </dgm:presLayoutVars>
      </dgm:prSet>
      <dgm:spPr/>
    </dgm:pt>
    <dgm:pt modelId="{E7C7DD9B-FDB2-4877-80BB-A570B8F8A2C8}" type="pres">
      <dgm:prSet presAssocID="{F34E3F93-8006-4E02-ACA7-DDC7D39B8397}" presName="sibTrans" presStyleLbl="sibTrans2D1" presStyleIdx="0" presStyleCnt="0"/>
      <dgm:spPr/>
    </dgm:pt>
    <dgm:pt modelId="{4F97CC72-29AB-4A20-BB02-213171FF0364}" type="pres">
      <dgm:prSet presAssocID="{54A2B6F1-ACE4-4D55-8CB4-C7D8BAB5C1E0}" presName="compNode" presStyleCnt="0"/>
      <dgm:spPr/>
    </dgm:pt>
    <dgm:pt modelId="{441F20DF-97B3-459B-88A5-B8E45B934F84}" type="pres">
      <dgm:prSet presAssocID="{54A2B6F1-ACE4-4D55-8CB4-C7D8BAB5C1E0}" presName="iconBgRect" presStyleLbl="bgShp" presStyleIdx="4" presStyleCnt="6"/>
      <dgm:spPr/>
    </dgm:pt>
    <dgm:pt modelId="{8D21A6BF-EA31-459E-B314-EB072186D764}" type="pres">
      <dgm:prSet presAssocID="{54A2B6F1-ACE4-4D55-8CB4-C7D8BAB5C1E0}"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d with Gears"/>
        </a:ext>
      </dgm:extLst>
    </dgm:pt>
    <dgm:pt modelId="{C55E471C-77EA-4A7B-A8EE-35397AE1E777}" type="pres">
      <dgm:prSet presAssocID="{54A2B6F1-ACE4-4D55-8CB4-C7D8BAB5C1E0}" presName="spaceRect" presStyleCnt="0"/>
      <dgm:spPr/>
    </dgm:pt>
    <dgm:pt modelId="{F4698740-DA19-40C6-900F-54376886413B}" type="pres">
      <dgm:prSet presAssocID="{54A2B6F1-ACE4-4D55-8CB4-C7D8BAB5C1E0}" presName="textRect" presStyleLbl="revTx" presStyleIdx="4" presStyleCnt="6">
        <dgm:presLayoutVars>
          <dgm:chMax val="1"/>
          <dgm:chPref val="1"/>
        </dgm:presLayoutVars>
      </dgm:prSet>
      <dgm:spPr/>
    </dgm:pt>
    <dgm:pt modelId="{8E6F4045-C875-4E82-9E15-B4DB687EB2A2}" type="pres">
      <dgm:prSet presAssocID="{341EF508-B8F6-46E2-BD5D-9BB61573D99B}" presName="sibTrans" presStyleLbl="sibTrans2D1" presStyleIdx="0" presStyleCnt="0"/>
      <dgm:spPr/>
    </dgm:pt>
    <dgm:pt modelId="{6BC71B08-9C9E-4853-956A-FC0E311E595B}" type="pres">
      <dgm:prSet presAssocID="{491FB69E-C8C3-4F82-9DAF-8235C53B8CF1}" presName="compNode" presStyleCnt="0"/>
      <dgm:spPr/>
    </dgm:pt>
    <dgm:pt modelId="{3E237507-DCF4-41EC-A7C7-FE5B578470C9}" type="pres">
      <dgm:prSet presAssocID="{491FB69E-C8C3-4F82-9DAF-8235C53B8CF1}" presName="iconBgRect" presStyleLbl="bgShp" presStyleIdx="5" presStyleCnt="6"/>
      <dgm:spPr/>
    </dgm:pt>
    <dgm:pt modelId="{9AB4044F-72D7-45E5-8691-460F0F623851}" type="pres">
      <dgm:prSet presAssocID="{491FB69E-C8C3-4F82-9DAF-8235C53B8CF1}"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Eye"/>
        </a:ext>
      </dgm:extLst>
    </dgm:pt>
    <dgm:pt modelId="{1087BC39-1569-4D61-ACA4-06F2CE090669}" type="pres">
      <dgm:prSet presAssocID="{491FB69E-C8C3-4F82-9DAF-8235C53B8CF1}" presName="spaceRect" presStyleCnt="0"/>
      <dgm:spPr/>
    </dgm:pt>
    <dgm:pt modelId="{22C94A25-B871-438D-B589-1537394C3061}" type="pres">
      <dgm:prSet presAssocID="{491FB69E-C8C3-4F82-9DAF-8235C53B8CF1}" presName="textRect" presStyleLbl="revTx" presStyleIdx="5" presStyleCnt="6">
        <dgm:presLayoutVars>
          <dgm:chMax val="1"/>
          <dgm:chPref val="1"/>
        </dgm:presLayoutVars>
      </dgm:prSet>
      <dgm:spPr/>
    </dgm:pt>
  </dgm:ptLst>
  <dgm:cxnLst>
    <dgm:cxn modelId="{92413009-1515-4329-ACAB-B86A21820B83}" type="presOf" srcId="{5F620A1F-ADBA-4C4A-ACD1-531E89AD0C42}" destId="{C386D652-758B-4468-A865-ACBCC3B27B3A}" srcOrd="0" destOrd="0" presId="urn:microsoft.com/office/officeart/2018/2/layout/IconCircleList"/>
    <dgm:cxn modelId="{6E42EE17-40B5-48B7-AF5F-DE9FCADFF860}" srcId="{37685100-29F5-43F7-B4D4-0822E6DF5C0A}" destId="{491FB69E-C8C3-4F82-9DAF-8235C53B8CF1}" srcOrd="5" destOrd="0" parTransId="{D80E04A8-C837-413C-864E-D057178F9760}" sibTransId="{726A9437-2A73-46A1-B45F-F9BBE583F950}"/>
    <dgm:cxn modelId="{841B911A-C743-4B9F-8E71-0CD2367279C7}" type="presOf" srcId="{0D44AF07-130A-46F2-BCA0-3D71CF49275B}" destId="{EC9FA698-8EBA-4F3D-90F8-7855E7C38365}" srcOrd="0" destOrd="0" presId="urn:microsoft.com/office/officeart/2018/2/layout/IconCircleList"/>
    <dgm:cxn modelId="{0D0B241B-8F40-4BA4-954C-013D66031E74}" type="presOf" srcId="{7F646F5E-2E63-46AF-92AE-9CCC7F934AF6}" destId="{CF631579-F7B8-489E-A195-C70121A1D663}" srcOrd="0" destOrd="0" presId="urn:microsoft.com/office/officeart/2018/2/layout/IconCircleList"/>
    <dgm:cxn modelId="{B7C35627-EB09-4F44-A716-BA2EEC95CCA3}" type="presOf" srcId="{1FCCB21D-A997-40A3-817F-8B55C946AB09}" destId="{E7E7F0F9-6283-43FB-91DE-0F8ED701A53C}" srcOrd="0" destOrd="0" presId="urn:microsoft.com/office/officeart/2018/2/layout/IconCircleList"/>
    <dgm:cxn modelId="{201B5E36-1B11-44C1-B5A3-417023AC45F3}" type="presOf" srcId="{2D00E42A-EE63-47DE-A3C1-E7606024776E}" destId="{07D40AE2-BD60-4861-A8B9-231ECDF247C4}" srcOrd="0" destOrd="0" presId="urn:microsoft.com/office/officeart/2018/2/layout/IconCircleList"/>
    <dgm:cxn modelId="{3971B447-9169-4495-ABDF-636BD72C88CE}" type="presOf" srcId="{F34E3F93-8006-4E02-ACA7-DDC7D39B8397}" destId="{E7C7DD9B-FDB2-4877-80BB-A570B8F8A2C8}" srcOrd="0" destOrd="0" presId="urn:microsoft.com/office/officeart/2018/2/layout/IconCircleList"/>
    <dgm:cxn modelId="{35D5964E-DDD3-4E82-B237-5C2524E679E7}" type="presOf" srcId="{341EF508-B8F6-46E2-BD5D-9BB61573D99B}" destId="{8E6F4045-C875-4E82-9E15-B4DB687EB2A2}" srcOrd="0" destOrd="0" presId="urn:microsoft.com/office/officeart/2018/2/layout/IconCircleList"/>
    <dgm:cxn modelId="{4691CD6E-F723-48AC-8337-946080788861}" srcId="{37685100-29F5-43F7-B4D4-0822E6DF5C0A}" destId="{1FCCB21D-A997-40A3-817F-8B55C946AB09}" srcOrd="3" destOrd="0" parTransId="{AD45C354-751B-43CF-AFBB-5E6CCAE8AC27}" sibTransId="{F34E3F93-8006-4E02-ACA7-DDC7D39B8397}"/>
    <dgm:cxn modelId="{C14B0B70-501D-44CC-A044-C2461702A05B}" srcId="{37685100-29F5-43F7-B4D4-0822E6DF5C0A}" destId="{7F646F5E-2E63-46AF-92AE-9CCC7F934AF6}" srcOrd="2" destOrd="0" parTransId="{E9670192-CA5E-4312-85F2-C7D76459E9BF}" sibTransId="{0D44AF07-130A-46F2-BCA0-3D71CF49275B}"/>
    <dgm:cxn modelId="{7AD4AF70-1061-4D51-9D1E-0853C16EA42A}" type="presOf" srcId="{37685100-29F5-43F7-B4D4-0822E6DF5C0A}" destId="{6C11DCF1-9C15-4186-81CC-A491DBA8EF70}" srcOrd="0" destOrd="0" presId="urn:microsoft.com/office/officeart/2018/2/layout/IconCircleList"/>
    <dgm:cxn modelId="{748A5755-74C8-4CC4-8E0B-F85BC16BE588}" type="presOf" srcId="{491FB69E-C8C3-4F82-9DAF-8235C53B8CF1}" destId="{22C94A25-B871-438D-B589-1537394C3061}" srcOrd="0" destOrd="0" presId="urn:microsoft.com/office/officeart/2018/2/layout/IconCircleList"/>
    <dgm:cxn modelId="{DBBDDB75-86B3-455F-A9D5-ADEAB5661092}" srcId="{37685100-29F5-43F7-B4D4-0822E6DF5C0A}" destId="{54A2B6F1-ACE4-4D55-8CB4-C7D8BAB5C1E0}" srcOrd="4" destOrd="0" parTransId="{EAB94BD0-F630-4151-917C-405ABDDC8743}" sibTransId="{341EF508-B8F6-46E2-BD5D-9BB61573D99B}"/>
    <dgm:cxn modelId="{CC211D86-902A-4746-BE0D-C8CADA0BF80E}" type="presOf" srcId="{617D94A9-1DC0-44C6-8A9E-C5FA948F2F8F}" destId="{60AE64A1-A2FC-41BF-95DA-CEE3C1D6AE61}" srcOrd="0" destOrd="0" presId="urn:microsoft.com/office/officeart/2018/2/layout/IconCircleList"/>
    <dgm:cxn modelId="{21353090-6AE8-4659-873E-CBC366BA84FC}" srcId="{37685100-29F5-43F7-B4D4-0822E6DF5C0A}" destId="{617D94A9-1DC0-44C6-8A9E-C5FA948F2F8F}" srcOrd="1" destOrd="0" parTransId="{472DEF61-08B9-4CB5-9239-28E848393251}" sibTransId="{5F620A1F-ADBA-4C4A-ACD1-531E89AD0C42}"/>
    <dgm:cxn modelId="{BEFE4895-3640-491E-A1D2-3739C86D8E6A}" type="presOf" srcId="{3B80B80F-C25F-4DBD-833D-65EF4C1CCE1C}" destId="{D50FF2FD-AA14-46C6-A221-60A2718344B7}" srcOrd="0" destOrd="0" presId="urn:microsoft.com/office/officeart/2018/2/layout/IconCircleList"/>
    <dgm:cxn modelId="{87F3AEC1-513D-47D3-9AE0-C8DD76EB4D22}" srcId="{37685100-29F5-43F7-B4D4-0822E6DF5C0A}" destId="{2D00E42A-EE63-47DE-A3C1-E7606024776E}" srcOrd="0" destOrd="0" parTransId="{DB9F9ED9-F682-4931-AB61-247F7B1FFF9E}" sibTransId="{3B80B80F-C25F-4DBD-833D-65EF4C1CCE1C}"/>
    <dgm:cxn modelId="{F01A16D3-3077-4EF6-9B43-080B78EA4268}" type="presOf" srcId="{54A2B6F1-ACE4-4D55-8CB4-C7D8BAB5C1E0}" destId="{F4698740-DA19-40C6-900F-54376886413B}" srcOrd="0" destOrd="0" presId="urn:microsoft.com/office/officeart/2018/2/layout/IconCircleList"/>
    <dgm:cxn modelId="{1E4210AB-96FD-4845-A201-DAFEC8F3F2A1}" type="presParOf" srcId="{6C11DCF1-9C15-4186-81CC-A491DBA8EF70}" destId="{27005D70-69E2-4E45-8A34-D197A2E10FBD}" srcOrd="0" destOrd="0" presId="urn:microsoft.com/office/officeart/2018/2/layout/IconCircleList"/>
    <dgm:cxn modelId="{5F797D19-3FAD-497E-8F3D-5DCBE895393E}" type="presParOf" srcId="{27005D70-69E2-4E45-8A34-D197A2E10FBD}" destId="{03482599-B566-42BA-8E2A-1F8276DDE9B8}" srcOrd="0" destOrd="0" presId="urn:microsoft.com/office/officeart/2018/2/layout/IconCircleList"/>
    <dgm:cxn modelId="{BDE0914C-AEB0-48F4-B944-E4950C2A85BC}" type="presParOf" srcId="{03482599-B566-42BA-8E2A-1F8276DDE9B8}" destId="{08B62349-8CD9-4A9C-8C10-CBEF5BD5A11A}" srcOrd="0" destOrd="0" presId="urn:microsoft.com/office/officeart/2018/2/layout/IconCircleList"/>
    <dgm:cxn modelId="{EC4219EE-CF11-48D4-95B7-0F7C7A3DD9EF}" type="presParOf" srcId="{03482599-B566-42BA-8E2A-1F8276DDE9B8}" destId="{670B796A-7824-4D09-B2CA-F5F36F90EBED}" srcOrd="1" destOrd="0" presId="urn:microsoft.com/office/officeart/2018/2/layout/IconCircleList"/>
    <dgm:cxn modelId="{086341CA-F628-41F1-95AB-FA4DB512FD3F}" type="presParOf" srcId="{03482599-B566-42BA-8E2A-1F8276DDE9B8}" destId="{B971D2D1-B4E7-4F84-B324-3B816DD3A1EB}" srcOrd="2" destOrd="0" presId="urn:microsoft.com/office/officeart/2018/2/layout/IconCircleList"/>
    <dgm:cxn modelId="{8094BF62-CA82-4560-B7E1-016B2A6E05ED}" type="presParOf" srcId="{03482599-B566-42BA-8E2A-1F8276DDE9B8}" destId="{07D40AE2-BD60-4861-A8B9-231ECDF247C4}" srcOrd="3" destOrd="0" presId="urn:microsoft.com/office/officeart/2018/2/layout/IconCircleList"/>
    <dgm:cxn modelId="{BA9F0DC3-C45E-4906-9008-82C28830EADF}" type="presParOf" srcId="{27005D70-69E2-4E45-8A34-D197A2E10FBD}" destId="{D50FF2FD-AA14-46C6-A221-60A2718344B7}" srcOrd="1" destOrd="0" presId="urn:microsoft.com/office/officeart/2018/2/layout/IconCircleList"/>
    <dgm:cxn modelId="{160BD7DA-1C08-4EA4-A405-884FC784694E}" type="presParOf" srcId="{27005D70-69E2-4E45-8A34-D197A2E10FBD}" destId="{8FB9D7A7-C7C5-4F6F-97F9-3BE299F7C679}" srcOrd="2" destOrd="0" presId="urn:microsoft.com/office/officeart/2018/2/layout/IconCircleList"/>
    <dgm:cxn modelId="{4FA10184-0D3B-41C6-8078-8381122A993D}" type="presParOf" srcId="{8FB9D7A7-C7C5-4F6F-97F9-3BE299F7C679}" destId="{593DB7BC-C0F3-4177-9A82-6AF5F3373992}" srcOrd="0" destOrd="0" presId="urn:microsoft.com/office/officeart/2018/2/layout/IconCircleList"/>
    <dgm:cxn modelId="{83C6A5BA-D657-4928-8D80-D3150C71B281}" type="presParOf" srcId="{8FB9D7A7-C7C5-4F6F-97F9-3BE299F7C679}" destId="{7CFCFAC6-1BF7-41FA-8AFC-AF50A42AA4CB}" srcOrd="1" destOrd="0" presId="urn:microsoft.com/office/officeart/2018/2/layout/IconCircleList"/>
    <dgm:cxn modelId="{47D51F32-5AE9-4B74-8D30-7CB170F16FFF}" type="presParOf" srcId="{8FB9D7A7-C7C5-4F6F-97F9-3BE299F7C679}" destId="{D4F428ED-3229-4D9F-9286-76EF93475FFE}" srcOrd="2" destOrd="0" presId="urn:microsoft.com/office/officeart/2018/2/layout/IconCircleList"/>
    <dgm:cxn modelId="{DA18B54C-82E5-4AF9-AB36-464910626C53}" type="presParOf" srcId="{8FB9D7A7-C7C5-4F6F-97F9-3BE299F7C679}" destId="{60AE64A1-A2FC-41BF-95DA-CEE3C1D6AE61}" srcOrd="3" destOrd="0" presId="urn:microsoft.com/office/officeart/2018/2/layout/IconCircleList"/>
    <dgm:cxn modelId="{74719D77-2084-44D2-8133-47F26799F971}" type="presParOf" srcId="{27005D70-69E2-4E45-8A34-D197A2E10FBD}" destId="{C386D652-758B-4468-A865-ACBCC3B27B3A}" srcOrd="3" destOrd="0" presId="urn:microsoft.com/office/officeart/2018/2/layout/IconCircleList"/>
    <dgm:cxn modelId="{119B031C-A789-44F9-B237-DD1F8B26923F}" type="presParOf" srcId="{27005D70-69E2-4E45-8A34-D197A2E10FBD}" destId="{E0C361EE-728E-409E-8ECB-DE23A59D71C1}" srcOrd="4" destOrd="0" presId="urn:microsoft.com/office/officeart/2018/2/layout/IconCircleList"/>
    <dgm:cxn modelId="{DD1FC1F2-3EDA-4BD6-B50F-77F084454B11}" type="presParOf" srcId="{E0C361EE-728E-409E-8ECB-DE23A59D71C1}" destId="{CA0245FF-A667-470E-BC11-2ABF8E9E32CF}" srcOrd="0" destOrd="0" presId="urn:microsoft.com/office/officeart/2018/2/layout/IconCircleList"/>
    <dgm:cxn modelId="{6DE88F17-A149-4958-9DE6-BEA9F8F8FC20}" type="presParOf" srcId="{E0C361EE-728E-409E-8ECB-DE23A59D71C1}" destId="{F1532E00-AA63-47A1-B4B6-5336EE8BF869}" srcOrd="1" destOrd="0" presId="urn:microsoft.com/office/officeart/2018/2/layout/IconCircleList"/>
    <dgm:cxn modelId="{4DD483FA-CEF6-4A4B-9B35-1CBE1C89BF8E}" type="presParOf" srcId="{E0C361EE-728E-409E-8ECB-DE23A59D71C1}" destId="{004ACD7D-A747-4505-9F97-32F4FFB7AB69}" srcOrd="2" destOrd="0" presId="urn:microsoft.com/office/officeart/2018/2/layout/IconCircleList"/>
    <dgm:cxn modelId="{3707992D-7B77-4CDA-B622-92338E2BD5F3}" type="presParOf" srcId="{E0C361EE-728E-409E-8ECB-DE23A59D71C1}" destId="{CF631579-F7B8-489E-A195-C70121A1D663}" srcOrd="3" destOrd="0" presId="urn:microsoft.com/office/officeart/2018/2/layout/IconCircleList"/>
    <dgm:cxn modelId="{F2EB9D83-BC96-48A2-ADCA-518C978656A0}" type="presParOf" srcId="{27005D70-69E2-4E45-8A34-D197A2E10FBD}" destId="{EC9FA698-8EBA-4F3D-90F8-7855E7C38365}" srcOrd="5" destOrd="0" presId="urn:microsoft.com/office/officeart/2018/2/layout/IconCircleList"/>
    <dgm:cxn modelId="{519903CC-BC18-46CE-8FDB-F26C48F6B4A4}" type="presParOf" srcId="{27005D70-69E2-4E45-8A34-D197A2E10FBD}" destId="{2CAE9F5D-DE75-44C6-B35B-C19993256429}" srcOrd="6" destOrd="0" presId="urn:microsoft.com/office/officeart/2018/2/layout/IconCircleList"/>
    <dgm:cxn modelId="{395566BD-C180-4E1E-88B7-C259639BD80F}" type="presParOf" srcId="{2CAE9F5D-DE75-44C6-B35B-C19993256429}" destId="{3BD31A72-9184-48B9-9457-AD3C1D59E417}" srcOrd="0" destOrd="0" presId="urn:microsoft.com/office/officeart/2018/2/layout/IconCircleList"/>
    <dgm:cxn modelId="{B647845B-91EE-4AD7-95A3-318C6242FCEB}" type="presParOf" srcId="{2CAE9F5D-DE75-44C6-B35B-C19993256429}" destId="{81C7C09F-E485-4862-89FF-EDFC670CCFBD}" srcOrd="1" destOrd="0" presId="urn:microsoft.com/office/officeart/2018/2/layout/IconCircleList"/>
    <dgm:cxn modelId="{8E9F0A83-3572-4AC9-AFA3-F131FDDEFBE1}" type="presParOf" srcId="{2CAE9F5D-DE75-44C6-B35B-C19993256429}" destId="{DEA382CB-8AD2-4F2D-BDBE-CE54EE8C2300}" srcOrd="2" destOrd="0" presId="urn:microsoft.com/office/officeart/2018/2/layout/IconCircleList"/>
    <dgm:cxn modelId="{3F192D49-2A68-45A4-93BE-AC2EA7CBD3AE}" type="presParOf" srcId="{2CAE9F5D-DE75-44C6-B35B-C19993256429}" destId="{E7E7F0F9-6283-43FB-91DE-0F8ED701A53C}" srcOrd="3" destOrd="0" presId="urn:microsoft.com/office/officeart/2018/2/layout/IconCircleList"/>
    <dgm:cxn modelId="{124B09CE-E40E-4DAC-8A9D-04D0E6D7444F}" type="presParOf" srcId="{27005D70-69E2-4E45-8A34-D197A2E10FBD}" destId="{E7C7DD9B-FDB2-4877-80BB-A570B8F8A2C8}" srcOrd="7" destOrd="0" presId="urn:microsoft.com/office/officeart/2018/2/layout/IconCircleList"/>
    <dgm:cxn modelId="{85C060DD-D34A-4DD6-B6A3-DB6323518A81}" type="presParOf" srcId="{27005D70-69E2-4E45-8A34-D197A2E10FBD}" destId="{4F97CC72-29AB-4A20-BB02-213171FF0364}" srcOrd="8" destOrd="0" presId="urn:microsoft.com/office/officeart/2018/2/layout/IconCircleList"/>
    <dgm:cxn modelId="{9C33D53A-8A43-446C-B62F-FBD2DD39EABB}" type="presParOf" srcId="{4F97CC72-29AB-4A20-BB02-213171FF0364}" destId="{441F20DF-97B3-459B-88A5-B8E45B934F84}" srcOrd="0" destOrd="0" presId="urn:microsoft.com/office/officeart/2018/2/layout/IconCircleList"/>
    <dgm:cxn modelId="{C8A3FC3C-34D8-4B58-A8A0-1D030D51F490}" type="presParOf" srcId="{4F97CC72-29AB-4A20-BB02-213171FF0364}" destId="{8D21A6BF-EA31-459E-B314-EB072186D764}" srcOrd="1" destOrd="0" presId="urn:microsoft.com/office/officeart/2018/2/layout/IconCircleList"/>
    <dgm:cxn modelId="{D953A7D0-0A93-4175-8814-4E8BCAC7DC42}" type="presParOf" srcId="{4F97CC72-29AB-4A20-BB02-213171FF0364}" destId="{C55E471C-77EA-4A7B-A8EE-35397AE1E777}" srcOrd="2" destOrd="0" presId="urn:microsoft.com/office/officeart/2018/2/layout/IconCircleList"/>
    <dgm:cxn modelId="{EB697BBD-0F7F-4CA1-AF9B-49C322F15A4F}" type="presParOf" srcId="{4F97CC72-29AB-4A20-BB02-213171FF0364}" destId="{F4698740-DA19-40C6-900F-54376886413B}" srcOrd="3" destOrd="0" presId="urn:microsoft.com/office/officeart/2018/2/layout/IconCircleList"/>
    <dgm:cxn modelId="{0EC4CAF3-CDD8-46EC-96BB-F3FE53BBD9B1}" type="presParOf" srcId="{27005D70-69E2-4E45-8A34-D197A2E10FBD}" destId="{8E6F4045-C875-4E82-9E15-B4DB687EB2A2}" srcOrd="9" destOrd="0" presId="urn:microsoft.com/office/officeart/2018/2/layout/IconCircleList"/>
    <dgm:cxn modelId="{C755AAC7-D62B-4793-832F-B0CD96910890}" type="presParOf" srcId="{27005D70-69E2-4E45-8A34-D197A2E10FBD}" destId="{6BC71B08-9C9E-4853-956A-FC0E311E595B}" srcOrd="10" destOrd="0" presId="urn:microsoft.com/office/officeart/2018/2/layout/IconCircleList"/>
    <dgm:cxn modelId="{7CB53803-9D40-44BD-A720-B75A7A0B0125}" type="presParOf" srcId="{6BC71B08-9C9E-4853-956A-FC0E311E595B}" destId="{3E237507-DCF4-41EC-A7C7-FE5B578470C9}" srcOrd="0" destOrd="0" presId="urn:microsoft.com/office/officeart/2018/2/layout/IconCircleList"/>
    <dgm:cxn modelId="{307FC8DE-7922-4AB0-80EC-ADC517AB8183}" type="presParOf" srcId="{6BC71B08-9C9E-4853-956A-FC0E311E595B}" destId="{9AB4044F-72D7-45E5-8691-460F0F623851}" srcOrd="1" destOrd="0" presId="urn:microsoft.com/office/officeart/2018/2/layout/IconCircleList"/>
    <dgm:cxn modelId="{5D4D84BB-3575-4532-9E13-1F8E8356C10F}" type="presParOf" srcId="{6BC71B08-9C9E-4853-956A-FC0E311E595B}" destId="{1087BC39-1569-4D61-ACA4-06F2CE090669}" srcOrd="2" destOrd="0" presId="urn:microsoft.com/office/officeart/2018/2/layout/IconCircleList"/>
    <dgm:cxn modelId="{A263FB20-4940-40F6-9632-BFC75EC1ED92}" type="presParOf" srcId="{6BC71B08-9C9E-4853-956A-FC0E311E595B}" destId="{22C94A25-B871-438D-B589-1537394C3061}"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D29F15-D114-47A9-9729-F97C897FE696}">
      <dsp:nvSpPr>
        <dsp:cNvPr id="0" name=""/>
        <dsp:cNvSpPr/>
      </dsp:nvSpPr>
      <dsp:spPr>
        <a:xfrm>
          <a:off x="606968" y="499248"/>
          <a:ext cx="1749937" cy="174993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866D3A-0EF5-4BB2-BEFB-88279C52006C}">
      <dsp:nvSpPr>
        <dsp:cNvPr id="0" name=""/>
        <dsp:cNvSpPr/>
      </dsp:nvSpPr>
      <dsp:spPr>
        <a:xfrm>
          <a:off x="979905" y="872185"/>
          <a:ext cx="1004062" cy="10040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D77ADD-BC09-46B2-A4D4-FE521F43D310}">
      <dsp:nvSpPr>
        <dsp:cNvPr id="0" name=""/>
        <dsp:cNvSpPr/>
      </dsp:nvSpPr>
      <dsp:spPr>
        <a:xfrm>
          <a:off x="47561" y="2794248"/>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kern="1200"/>
            <a:t>Identify the two values</a:t>
          </a:r>
        </a:p>
      </dsp:txBody>
      <dsp:txXfrm>
        <a:off x="47561" y="2794248"/>
        <a:ext cx="2868750" cy="720000"/>
      </dsp:txXfrm>
    </dsp:sp>
    <dsp:sp modelId="{8A6BB353-2552-493D-A3C7-33A6C145A7C6}">
      <dsp:nvSpPr>
        <dsp:cNvPr id="0" name=""/>
        <dsp:cNvSpPr/>
      </dsp:nvSpPr>
      <dsp:spPr>
        <a:xfrm>
          <a:off x="4382831" y="499248"/>
          <a:ext cx="1749937" cy="174993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F1806D-65CC-4D31-8B40-B3E7D4CC5497}">
      <dsp:nvSpPr>
        <dsp:cNvPr id="0" name=""/>
        <dsp:cNvSpPr/>
      </dsp:nvSpPr>
      <dsp:spPr>
        <a:xfrm>
          <a:off x="4755768" y="872185"/>
          <a:ext cx="1004062" cy="10040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615858-02E9-4840-827D-F80979781372}">
      <dsp:nvSpPr>
        <dsp:cNvPr id="0" name=""/>
        <dsp:cNvSpPr/>
      </dsp:nvSpPr>
      <dsp:spPr>
        <a:xfrm>
          <a:off x="3418343" y="2794248"/>
          <a:ext cx="367891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kern="1200" dirty="0"/>
            <a:t>Use the formula: </a:t>
          </a:r>
          <a:r>
            <a:rPr lang="en-US" sz="2200" i="1" kern="1200" dirty="0"/>
            <a:t>m</a:t>
          </a:r>
          <a:r>
            <a:rPr lang="en-US" sz="2200" kern="1200" dirty="0"/>
            <a:t>= </a:t>
          </a:r>
          <a14:m xmlns:a14="http://schemas.microsoft.com/office/drawing/2010/main">
            <m:oMath xmlns:m="http://schemas.openxmlformats.org/officeDocument/2006/math">
              <m:f>
                <m:fPr>
                  <m:ctrlPr>
                    <a:rPr lang="en-US" sz="2200" i="1" kern="1200" dirty="0" smtClean="0">
                      <a:latin typeface="Cambria Math" panose="02040503050406030204" pitchFamily="18" charset="0"/>
                    </a:rPr>
                  </m:ctrlPr>
                </m:fPr>
                <m:num>
                  <m:r>
                    <a:rPr lang="en-US" sz="2200" b="0" i="1" kern="1200" dirty="0" smtClean="0">
                      <a:latin typeface="Cambria Math" panose="02040503050406030204" pitchFamily="18" charset="0"/>
                    </a:rPr>
                    <m:t>𝑦</m:t>
                  </m:r>
                  <m:r>
                    <a:rPr lang="en-US" sz="2200" b="0" i="1" kern="1200" dirty="0" smtClean="0">
                      <a:latin typeface="Cambria Math" panose="02040503050406030204" pitchFamily="18" charset="0"/>
                    </a:rPr>
                    <m:t>2−</m:t>
                  </m:r>
                  <m:r>
                    <a:rPr lang="en-US" sz="2200" b="0" i="1" kern="1200" dirty="0" smtClean="0">
                      <a:latin typeface="Cambria Math" panose="02040503050406030204" pitchFamily="18" charset="0"/>
                    </a:rPr>
                    <m:t>𝑦</m:t>
                  </m:r>
                  <m:r>
                    <a:rPr lang="en-US" sz="2200" b="0" i="1" kern="1200" dirty="0" smtClean="0">
                      <a:latin typeface="Cambria Math" panose="02040503050406030204" pitchFamily="18" charset="0"/>
                    </a:rPr>
                    <m:t>1</m:t>
                  </m:r>
                </m:num>
                <m:den>
                  <m:r>
                    <a:rPr lang="en-US" sz="2200" b="0" i="1" kern="1200" dirty="0" smtClean="0">
                      <a:latin typeface="Cambria Math" panose="02040503050406030204" pitchFamily="18" charset="0"/>
                    </a:rPr>
                    <m:t>𝑥</m:t>
                  </m:r>
                  <m:r>
                    <a:rPr lang="en-US" sz="2200" b="0" i="1" kern="1200" dirty="0" smtClean="0">
                      <a:latin typeface="Cambria Math" panose="02040503050406030204" pitchFamily="18" charset="0"/>
                    </a:rPr>
                    <m:t>2−</m:t>
                  </m:r>
                  <m:r>
                    <a:rPr lang="en-US" sz="2200" b="0" i="1" kern="1200" dirty="0" smtClean="0">
                      <a:latin typeface="Cambria Math" panose="02040503050406030204" pitchFamily="18" charset="0"/>
                    </a:rPr>
                    <m:t>𝑥</m:t>
                  </m:r>
                  <m:r>
                    <a:rPr lang="en-US" sz="2200" b="0" i="1" kern="1200" dirty="0" smtClean="0">
                      <a:latin typeface="Cambria Math" panose="02040503050406030204" pitchFamily="18" charset="0"/>
                    </a:rPr>
                    <m:t>1</m:t>
                  </m:r>
                </m:den>
              </m:f>
            </m:oMath>
          </a14:m>
          <a:endParaRPr lang="en-US" sz="2200" i="1" kern="1200" dirty="0"/>
        </a:p>
      </dsp:txBody>
      <dsp:txXfrm>
        <a:off x="3418343" y="2794248"/>
        <a:ext cx="3678913" cy="720000"/>
      </dsp:txXfrm>
    </dsp:sp>
    <dsp:sp modelId="{E820C037-22C8-471F-86AC-F5533194BE5F}">
      <dsp:nvSpPr>
        <dsp:cNvPr id="0" name=""/>
        <dsp:cNvSpPr/>
      </dsp:nvSpPr>
      <dsp:spPr>
        <a:xfrm>
          <a:off x="8158694" y="499248"/>
          <a:ext cx="1749937" cy="174993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BBFBA7-996D-4056-9FB9-3B4CC5E07603}">
      <dsp:nvSpPr>
        <dsp:cNvPr id="0" name=""/>
        <dsp:cNvSpPr/>
      </dsp:nvSpPr>
      <dsp:spPr>
        <a:xfrm>
          <a:off x="8531631" y="872185"/>
          <a:ext cx="1004062" cy="10040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EAA771-62D1-41FC-8077-0D18C73D8B67}">
      <dsp:nvSpPr>
        <dsp:cNvPr id="0" name=""/>
        <dsp:cNvSpPr/>
      </dsp:nvSpPr>
      <dsp:spPr>
        <a:xfrm>
          <a:off x="7599288" y="2794248"/>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kern="1200"/>
            <a:t>The result is the rate of change</a:t>
          </a:r>
        </a:p>
      </dsp:txBody>
      <dsp:txXfrm>
        <a:off x="7599288" y="2794248"/>
        <a:ext cx="28687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A98D86-1712-4B19-B4E7-F49F3688818E}">
      <dsp:nvSpPr>
        <dsp:cNvPr id="0" name=""/>
        <dsp:cNvSpPr/>
      </dsp:nvSpPr>
      <dsp:spPr>
        <a:xfrm>
          <a:off x="0" y="1665"/>
          <a:ext cx="10515600" cy="8442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682078-DEC7-42FB-AFB6-9052C543910B}">
      <dsp:nvSpPr>
        <dsp:cNvPr id="0" name=""/>
        <dsp:cNvSpPr/>
      </dsp:nvSpPr>
      <dsp:spPr>
        <a:xfrm>
          <a:off x="255384" y="191620"/>
          <a:ext cx="464334" cy="4643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66475D-9645-40FE-ACA6-4C8486DCDC7A}">
      <dsp:nvSpPr>
        <dsp:cNvPr id="0" name=""/>
        <dsp:cNvSpPr/>
      </dsp:nvSpPr>
      <dsp:spPr>
        <a:xfrm>
          <a:off x="975103" y="1665"/>
          <a:ext cx="9540496" cy="844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349" tIns="89349" rIns="89349" bIns="89349" numCol="1" spcCol="1270" anchor="ctr" anchorCtr="0">
          <a:noAutofit/>
        </a:bodyPr>
        <a:lstStyle/>
        <a:p>
          <a:pPr marL="0" lvl="0" indent="0" algn="l" defTabSz="977900">
            <a:lnSpc>
              <a:spcPct val="90000"/>
            </a:lnSpc>
            <a:spcBef>
              <a:spcPct val="0"/>
            </a:spcBef>
            <a:spcAft>
              <a:spcPct val="35000"/>
            </a:spcAft>
            <a:buNone/>
          </a:pPr>
          <a:r>
            <a:rPr lang="en-US" sz="2200" kern="1200"/>
            <a:t>Rate of Change demo: </a:t>
          </a:r>
          <a:r>
            <a:rPr lang="en-US" sz="2200" kern="1200">
              <a:hlinkClick xmlns:r="http://schemas.openxmlformats.org/officeDocument/2006/relationships" r:id="rId3"/>
            </a:rPr>
            <a:t>https://www.geogebra.org/m/WPwpXMwp</a:t>
          </a:r>
          <a:endParaRPr lang="en-US" sz="2200" kern="1200"/>
        </a:p>
      </dsp:txBody>
      <dsp:txXfrm>
        <a:off x="975103" y="1665"/>
        <a:ext cx="9540496" cy="844245"/>
      </dsp:txXfrm>
    </dsp:sp>
    <dsp:sp modelId="{FD022D03-B539-44FD-AB79-664049DEE8F7}">
      <dsp:nvSpPr>
        <dsp:cNvPr id="0" name=""/>
        <dsp:cNvSpPr/>
      </dsp:nvSpPr>
      <dsp:spPr>
        <a:xfrm>
          <a:off x="0" y="1056972"/>
          <a:ext cx="10515600" cy="8442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E0FA4D-6082-4044-B9E8-7C22D90A699F}">
      <dsp:nvSpPr>
        <dsp:cNvPr id="0" name=""/>
        <dsp:cNvSpPr/>
      </dsp:nvSpPr>
      <dsp:spPr>
        <a:xfrm>
          <a:off x="255384" y="1246927"/>
          <a:ext cx="464334" cy="464334"/>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DD51AD0-3D91-4108-AB0D-7EDDBDEC3C12}">
      <dsp:nvSpPr>
        <dsp:cNvPr id="0" name=""/>
        <dsp:cNvSpPr/>
      </dsp:nvSpPr>
      <dsp:spPr>
        <a:xfrm>
          <a:off x="975103" y="1056972"/>
          <a:ext cx="9540496" cy="844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349" tIns="89349" rIns="89349" bIns="89349" numCol="1" spcCol="1270" anchor="ctr" anchorCtr="0">
          <a:noAutofit/>
        </a:bodyPr>
        <a:lstStyle/>
        <a:p>
          <a:pPr marL="0" lvl="0" indent="0" algn="l" defTabSz="977900">
            <a:lnSpc>
              <a:spcPct val="90000"/>
            </a:lnSpc>
            <a:spcBef>
              <a:spcPct val="0"/>
            </a:spcBef>
            <a:spcAft>
              <a:spcPct val="35000"/>
            </a:spcAft>
            <a:buNone/>
          </a:pPr>
          <a:r>
            <a:rPr lang="en-US" sz="2200" kern="1200"/>
            <a:t>Determine the rate of change: </a:t>
          </a:r>
          <a:r>
            <a:rPr lang="en-US" sz="2200" kern="1200">
              <a:hlinkClick xmlns:r="http://schemas.openxmlformats.org/officeDocument/2006/relationships" r:id="rId6"/>
            </a:rPr>
            <a:t>https://www.geogebra.org/m/rkysy8YN</a:t>
          </a:r>
          <a:endParaRPr lang="en-US" sz="2200" kern="1200"/>
        </a:p>
      </dsp:txBody>
      <dsp:txXfrm>
        <a:off x="975103" y="1056972"/>
        <a:ext cx="9540496" cy="844245"/>
      </dsp:txXfrm>
    </dsp:sp>
    <dsp:sp modelId="{845BDBBF-0CDE-4E09-899D-AEFC301DB508}">
      <dsp:nvSpPr>
        <dsp:cNvPr id="0" name=""/>
        <dsp:cNvSpPr/>
      </dsp:nvSpPr>
      <dsp:spPr>
        <a:xfrm>
          <a:off x="0" y="2112278"/>
          <a:ext cx="10515600" cy="8442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09C917-55F7-4C09-9D19-D9B082EAFFF1}">
      <dsp:nvSpPr>
        <dsp:cNvPr id="0" name=""/>
        <dsp:cNvSpPr/>
      </dsp:nvSpPr>
      <dsp:spPr>
        <a:xfrm>
          <a:off x="255384" y="2302233"/>
          <a:ext cx="464334" cy="46433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42B934-01FF-4A0E-A340-0E0C46094849}">
      <dsp:nvSpPr>
        <dsp:cNvPr id="0" name=""/>
        <dsp:cNvSpPr/>
      </dsp:nvSpPr>
      <dsp:spPr>
        <a:xfrm>
          <a:off x="975103" y="2112278"/>
          <a:ext cx="9540496" cy="844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349" tIns="89349" rIns="89349" bIns="89349" numCol="1" spcCol="1270" anchor="ctr" anchorCtr="0">
          <a:noAutofit/>
        </a:bodyPr>
        <a:lstStyle/>
        <a:p>
          <a:pPr marL="0" lvl="0" indent="0" algn="l" defTabSz="977900">
            <a:lnSpc>
              <a:spcPct val="90000"/>
            </a:lnSpc>
            <a:spcBef>
              <a:spcPct val="0"/>
            </a:spcBef>
            <a:spcAft>
              <a:spcPct val="35000"/>
            </a:spcAft>
            <a:buNone/>
          </a:pPr>
          <a:r>
            <a:rPr lang="en-US" sz="2200" kern="1200"/>
            <a:t>Understanding rate of change: </a:t>
          </a:r>
          <a:r>
            <a:rPr lang="en-US" sz="2200" kern="1200">
              <a:hlinkClick xmlns:r="http://schemas.openxmlformats.org/officeDocument/2006/relationships" r:id="rId9"/>
            </a:rPr>
            <a:t>https://www.geogebra.org/m/tyzrhyhR</a:t>
          </a:r>
          <a:endParaRPr lang="en-US" sz="2200" kern="1200"/>
        </a:p>
      </dsp:txBody>
      <dsp:txXfrm>
        <a:off x="975103" y="2112278"/>
        <a:ext cx="9540496" cy="844245"/>
      </dsp:txXfrm>
    </dsp:sp>
    <dsp:sp modelId="{99C33FF4-8405-4235-93B5-C26227177CC6}">
      <dsp:nvSpPr>
        <dsp:cNvPr id="0" name=""/>
        <dsp:cNvSpPr/>
      </dsp:nvSpPr>
      <dsp:spPr>
        <a:xfrm>
          <a:off x="0" y="3167585"/>
          <a:ext cx="10515600" cy="8442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7BDE04-FEFA-4136-9824-E92ACEE9E9A2}">
      <dsp:nvSpPr>
        <dsp:cNvPr id="0" name=""/>
        <dsp:cNvSpPr/>
      </dsp:nvSpPr>
      <dsp:spPr>
        <a:xfrm>
          <a:off x="255384" y="3357540"/>
          <a:ext cx="464334" cy="464334"/>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F18FB7-6B90-4800-91D9-31A7A9309AA0}">
      <dsp:nvSpPr>
        <dsp:cNvPr id="0" name=""/>
        <dsp:cNvSpPr/>
      </dsp:nvSpPr>
      <dsp:spPr>
        <a:xfrm>
          <a:off x="975103" y="3167585"/>
          <a:ext cx="9540496" cy="844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349" tIns="89349" rIns="89349" bIns="89349" numCol="1" spcCol="1270" anchor="ctr" anchorCtr="0">
          <a:noAutofit/>
        </a:bodyPr>
        <a:lstStyle/>
        <a:p>
          <a:pPr marL="0" lvl="0" indent="0" algn="l" defTabSz="977900">
            <a:lnSpc>
              <a:spcPct val="90000"/>
            </a:lnSpc>
            <a:spcBef>
              <a:spcPct val="0"/>
            </a:spcBef>
            <a:spcAft>
              <a:spcPct val="35000"/>
            </a:spcAft>
            <a:buNone/>
          </a:pPr>
          <a:r>
            <a:rPr lang="en-US" sz="2200" kern="1200"/>
            <a:t>Calculate rate of change: </a:t>
          </a:r>
          <a:r>
            <a:rPr lang="en-US" sz="2200" kern="1200">
              <a:hlinkClick xmlns:r="http://schemas.openxmlformats.org/officeDocument/2006/relationships" r:id="rId12"/>
            </a:rPr>
            <a:t>https://www.geogebra.org/m/AhVFBpEY</a:t>
          </a:r>
          <a:endParaRPr lang="en-US" sz="2200" kern="1200"/>
        </a:p>
      </dsp:txBody>
      <dsp:txXfrm>
        <a:off x="975103" y="3167585"/>
        <a:ext cx="9540496" cy="8442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B62349-8CD9-4A9C-8C10-CBEF5BD5A11A}">
      <dsp:nvSpPr>
        <dsp:cNvPr id="0" name=""/>
        <dsp:cNvSpPr/>
      </dsp:nvSpPr>
      <dsp:spPr>
        <a:xfrm>
          <a:off x="82613" y="768231"/>
          <a:ext cx="897246" cy="89724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0B796A-7824-4D09-B2CA-F5F36F90EBED}">
      <dsp:nvSpPr>
        <dsp:cNvPr id="0" name=""/>
        <dsp:cNvSpPr/>
      </dsp:nvSpPr>
      <dsp:spPr>
        <a:xfrm>
          <a:off x="271034" y="956653"/>
          <a:ext cx="520402" cy="52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D40AE2-BD60-4861-A8B9-231ECDF247C4}">
      <dsp:nvSpPr>
        <dsp:cNvPr id="0" name=""/>
        <dsp:cNvSpPr/>
      </dsp:nvSpPr>
      <dsp:spPr>
        <a:xfrm>
          <a:off x="1172126" y="768231"/>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Linear functions are functions that can be graphed as a straight line</a:t>
          </a:r>
        </a:p>
      </dsp:txBody>
      <dsp:txXfrm>
        <a:off x="1172126" y="768231"/>
        <a:ext cx="2114937" cy="897246"/>
      </dsp:txXfrm>
    </dsp:sp>
    <dsp:sp modelId="{593DB7BC-C0F3-4177-9A82-6AF5F3373992}">
      <dsp:nvSpPr>
        <dsp:cNvPr id="0" name=""/>
        <dsp:cNvSpPr/>
      </dsp:nvSpPr>
      <dsp:spPr>
        <a:xfrm>
          <a:off x="3655575" y="768231"/>
          <a:ext cx="897246" cy="89724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FCFAC6-1BF7-41FA-8AFC-AF50A42AA4CB}">
      <dsp:nvSpPr>
        <dsp:cNvPr id="0" name=""/>
        <dsp:cNvSpPr/>
      </dsp:nvSpPr>
      <dsp:spPr>
        <a:xfrm>
          <a:off x="3843996" y="956653"/>
          <a:ext cx="520402" cy="52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AE64A1-A2FC-41BF-95DA-CEE3C1D6AE61}">
      <dsp:nvSpPr>
        <dsp:cNvPr id="0" name=""/>
        <dsp:cNvSpPr/>
      </dsp:nvSpPr>
      <dsp:spPr>
        <a:xfrm>
          <a:off x="4745088" y="768231"/>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Linear functions have a constant rate of change and a fixed initial value</a:t>
          </a:r>
        </a:p>
      </dsp:txBody>
      <dsp:txXfrm>
        <a:off x="4745088" y="768231"/>
        <a:ext cx="2114937" cy="897246"/>
      </dsp:txXfrm>
    </dsp:sp>
    <dsp:sp modelId="{CA0245FF-A667-470E-BC11-2ABF8E9E32CF}">
      <dsp:nvSpPr>
        <dsp:cNvPr id="0" name=""/>
        <dsp:cNvSpPr/>
      </dsp:nvSpPr>
      <dsp:spPr>
        <a:xfrm>
          <a:off x="7228536" y="768231"/>
          <a:ext cx="897246" cy="89724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532E00-AA63-47A1-B4B6-5336EE8BF869}">
      <dsp:nvSpPr>
        <dsp:cNvPr id="0" name=""/>
        <dsp:cNvSpPr/>
      </dsp:nvSpPr>
      <dsp:spPr>
        <a:xfrm>
          <a:off x="7416958" y="956653"/>
          <a:ext cx="520402" cy="520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631579-F7B8-489E-A195-C70121A1D663}">
      <dsp:nvSpPr>
        <dsp:cNvPr id="0" name=""/>
        <dsp:cNvSpPr/>
      </dsp:nvSpPr>
      <dsp:spPr>
        <a:xfrm>
          <a:off x="8318049" y="768231"/>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The initial value of a linear function is the y-intercept</a:t>
          </a:r>
        </a:p>
      </dsp:txBody>
      <dsp:txXfrm>
        <a:off x="8318049" y="768231"/>
        <a:ext cx="2114937" cy="897246"/>
      </dsp:txXfrm>
    </dsp:sp>
    <dsp:sp modelId="{3BD31A72-9184-48B9-9457-AD3C1D59E417}">
      <dsp:nvSpPr>
        <dsp:cNvPr id="0" name=""/>
        <dsp:cNvSpPr/>
      </dsp:nvSpPr>
      <dsp:spPr>
        <a:xfrm>
          <a:off x="82613" y="2347722"/>
          <a:ext cx="897246" cy="89724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C7C09F-E485-4862-89FF-EDFC670CCFBD}">
      <dsp:nvSpPr>
        <dsp:cNvPr id="0" name=""/>
        <dsp:cNvSpPr/>
      </dsp:nvSpPr>
      <dsp:spPr>
        <a:xfrm>
          <a:off x="271034" y="2536143"/>
          <a:ext cx="520402" cy="5204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7E7F0F9-6283-43FB-91DE-0F8ED701A53C}">
      <dsp:nvSpPr>
        <dsp:cNvPr id="0" name=""/>
        <dsp:cNvSpPr/>
      </dsp:nvSpPr>
      <dsp:spPr>
        <a:xfrm>
          <a:off x="1172126" y="234772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The rate of change of a linear function is the slope of the line</a:t>
          </a:r>
        </a:p>
      </dsp:txBody>
      <dsp:txXfrm>
        <a:off x="1172126" y="2347722"/>
        <a:ext cx="2114937" cy="897246"/>
      </dsp:txXfrm>
    </dsp:sp>
    <dsp:sp modelId="{441F20DF-97B3-459B-88A5-B8E45B934F84}">
      <dsp:nvSpPr>
        <dsp:cNvPr id="0" name=""/>
        <dsp:cNvSpPr/>
      </dsp:nvSpPr>
      <dsp:spPr>
        <a:xfrm>
          <a:off x="3655575" y="2347722"/>
          <a:ext cx="897246" cy="89724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21A6BF-EA31-459E-B314-EB072186D764}">
      <dsp:nvSpPr>
        <dsp:cNvPr id="0" name=""/>
        <dsp:cNvSpPr/>
      </dsp:nvSpPr>
      <dsp:spPr>
        <a:xfrm>
          <a:off x="3843996" y="2536143"/>
          <a:ext cx="520402" cy="5204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698740-DA19-40C6-900F-54376886413B}">
      <dsp:nvSpPr>
        <dsp:cNvPr id="0" name=""/>
        <dsp:cNvSpPr/>
      </dsp:nvSpPr>
      <dsp:spPr>
        <a:xfrm>
          <a:off x="4745088" y="234772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Practice problems help to understand the concepts of linear functions</a:t>
          </a:r>
        </a:p>
      </dsp:txBody>
      <dsp:txXfrm>
        <a:off x="4745088" y="2347722"/>
        <a:ext cx="2114937" cy="897246"/>
      </dsp:txXfrm>
    </dsp:sp>
    <dsp:sp modelId="{3E237507-DCF4-41EC-A7C7-FE5B578470C9}">
      <dsp:nvSpPr>
        <dsp:cNvPr id="0" name=""/>
        <dsp:cNvSpPr/>
      </dsp:nvSpPr>
      <dsp:spPr>
        <a:xfrm>
          <a:off x="7228536" y="2347722"/>
          <a:ext cx="897246" cy="89724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B4044F-72D7-45E5-8691-460F0F623851}">
      <dsp:nvSpPr>
        <dsp:cNvPr id="0" name=""/>
        <dsp:cNvSpPr/>
      </dsp:nvSpPr>
      <dsp:spPr>
        <a:xfrm>
          <a:off x="7416958" y="2536143"/>
          <a:ext cx="520402" cy="52040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C94A25-B871-438D-B589-1537394C3061}">
      <dsp:nvSpPr>
        <dsp:cNvPr id="0" name=""/>
        <dsp:cNvSpPr/>
      </dsp:nvSpPr>
      <dsp:spPr>
        <a:xfrm>
          <a:off x="8318049" y="234772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Geogebra helps to visually understand the concepts of linear functions</a:t>
          </a:r>
        </a:p>
      </dsp:txBody>
      <dsp:txXfrm>
        <a:off x="8318049" y="2347722"/>
        <a:ext cx="2114937" cy="897246"/>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0AA3A8-A8B7-48F8-977C-1B930AC93252}" type="datetimeFigureOut">
              <a:t>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B77190-F96F-48CD-B8FA-60ACDB1F5FE3}" type="slidenum">
              <a:t>‹#›</a:t>
            </a:fld>
            <a:endParaRPr lang="en-US"/>
          </a:p>
        </p:txBody>
      </p:sp>
    </p:spTree>
    <p:extLst>
      <p:ext uri="{BB962C8B-B14F-4D97-AF65-F5344CB8AC3E}">
        <p14:creationId xmlns:p14="http://schemas.microsoft.com/office/powerpoint/2010/main" val="4157934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this presentation on linear functions. In this presentation, you will learn how to determine the initial value and rate of change for a linear function given a description of the relationship between the two quantities. Linear functions are used extensively in mathematics as well as science and engineering, so understanding how to work with them is an important skill to have.</a:t>
            </a:r>
          </a:p>
        </p:txBody>
      </p:sp>
      <p:sp>
        <p:nvSpPr>
          <p:cNvPr id="4" name="Slide Number Placeholder 3"/>
          <p:cNvSpPr>
            <a:spLocks noGrp="1"/>
          </p:cNvSpPr>
          <p:nvPr>
            <p:ph type="sldNum" sz="quarter" idx="5"/>
          </p:nvPr>
        </p:nvSpPr>
        <p:spPr/>
        <p:txBody>
          <a:bodyPr/>
          <a:lstStyle/>
          <a:p>
            <a:fld id="{7FEE165A-FEBE-4BC0-8070-EC331824209C}" type="slidenum">
              <a:t>1</a:t>
            </a:fld>
            <a:endParaRPr lang="en-US"/>
          </a:p>
        </p:txBody>
      </p:sp>
    </p:spTree>
    <p:extLst>
      <p:ext uri="{BB962C8B-B14F-4D97-AF65-F5344CB8AC3E}">
        <p14:creationId xmlns:p14="http://schemas.microsoft.com/office/powerpoint/2010/main" val="174184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understand how to determine the initial value and rate of change for a linear function, it is important to first understand what a linear function is. A linear function is a type of function that can be graphed as a straight line. It has a constant rate of change and a fixed initial value. Linear functions can be expressed in the form y = mx + b, where m is the slope or rate of change, and b is the initial value or y-intercept.</a:t>
            </a:r>
          </a:p>
        </p:txBody>
      </p:sp>
      <p:sp>
        <p:nvSpPr>
          <p:cNvPr id="4" name="Slide Number Placeholder 3"/>
          <p:cNvSpPr>
            <a:spLocks noGrp="1"/>
          </p:cNvSpPr>
          <p:nvPr>
            <p:ph type="sldNum" sz="quarter" idx="5"/>
          </p:nvPr>
        </p:nvSpPr>
        <p:spPr/>
        <p:txBody>
          <a:bodyPr/>
          <a:lstStyle/>
          <a:p>
            <a:fld id="{7FEE165A-FEBE-4BC0-8070-EC331824209C}" type="slidenum">
              <a:t>2</a:t>
            </a:fld>
            <a:endParaRPr lang="en-US"/>
          </a:p>
        </p:txBody>
      </p:sp>
    </p:spTree>
    <p:extLst>
      <p:ext uri="{BB962C8B-B14F-4D97-AF65-F5344CB8AC3E}">
        <p14:creationId xmlns:p14="http://schemas.microsoft.com/office/powerpoint/2010/main" val="1928031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you understand what a linear function is, let's learn how to determine the initial value. The initial value of a linear function is the y-intercept or where the graph intersects the y-axis. To determine the initial value, you can look at the graph or use the formula y = mx + b. If you know two points on the graph, you can use the point-slope formula to find the equation of the line and then identify the initial value.</a:t>
            </a:r>
          </a:p>
        </p:txBody>
      </p:sp>
      <p:sp>
        <p:nvSpPr>
          <p:cNvPr id="4" name="Slide Number Placeholder 3"/>
          <p:cNvSpPr>
            <a:spLocks noGrp="1"/>
          </p:cNvSpPr>
          <p:nvPr>
            <p:ph type="sldNum" sz="quarter" idx="5"/>
          </p:nvPr>
        </p:nvSpPr>
        <p:spPr/>
        <p:txBody>
          <a:bodyPr/>
          <a:lstStyle/>
          <a:p>
            <a:fld id="{7FEE165A-FEBE-4BC0-8070-EC331824209C}" type="slidenum">
              <a:t>3</a:t>
            </a:fld>
            <a:endParaRPr lang="en-US"/>
          </a:p>
        </p:txBody>
      </p:sp>
    </p:spTree>
    <p:extLst>
      <p:ext uri="{BB962C8B-B14F-4D97-AF65-F5344CB8AC3E}">
        <p14:creationId xmlns:p14="http://schemas.microsoft.com/office/powerpoint/2010/main" val="1098843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the initial value, it is also important to know how to determine the rate of change of a linear function. The rate of change of a linear function is the slope or steepness of the line. To determine the rate of change, you can use the formula (y2 - y1) / (x2 - x1) where (x1, y1) and (x2, y2) are two points on the line. You can also use the slope-intercept form of the equation, y = mx + b, to identify the rate of change.</a:t>
            </a:r>
          </a:p>
        </p:txBody>
      </p:sp>
      <p:sp>
        <p:nvSpPr>
          <p:cNvPr id="4" name="Slide Number Placeholder 3"/>
          <p:cNvSpPr>
            <a:spLocks noGrp="1"/>
          </p:cNvSpPr>
          <p:nvPr>
            <p:ph type="sldNum" sz="quarter" idx="5"/>
          </p:nvPr>
        </p:nvSpPr>
        <p:spPr/>
        <p:txBody>
          <a:bodyPr/>
          <a:lstStyle/>
          <a:p>
            <a:fld id="{7FEE165A-FEBE-4BC0-8070-EC331824209C}" type="slidenum">
              <a:t>4</a:t>
            </a:fld>
            <a:endParaRPr lang="en-US"/>
          </a:p>
        </p:txBody>
      </p:sp>
    </p:spTree>
    <p:extLst>
      <p:ext uri="{BB962C8B-B14F-4D97-AF65-F5344CB8AC3E}">
        <p14:creationId xmlns:p14="http://schemas.microsoft.com/office/powerpoint/2010/main" val="2522117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Given two values, you can identify the rate of change by using the formula (y2 - y1) / (x2 - x1).</a:t>
            </a:r>
          </a:p>
        </p:txBody>
      </p:sp>
      <p:sp>
        <p:nvSpPr>
          <p:cNvPr id="4" name="Slide Number Placeholder 3"/>
          <p:cNvSpPr>
            <a:spLocks noGrp="1"/>
          </p:cNvSpPr>
          <p:nvPr>
            <p:ph type="sldNum" sz="quarter" idx="5"/>
          </p:nvPr>
        </p:nvSpPr>
        <p:spPr/>
        <p:txBody>
          <a:bodyPr/>
          <a:lstStyle/>
          <a:p>
            <a:fld id="{7CB77190-F96F-48CD-B8FA-60ACDB1F5FE3}" type="slidenum">
              <a:t>9</a:t>
            </a:fld>
            <a:endParaRPr lang="en-US"/>
          </a:p>
        </p:txBody>
      </p:sp>
    </p:spTree>
    <p:extLst>
      <p:ext uri="{BB962C8B-B14F-4D97-AF65-F5344CB8AC3E}">
        <p14:creationId xmlns:p14="http://schemas.microsoft.com/office/powerpoint/2010/main" val="195879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find the initial value, substitute one of the points (x, y) into y = mx + b and solve for b (the initial value).</a:t>
            </a:r>
          </a:p>
        </p:txBody>
      </p:sp>
      <p:sp>
        <p:nvSpPr>
          <p:cNvPr id="4" name="Slide Number Placeholder 3"/>
          <p:cNvSpPr>
            <a:spLocks noGrp="1"/>
          </p:cNvSpPr>
          <p:nvPr>
            <p:ph type="sldNum" sz="quarter" idx="5"/>
          </p:nvPr>
        </p:nvSpPr>
        <p:spPr/>
        <p:txBody>
          <a:bodyPr/>
          <a:lstStyle/>
          <a:p>
            <a:fld id="{7CB77190-F96F-48CD-B8FA-60ACDB1F5FE3}" type="slidenum">
              <a:t>10</a:t>
            </a:fld>
            <a:endParaRPr lang="en-US"/>
          </a:p>
        </p:txBody>
      </p:sp>
    </p:spTree>
    <p:extLst>
      <p:ext uri="{BB962C8B-B14F-4D97-AF65-F5344CB8AC3E}">
        <p14:creationId xmlns:p14="http://schemas.microsoft.com/office/powerpoint/2010/main" val="342996623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3882203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ED291B17-9318-49DB-B28B-6E5994AE9581}" type="datetime1">
              <a:rPr lang="en-US" smtClean="0"/>
              <a:t>2/3/2024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A98EE3D-8CD1-4C3F-BD1C-C98C9596463C}" type="slidenum">
              <a:rPr lang="en-US" smtClean="0"/>
              <a:t>‹#›</a:t>
            </a:fld>
            <a:endParaRPr lang="en-US" dirty="0"/>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21091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ED291B17-9318-49DB-B28B-6E5994AE9581}" type="datetime1">
              <a:rPr lang="en-US" smtClean="0"/>
              <a:t>2/3/2024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A98EE3D-8CD1-4C3F-BD1C-C98C9596463C}" type="slidenum">
              <a:rPr lang="en-US" smtClean="0"/>
              <a:t>‹#›</a:t>
            </a:fld>
            <a:endParaRPr lang="en-US" dirty="0"/>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789447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ED291B17-9318-49DB-B28B-6E5994AE9581}" type="datetime1">
              <a:rPr lang="en-US" smtClean="0"/>
              <a:t>2/3/2024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A98EE3D-8CD1-4C3F-BD1C-C98C9596463C}" type="slidenum">
              <a:rPr lang="en-US" smtClean="0"/>
              <a:t>‹#›</a:t>
            </a:fld>
            <a:endParaRPr lang="en-US" dirty="0"/>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765727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ED291B17-9318-49DB-B28B-6E5994AE9581}" type="datetime1">
              <a:rPr lang="en-US" smtClean="0"/>
              <a:t>2/3/2024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A98EE3D-8CD1-4C3F-BD1C-C98C9596463C}" type="slidenum">
              <a:rPr lang="en-US" smtClean="0"/>
              <a:t>‹#›</a:t>
            </a:fld>
            <a:endParaRPr lang="en-US" dirty="0"/>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62161585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ED291B17-9318-49DB-B28B-6E5994AE9581}" type="datetime1">
              <a:rPr lang="en-US" smtClean="0"/>
              <a:t>2/3/2024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A98EE3D-8CD1-4C3F-BD1C-C98C9596463C}" type="slidenum">
              <a:rPr lang="en-US" smtClean="0"/>
              <a:t>‹#›</a:t>
            </a:fld>
            <a:endParaRPr lang="en-US" dirty="0"/>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186033275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4EDE50D6-574B-40AF-946F-D52A04ADE379}" type="datetime1">
              <a:rPr lang="en-US" smtClean="0"/>
              <a:t>2/3/2024</a:t>
            </a:fld>
            <a:endParaRPr lang="en-US" dirty="0"/>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986995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7BFFD690-9426-415D-8B65-26881E07B2D4}" type="datetime1">
              <a:rPr lang="en-US" smtClean="0"/>
              <a:t>2/3/2024</a:t>
            </a:fld>
            <a:endParaRPr lang="en-US" dirty="0"/>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35381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3A98EE3D-8CD1-4C3F-BD1C-C98C9596463C}" type="slidenum">
              <a:rPr lang="en-US" smtClean="0"/>
              <a:t>‹#›</a:t>
            </a:fld>
            <a:endParaRPr lang="en-US" dirty="0"/>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43914052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3A98EE3D-8CD1-4C3F-BD1C-C98C9596463C}" type="slidenum">
              <a:rPr lang="en-US" smtClean="0"/>
              <a:t>‹#›</a:t>
            </a:fld>
            <a:endParaRPr lang="en-US" dirty="0"/>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05942281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ED291B17-9318-49DB-B28B-6E5994AE9581}" type="datetime1">
              <a:rPr lang="en-US" smtClean="0"/>
              <a:t>2/3/2024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A98EE3D-8CD1-4C3F-BD1C-C98C9596463C}" type="slidenum">
              <a:rPr lang="en-US" smtClean="0"/>
              <a:t>‹#›</a:t>
            </a:fld>
            <a:endParaRPr lang="en-US" dirty="0"/>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66283989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ED291B17-9318-49DB-B28B-6E5994AE9581}" type="datetime1">
              <a:rPr lang="en-US" smtClean="0"/>
              <a:t>2/3/2024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A98EE3D-8CD1-4C3F-BD1C-C98C9596463C}" type="slidenum">
              <a:rPr lang="en-US" smtClean="0"/>
              <a:t>‹#›</a:t>
            </a:fld>
            <a:endParaRPr lang="en-US" dirty="0"/>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47510234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ED291B17-9318-49DB-B28B-6E5994AE9581}" type="datetime1">
              <a:rPr lang="en-US" smtClean="0"/>
              <a:t>2/3/2024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A98EE3D-8CD1-4C3F-BD1C-C98C9596463C}" type="slidenum">
              <a:rPr lang="en-US" smtClean="0"/>
              <a:t>‹#›</a:t>
            </a:fld>
            <a:endParaRPr lang="en-US" dirty="0"/>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52572051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ED291B17-9318-49DB-B28B-6E5994AE9581}" type="datetime1">
              <a:rPr lang="en-US" smtClean="0"/>
              <a:t>2/3/2024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3A98EE3D-8CD1-4C3F-BD1C-C98C9596463C}" type="slidenum">
              <a:rPr lang="en-US" smtClean="0"/>
              <a:t>‹#›</a:t>
            </a:fld>
            <a:endParaRPr lang="en-US" dirty="0"/>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99541318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ED291B17-9318-49DB-B28B-6E5994AE9581}" type="datetime1">
              <a:rPr lang="en-US" smtClean="0"/>
              <a:t>2/3/2024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3A98EE3D-8CD1-4C3F-BD1C-C98C9596463C}" type="slidenum">
              <a:rPr lang="en-US" smtClean="0"/>
              <a:t>‹#›</a:t>
            </a:fld>
            <a:endParaRPr lang="en-US" dirty="0"/>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27124400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ED291B17-9318-49DB-B28B-6E5994AE9581}" type="datetime1">
              <a:rPr lang="en-US" smtClean="0"/>
              <a:t>2/3/2024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3A98EE3D-8CD1-4C3F-BD1C-C98C9596463C}" type="slidenum">
              <a:rPr lang="en-US" smtClean="0"/>
              <a:t>‹#›</a:t>
            </a:fld>
            <a:endParaRPr lang="en-US" dirty="0"/>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62788415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41734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D67B261F-127A-F792-9F9B-E026B3412CC5}"/>
              </a:ext>
            </a:extLst>
          </p:cNvPr>
          <p:cNvSpPr>
            <a:spLocks noGrp="1"/>
          </p:cNvSpPr>
          <p:nvPr>
            <p:ph type="body" sz="quarter" idx="13"/>
          </p:nvPr>
        </p:nvSpPr>
        <p:spPr>
          <a:xfrm>
            <a:off x="1515959" y="2853637"/>
            <a:ext cx="2927854" cy="469900"/>
          </a:xfrm>
        </p:spPr>
        <p:txBody>
          <a:bodyPr/>
          <a:lstStyle/>
          <a:p>
            <a:r>
              <a:rPr lang="en-US" dirty="0">
                <a:effectLst>
                  <a:outerShdw blurRad="38100" dist="38100" dir="2700000" algn="tl">
                    <a:srgbClr val="000000">
                      <a:alpha val="43137"/>
                    </a:srgbClr>
                  </a:outerShdw>
                </a:effectLst>
              </a:rPr>
              <a:t>Math 8B Unit 8 Lesson 4</a:t>
            </a:r>
          </a:p>
        </p:txBody>
      </p:sp>
      <p:sp>
        <p:nvSpPr>
          <p:cNvPr id="2" name="Title 1">
            <a:extLst>
              <a:ext uri="{FF2B5EF4-FFF2-40B4-BE49-F238E27FC236}">
                <a16:creationId xmlns:a16="http://schemas.microsoft.com/office/drawing/2014/main" id="{A7D0C1A1-97D0-DCD9-F03E-CFBFD628E2CC}"/>
              </a:ext>
            </a:extLst>
          </p:cNvPr>
          <p:cNvSpPr>
            <a:spLocks noGrp="1"/>
          </p:cNvSpPr>
          <p:nvPr>
            <p:ph type="body" sz="quarter" idx="14"/>
          </p:nvPr>
        </p:nvSpPr>
        <p:spPr/>
        <p:txBody>
          <a:bodyPr>
            <a:normAutofit/>
          </a:bodyPr>
          <a:lstStyle/>
          <a:p>
            <a:r>
              <a:rPr lang="en-US" sz="3600" b="1" dirty="0">
                <a:effectLst>
                  <a:outerShdw blurRad="38100" dist="38100" dir="2700000" algn="tl">
                    <a:srgbClr val="000000">
                      <a:alpha val="43137"/>
                    </a:srgbClr>
                  </a:outerShdw>
                </a:effectLst>
              </a:rPr>
              <a:t>Slope and y-intercepts</a:t>
            </a:r>
          </a:p>
        </p:txBody>
      </p:sp>
    </p:spTree>
    <p:extLst>
      <p:ext uri="{BB962C8B-B14F-4D97-AF65-F5344CB8AC3E}">
        <p14:creationId xmlns:p14="http://schemas.microsoft.com/office/powerpoint/2010/main" val="764453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5E0ED-93EA-4DC0-3466-CCB2A06CAE00}"/>
              </a:ext>
            </a:extLst>
          </p:cNvPr>
          <p:cNvSpPr>
            <a:spLocks noGrp="1"/>
          </p:cNvSpPr>
          <p:nvPr>
            <p:ph type="title"/>
          </p:nvPr>
        </p:nvSpPr>
        <p:spPr>
          <a:xfrm>
            <a:off x="672280" y="944752"/>
            <a:ext cx="3259016" cy="1462692"/>
          </a:xfrm>
        </p:spPr>
        <p:txBody>
          <a:bodyPr vert="horz" lIns="91440" tIns="45720" rIns="91440" bIns="45720" rtlCol="0" anchor="b">
            <a:normAutofit fontScale="90000"/>
          </a:bodyPr>
          <a:lstStyle/>
          <a:p>
            <a:r>
              <a:rPr lang="en-US" b="0" kern="1200" cap="all">
                <a:solidFill>
                  <a:srgbClr val="FFFFFF"/>
                </a:solidFill>
                <a:latin typeface="+mj-lt"/>
                <a:ea typeface="+mj-ea"/>
                <a:cs typeface="+mj-cs"/>
              </a:rPr>
              <a:t>Finding Initial Value</a:t>
            </a:r>
          </a:p>
        </p:txBody>
      </p:sp>
      <p:pic>
        <p:nvPicPr>
          <p:cNvPr id="5" name="Content Placeholder 4" descr="Blue checkered graph paper">
            <a:extLst>
              <a:ext uri="{FF2B5EF4-FFF2-40B4-BE49-F238E27FC236}">
                <a16:creationId xmlns:a16="http://schemas.microsoft.com/office/drawing/2014/main" id="{B4EFB857-739C-48DC-B4F6-0BE9C9E7AB74}"/>
              </a:ext>
            </a:extLst>
          </p:cNvPr>
          <p:cNvPicPr>
            <a:picLocks noGrp="1" noChangeAspect="1"/>
          </p:cNvPicPr>
          <p:nvPr>
            <p:ph sz="half" idx="1"/>
          </p:nvPr>
        </p:nvPicPr>
        <p:blipFill rotWithShape="1">
          <a:blip r:embed="rId3"/>
          <a:srcRect b="1714"/>
          <a:stretch/>
        </p:blipFill>
        <p:spPr>
          <a:xfrm>
            <a:off x="4241830" y="601200"/>
            <a:ext cx="7503636" cy="5789365"/>
          </a:xfrm>
          <a:prstGeom prst="rect">
            <a:avLst/>
          </a:prstGeom>
        </p:spPr>
      </p:pic>
      <p:sp>
        <p:nvSpPr>
          <p:cNvPr id="4" name="Content Placeholder 3">
            <a:extLst>
              <a:ext uri="{FF2B5EF4-FFF2-40B4-BE49-F238E27FC236}">
                <a16:creationId xmlns:a16="http://schemas.microsoft.com/office/drawing/2014/main" id="{EF42D34D-3692-D86F-0F27-AD854ECE5277}"/>
              </a:ext>
            </a:extLst>
          </p:cNvPr>
          <p:cNvSpPr>
            <a:spLocks noGrp="1"/>
          </p:cNvSpPr>
          <p:nvPr>
            <p:ph sz="half" idx="2"/>
          </p:nvPr>
        </p:nvSpPr>
        <p:spPr>
          <a:xfrm>
            <a:off x="671513" y="2536031"/>
            <a:ext cx="3123783" cy="3671936"/>
          </a:xfrm>
        </p:spPr>
        <p:txBody>
          <a:bodyPr vert="horz" lIns="91440" tIns="45720" rIns="91440" bIns="45720" rtlCol="0" anchor="t">
            <a:normAutofit/>
          </a:bodyPr>
          <a:lstStyle/>
          <a:p>
            <a:r>
              <a:rPr lang="en-US">
                <a:solidFill>
                  <a:srgbClr val="FFFFFF"/>
                </a:solidFill>
              </a:rPr>
              <a:t>Identify one of the points (x, y)</a:t>
            </a:r>
          </a:p>
          <a:p>
            <a:r>
              <a:rPr lang="en-US">
                <a:solidFill>
                  <a:srgbClr val="FFFFFF"/>
                </a:solidFill>
              </a:rPr>
              <a:t>Substitute the values into y = mx + b</a:t>
            </a:r>
          </a:p>
          <a:p>
            <a:r>
              <a:rPr lang="en-US">
                <a:solidFill>
                  <a:srgbClr val="FFFFFF"/>
                </a:solidFill>
              </a:rPr>
              <a:t>Solve for b (the initial value)</a:t>
            </a:r>
          </a:p>
        </p:txBody>
      </p:sp>
    </p:spTree>
    <p:extLst>
      <p:ext uri="{BB962C8B-B14F-4D97-AF65-F5344CB8AC3E}">
        <p14:creationId xmlns:p14="http://schemas.microsoft.com/office/powerpoint/2010/main" val="188993638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7A38F-7FAD-DEDC-77C7-821CA01C778B}"/>
              </a:ext>
            </a:extLst>
          </p:cNvPr>
          <p:cNvSpPr>
            <a:spLocks noGrp="1"/>
          </p:cNvSpPr>
          <p:nvPr>
            <p:ph type="title"/>
          </p:nvPr>
        </p:nvSpPr>
        <p:spPr/>
        <p:txBody>
          <a:bodyPr/>
          <a:lstStyle/>
          <a:p>
            <a:r>
              <a:rPr lang="en-US" dirty="0"/>
              <a:t>Example</a:t>
            </a:r>
          </a:p>
        </p:txBody>
      </p:sp>
      <p:pic>
        <p:nvPicPr>
          <p:cNvPr id="5" name="Content Placeholder 4" descr="A table with numbers and lines&#10;&#10;Description automatically generated">
            <a:extLst>
              <a:ext uri="{FF2B5EF4-FFF2-40B4-BE49-F238E27FC236}">
                <a16:creationId xmlns:a16="http://schemas.microsoft.com/office/drawing/2014/main" id="{1FD51FA2-75AF-D0C2-D7FB-7D0E8B238934}"/>
              </a:ext>
            </a:extLst>
          </p:cNvPr>
          <p:cNvPicPr>
            <a:picLocks noGrp="1" noChangeAspect="1"/>
          </p:cNvPicPr>
          <p:nvPr>
            <p:ph idx="1"/>
          </p:nvPr>
        </p:nvPicPr>
        <p:blipFill>
          <a:blip r:embed="rId2"/>
          <a:stretch>
            <a:fillRect/>
          </a:stretch>
        </p:blipFill>
        <p:spPr>
          <a:xfrm>
            <a:off x="3960162" y="1305694"/>
            <a:ext cx="7391560" cy="4971580"/>
          </a:xfrm>
        </p:spPr>
      </p:pic>
    </p:spTree>
    <p:extLst>
      <p:ext uri="{BB962C8B-B14F-4D97-AF65-F5344CB8AC3E}">
        <p14:creationId xmlns:p14="http://schemas.microsoft.com/office/powerpoint/2010/main" val="1116802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9BD31-3B38-3F98-6C7B-013ECBF98A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C0D48D-9D91-9BAF-9CCE-3D54CFC2C3F8}"/>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a:t>Practice</a:t>
            </a:r>
          </a:p>
        </p:txBody>
      </p:sp>
      <p:pic>
        <p:nvPicPr>
          <p:cNvPr id="3" name="Content Placeholder 2" descr="A white text on a white background&#10;&#10;Description automatically generated">
            <a:extLst>
              <a:ext uri="{FF2B5EF4-FFF2-40B4-BE49-F238E27FC236}">
                <a16:creationId xmlns:a16="http://schemas.microsoft.com/office/drawing/2014/main" id="{CD5E26DC-DBCE-5F7B-8D5C-4F31FEA4E08C}"/>
              </a:ext>
            </a:extLst>
          </p:cNvPr>
          <p:cNvPicPr>
            <a:picLocks noGrp="1" noChangeAspect="1"/>
          </p:cNvPicPr>
          <p:nvPr>
            <p:ph idx="1"/>
          </p:nvPr>
        </p:nvPicPr>
        <p:blipFill>
          <a:blip r:embed="rId2"/>
          <a:stretch>
            <a:fillRect/>
          </a:stretch>
        </p:blipFill>
        <p:spPr>
          <a:xfrm>
            <a:off x="1121461" y="2009617"/>
            <a:ext cx="10210333" cy="4013496"/>
          </a:xfrm>
          <a:prstGeom prst="rect">
            <a:avLst/>
          </a:prstGeom>
          <a:noFill/>
        </p:spPr>
      </p:pic>
    </p:spTree>
    <p:extLst>
      <p:ext uri="{BB962C8B-B14F-4D97-AF65-F5344CB8AC3E}">
        <p14:creationId xmlns:p14="http://schemas.microsoft.com/office/powerpoint/2010/main" val="3294824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AA6A5-8E79-08E6-4D44-8681336F0B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1FD4CD-B67B-7A7D-D12F-F833BA4C9FDE}"/>
              </a:ext>
            </a:extLst>
          </p:cNvPr>
          <p:cNvSpPr>
            <a:spLocks noGrp="1"/>
          </p:cNvSpPr>
          <p:nvPr>
            <p:ph type="title"/>
          </p:nvPr>
        </p:nvSpPr>
        <p:spPr/>
        <p:txBody>
          <a:bodyPr/>
          <a:lstStyle/>
          <a:p>
            <a:r>
              <a:rPr lang="en-US" dirty="0"/>
              <a:t>Answer</a:t>
            </a:r>
          </a:p>
        </p:txBody>
      </p:sp>
      <p:pic>
        <p:nvPicPr>
          <p:cNvPr id="6" name="Content Placeholder 5" descr="A black text on a white background&#10;&#10;Description automatically generated">
            <a:extLst>
              <a:ext uri="{FF2B5EF4-FFF2-40B4-BE49-F238E27FC236}">
                <a16:creationId xmlns:a16="http://schemas.microsoft.com/office/drawing/2014/main" id="{6FE39671-CFD7-71CB-19E3-569DE8B89021}"/>
              </a:ext>
            </a:extLst>
          </p:cNvPr>
          <p:cNvPicPr>
            <a:picLocks noGrp="1" noChangeAspect="1"/>
          </p:cNvPicPr>
          <p:nvPr>
            <p:ph idx="1"/>
          </p:nvPr>
        </p:nvPicPr>
        <p:blipFill>
          <a:blip r:embed="rId2"/>
          <a:stretch>
            <a:fillRect/>
          </a:stretch>
        </p:blipFill>
        <p:spPr>
          <a:xfrm>
            <a:off x="538" y="2498061"/>
            <a:ext cx="12435337" cy="1853601"/>
          </a:xfrm>
        </p:spPr>
      </p:pic>
    </p:spTree>
    <p:extLst>
      <p:ext uri="{BB962C8B-B14F-4D97-AF65-F5344CB8AC3E}">
        <p14:creationId xmlns:p14="http://schemas.microsoft.com/office/powerpoint/2010/main" val="2398695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9D706-F7D7-FB0A-0EE2-38EF813EAD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1C68E5-FFDF-49B9-C98A-7647853F2756}"/>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a:t>Practice</a:t>
            </a:r>
          </a:p>
        </p:txBody>
      </p:sp>
      <p:pic>
        <p:nvPicPr>
          <p:cNvPr id="5" name="Content Placeholder 4">
            <a:extLst>
              <a:ext uri="{FF2B5EF4-FFF2-40B4-BE49-F238E27FC236}">
                <a16:creationId xmlns:a16="http://schemas.microsoft.com/office/drawing/2014/main" id="{9ACF1143-5BD4-B1A5-B7A2-6672F05F6764}"/>
              </a:ext>
            </a:extLst>
          </p:cNvPr>
          <p:cNvPicPr>
            <a:picLocks noGrp="1" noChangeAspect="1"/>
          </p:cNvPicPr>
          <p:nvPr>
            <p:ph idx="1"/>
          </p:nvPr>
        </p:nvPicPr>
        <p:blipFill>
          <a:blip r:embed="rId2"/>
          <a:stretch>
            <a:fillRect/>
          </a:stretch>
        </p:blipFill>
        <p:spPr>
          <a:xfrm>
            <a:off x="4221335" y="885218"/>
            <a:ext cx="5875975" cy="5332449"/>
          </a:xfrm>
          <a:prstGeom prst="rect">
            <a:avLst/>
          </a:prstGeom>
          <a:noFill/>
        </p:spPr>
      </p:pic>
    </p:spTree>
    <p:extLst>
      <p:ext uri="{BB962C8B-B14F-4D97-AF65-F5344CB8AC3E}">
        <p14:creationId xmlns:p14="http://schemas.microsoft.com/office/powerpoint/2010/main" val="3411063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047CF-7658-1D05-16C2-BDCD0108F1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A4F697-82A5-E49F-A6EF-65CCA607E5E3}"/>
              </a:ext>
            </a:extLst>
          </p:cNvPr>
          <p:cNvSpPr>
            <a:spLocks noGrp="1"/>
          </p:cNvSpPr>
          <p:nvPr>
            <p:ph type="title"/>
          </p:nvPr>
        </p:nvSpPr>
        <p:spPr/>
        <p:txBody>
          <a:bodyPr/>
          <a:lstStyle/>
          <a:p>
            <a:r>
              <a:rPr lang="en-US" dirty="0"/>
              <a:t>Answer</a:t>
            </a:r>
          </a:p>
        </p:txBody>
      </p:sp>
      <p:pic>
        <p:nvPicPr>
          <p:cNvPr id="5" name="Content Placeholder 4" descr="A black text on a white background&#10;&#10;Description automatically generated">
            <a:extLst>
              <a:ext uri="{FF2B5EF4-FFF2-40B4-BE49-F238E27FC236}">
                <a16:creationId xmlns:a16="http://schemas.microsoft.com/office/drawing/2014/main" id="{3A943D09-A9E2-44EE-8F8D-5457E4D74406}"/>
              </a:ext>
            </a:extLst>
          </p:cNvPr>
          <p:cNvPicPr>
            <a:picLocks noGrp="1" noChangeAspect="1"/>
          </p:cNvPicPr>
          <p:nvPr>
            <p:ph idx="1"/>
          </p:nvPr>
        </p:nvPicPr>
        <p:blipFill>
          <a:blip r:embed="rId2"/>
          <a:stretch>
            <a:fillRect/>
          </a:stretch>
        </p:blipFill>
        <p:spPr>
          <a:xfrm>
            <a:off x="917993" y="2794415"/>
            <a:ext cx="10183483" cy="1807233"/>
          </a:xfrm>
        </p:spPr>
      </p:pic>
    </p:spTree>
    <p:extLst>
      <p:ext uri="{BB962C8B-B14F-4D97-AF65-F5344CB8AC3E}">
        <p14:creationId xmlns:p14="http://schemas.microsoft.com/office/powerpoint/2010/main" val="1883018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75AD-4E55-76C9-0C52-63335118C4C4}"/>
              </a:ext>
            </a:extLst>
          </p:cNvPr>
          <p:cNvSpPr>
            <a:spLocks noGrp="1"/>
          </p:cNvSpPr>
          <p:nvPr>
            <p:ph type="title"/>
          </p:nvPr>
        </p:nvSpPr>
        <p:spPr>
          <a:xfrm>
            <a:off x="979714" y="1006774"/>
            <a:ext cx="10515600" cy="729157"/>
          </a:xfrm>
        </p:spPr>
        <p:txBody>
          <a:bodyPr>
            <a:normAutofit/>
          </a:bodyPr>
          <a:lstStyle/>
          <a:p>
            <a:r>
              <a:rPr lang="en-US" dirty="0" err="1"/>
              <a:t>Geogebra</a:t>
            </a:r>
          </a:p>
        </p:txBody>
      </p:sp>
      <p:graphicFrame>
        <p:nvGraphicFramePr>
          <p:cNvPr id="5" name="Content Placeholder 2">
            <a:extLst>
              <a:ext uri="{FF2B5EF4-FFF2-40B4-BE49-F238E27FC236}">
                <a16:creationId xmlns:a16="http://schemas.microsoft.com/office/drawing/2014/main" id="{4B827917-1B6B-D63C-F2F6-EF0C0D634CF8}"/>
              </a:ext>
            </a:extLst>
          </p:cNvPr>
          <p:cNvGraphicFramePr>
            <a:graphicFrameLocks noGrp="1"/>
          </p:cNvGraphicFramePr>
          <p:nvPr>
            <p:ph idx="1"/>
            <p:extLst>
              <p:ext uri="{D42A27DB-BD31-4B8C-83A1-F6EECF244321}">
                <p14:modId xmlns:p14="http://schemas.microsoft.com/office/powerpoint/2010/main" val="1253247788"/>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23480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B50E-9F4C-F787-355A-7B9FDCDF1CFD}"/>
              </a:ext>
            </a:extLst>
          </p:cNvPr>
          <p:cNvSpPr>
            <a:spLocks noGrp="1"/>
          </p:cNvSpPr>
          <p:nvPr>
            <p:ph type="title"/>
          </p:nvPr>
        </p:nvSpPr>
        <p:spPr>
          <a:xfrm>
            <a:off x="961029" y="1006774"/>
            <a:ext cx="10515600" cy="729157"/>
          </a:xfrm>
        </p:spPr>
        <p:txBody>
          <a:bodyPr>
            <a:normAutofit/>
          </a:bodyPr>
          <a:lstStyle/>
          <a:p>
            <a:r>
              <a:rPr lang="en-US" dirty="0"/>
              <a:t>Summary</a:t>
            </a:r>
          </a:p>
        </p:txBody>
      </p:sp>
      <p:graphicFrame>
        <p:nvGraphicFramePr>
          <p:cNvPr id="5" name="Content Placeholder 2">
            <a:extLst>
              <a:ext uri="{FF2B5EF4-FFF2-40B4-BE49-F238E27FC236}">
                <a16:creationId xmlns:a16="http://schemas.microsoft.com/office/drawing/2014/main" id="{8B6E9BB6-84EE-6FAE-709B-AA7F2EFA8303}"/>
              </a:ext>
            </a:extLst>
          </p:cNvPr>
          <p:cNvGraphicFramePr>
            <a:graphicFrameLocks noGrp="1"/>
          </p:cNvGraphicFramePr>
          <p:nvPr>
            <p:ph idx="1"/>
            <p:extLst>
              <p:ext uri="{D42A27DB-BD31-4B8C-83A1-F6EECF244321}">
                <p14:modId xmlns:p14="http://schemas.microsoft.com/office/powerpoint/2010/main" val="2398089208"/>
              </p:ext>
            </p:extLst>
          </p:nvPr>
        </p:nvGraphicFramePr>
        <p:xfrm>
          <a:off x="968375" y="2009775"/>
          <a:ext cx="10515600" cy="401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5707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EE3BFA0-9A0D-3852-B1A7-E0C744C3A4F5}"/>
              </a:ext>
            </a:extLst>
          </p:cNvPr>
          <p:cNvPicPr>
            <a:picLocks noGrp="1" noChangeAspect="1"/>
          </p:cNvPicPr>
          <p:nvPr>
            <p:ph sz="half" idx="1"/>
          </p:nvPr>
        </p:nvPicPr>
        <p:blipFill>
          <a:blip r:embed="rId3"/>
          <a:stretch>
            <a:fillRect/>
          </a:stretch>
        </p:blipFill>
        <p:spPr>
          <a:xfrm>
            <a:off x="1067565" y="2024063"/>
            <a:ext cx="4722869" cy="4351337"/>
          </a:xfrm>
          <a:prstGeom prst="rect">
            <a:avLst/>
          </a:prstGeom>
        </p:spPr>
      </p:pic>
      <p:sp>
        <p:nvSpPr>
          <p:cNvPr id="2" name="Title 1">
            <a:extLst>
              <a:ext uri="{FF2B5EF4-FFF2-40B4-BE49-F238E27FC236}">
                <a16:creationId xmlns:a16="http://schemas.microsoft.com/office/drawing/2014/main" id="{9080CCE2-5FD3-1B66-0AB9-A1125005AEEF}"/>
              </a:ext>
            </a:extLst>
          </p:cNvPr>
          <p:cNvSpPr>
            <a:spLocks noGrp="1"/>
          </p:cNvSpPr>
          <p:nvPr>
            <p:ph type="title"/>
          </p:nvPr>
        </p:nvSpPr>
        <p:spPr/>
        <p:txBody>
          <a:bodyPr vert="horz" lIns="91440" tIns="45720" rIns="91440" bIns="45720" rtlCol="0" anchor="b">
            <a:normAutofit/>
          </a:bodyPr>
          <a:lstStyle/>
          <a:p>
            <a:r>
              <a:rPr lang="en-US"/>
              <a:t>What are Linear Functions?</a:t>
            </a:r>
          </a:p>
        </p:txBody>
      </p:sp>
      <p:sp>
        <p:nvSpPr>
          <p:cNvPr id="4" name="Content Placeholder 3">
            <a:extLst>
              <a:ext uri="{FF2B5EF4-FFF2-40B4-BE49-F238E27FC236}">
                <a16:creationId xmlns:a16="http://schemas.microsoft.com/office/drawing/2014/main" id="{AD64F8A8-B2F4-976B-55AF-9BF7CDDE3865}"/>
              </a:ext>
            </a:extLst>
          </p:cNvPr>
          <p:cNvSpPr>
            <a:spLocks noGrp="1"/>
          </p:cNvSpPr>
          <p:nvPr>
            <p:ph sz="half" idx="13"/>
          </p:nvPr>
        </p:nvSpPr>
        <p:spPr/>
        <p:txBody>
          <a:bodyPr vert="horz" lIns="91440" tIns="45720" rIns="91440" bIns="45720" rtlCol="0" anchor="ctr">
            <a:normAutofit/>
          </a:bodyPr>
          <a:lstStyle/>
          <a:p>
            <a:r>
              <a:rPr lang="en-US" dirty="0"/>
              <a:t>A linear function is a type of function that can be graphed as a straight line.</a:t>
            </a:r>
          </a:p>
          <a:p>
            <a:r>
              <a:rPr lang="en-US" dirty="0"/>
              <a:t>It has a constant rate of change and a fixed initial value.</a:t>
            </a:r>
          </a:p>
          <a:p>
            <a:r>
              <a:rPr lang="en-US" dirty="0"/>
              <a:t>Linear functions can be expressed in the form y = mx + b, where m is the slope or rate of change, and b is the initial value or y-intercept.</a:t>
            </a:r>
          </a:p>
        </p:txBody>
      </p:sp>
    </p:spTree>
    <p:extLst>
      <p:ext uri="{BB962C8B-B14F-4D97-AF65-F5344CB8AC3E}">
        <p14:creationId xmlns:p14="http://schemas.microsoft.com/office/powerpoint/2010/main" val="3255080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5176EBF-4871-AF33-5B42-5F2EA14E80EE}"/>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dirty="0"/>
              <a:t>The initial value is the value </a:t>
            </a:r>
            <a:r>
              <a:rPr lang="en-US" i="1" dirty="0"/>
              <a:t>b </a:t>
            </a:r>
            <a:r>
              <a:rPr lang="en-US" dirty="0"/>
              <a:t>in the linear function;  also known as the y-intercept or where the graph intersects the y-axis.</a:t>
            </a:r>
          </a:p>
          <a:p>
            <a:r>
              <a:rPr lang="en-US" dirty="0"/>
              <a:t>To determine the initial value, you can look at the graph or use the formula y = mx + b.</a:t>
            </a:r>
          </a:p>
          <a:p>
            <a:r>
              <a:rPr lang="en-US" dirty="0"/>
              <a:t>If you know two points on the graph, you can use the point-slope formula to find the equation of the line and then identify the initial value.</a:t>
            </a:r>
          </a:p>
        </p:txBody>
      </p:sp>
      <p:sp>
        <p:nvSpPr>
          <p:cNvPr id="2" name="Title 1">
            <a:extLst>
              <a:ext uri="{FF2B5EF4-FFF2-40B4-BE49-F238E27FC236}">
                <a16:creationId xmlns:a16="http://schemas.microsoft.com/office/drawing/2014/main" id="{5C69F97F-9477-3D38-4ABA-EC9066A72DA3}"/>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dirty="0"/>
              <a:t>Initial Value</a:t>
            </a:r>
          </a:p>
        </p:txBody>
      </p:sp>
      <p:pic>
        <p:nvPicPr>
          <p:cNvPr id="7" name="Content Placeholder 6">
            <a:extLst>
              <a:ext uri="{FF2B5EF4-FFF2-40B4-BE49-F238E27FC236}">
                <a16:creationId xmlns:a16="http://schemas.microsoft.com/office/drawing/2014/main" id="{69F2A129-4FD9-11DA-40E9-364258549322}"/>
              </a:ext>
            </a:extLst>
          </p:cNvPr>
          <p:cNvPicPr>
            <a:picLocks noGrp="1" noChangeAspect="1"/>
          </p:cNvPicPr>
          <p:nvPr>
            <p:ph sz="half" idx="13"/>
          </p:nvPr>
        </p:nvPicPr>
        <p:blipFill>
          <a:blip r:embed="rId3"/>
          <a:stretch>
            <a:fillRect/>
          </a:stretch>
        </p:blipFill>
        <p:spPr>
          <a:xfrm>
            <a:off x="7158037" y="2395330"/>
            <a:ext cx="4226011" cy="2909301"/>
          </a:xfrm>
          <a:prstGeom prst="rect">
            <a:avLst/>
          </a:prstGeom>
        </p:spPr>
      </p:pic>
    </p:spTree>
    <p:extLst>
      <p:ext uri="{BB962C8B-B14F-4D97-AF65-F5344CB8AC3E}">
        <p14:creationId xmlns:p14="http://schemas.microsoft.com/office/powerpoint/2010/main" val="76736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descr="Person climbing snowy mountain">
            <a:extLst>
              <a:ext uri="{FF2B5EF4-FFF2-40B4-BE49-F238E27FC236}">
                <a16:creationId xmlns:a16="http://schemas.microsoft.com/office/drawing/2014/main" id="{1C7D72CE-C344-9B3A-C976-7DE234587BB1}"/>
              </a:ext>
            </a:extLst>
          </p:cNvPr>
          <p:cNvPicPr>
            <a:picLocks noGrp="1" noChangeAspect="1"/>
          </p:cNvPicPr>
          <p:nvPr>
            <p:ph sz="half" idx="1"/>
          </p:nvPr>
        </p:nvPicPr>
        <p:blipFill rotWithShape="1">
          <a:blip r:embed="rId3"/>
          <a:stretch/>
        </p:blipFill>
        <p:spPr>
          <a:xfrm>
            <a:off x="838200" y="2461568"/>
            <a:ext cx="5181600" cy="3476327"/>
          </a:xfrm>
          <a:prstGeom prst="rect">
            <a:avLst/>
          </a:prstGeom>
        </p:spPr>
      </p:pic>
      <p:sp>
        <p:nvSpPr>
          <p:cNvPr id="2" name="Title 1">
            <a:extLst>
              <a:ext uri="{FF2B5EF4-FFF2-40B4-BE49-F238E27FC236}">
                <a16:creationId xmlns:a16="http://schemas.microsoft.com/office/drawing/2014/main" id="{CBFE682A-2281-FCB5-CFC1-F1C23B9A3775}"/>
              </a:ext>
            </a:extLst>
          </p:cNvPr>
          <p:cNvSpPr>
            <a:spLocks noGrp="1"/>
          </p:cNvSpPr>
          <p:nvPr>
            <p:ph type="title"/>
          </p:nvPr>
        </p:nvSpPr>
        <p:spPr/>
        <p:txBody>
          <a:bodyPr vert="horz" lIns="91440" tIns="45720" rIns="91440" bIns="45720" rtlCol="0" anchor="ctr">
            <a:normAutofit/>
          </a:bodyPr>
          <a:lstStyle/>
          <a:p>
            <a:r>
              <a:rPr lang="en-US" sz="4000" b="0" kern="1200" cap="all" dirty="0">
                <a:solidFill>
                  <a:schemeClr val="bg1"/>
                </a:solidFill>
                <a:latin typeface="+mj-lt"/>
                <a:ea typeface="+mj-ea"/>
                <a:cs typeface="+mj-cs"/>
              </a:rPr>
              <a:t>Rate of Change</a:t>
            </a:r>
          </a:p>
        </p:txBody>
      </p:sp>
      <p:sp>
        <p:nvSpPr>
          <p:cNvPr id="4" name="Content Placeholder 3">
            <a:extLst>
              <a:ext uri="{FF2B5EF4-FFF2-40B4-BE49-F238E27FC236}">
                <a16:creationId xmlns:a16="http://schemas.microsoft.com/office/drawing/2014/main" id="{E88AAEB6-0779-46A5-4707-943FE7698AB8}"/>
              </a:ext>
            </a:extLst>
          </p:cNvPr>
          <p:cNvSpPr>
            <a:spLocks noGrp="1"/>
          </p:cNvSpPr>
          <p:nvPr>
            <p:ph sz="half" idx="13"/>
          </p:nvPr>
        </p:nvSpPr>
        <p:spPr/>
        <p:txBody>
          <a:bodyPr vert="horz" lIns="91440" tIns="45720" rIns="91440" bIns="45720" rtlCol="0" anchor="ctr">
            <a:normAutofit/>
          </a:bodyPr>
          <a:lstStyle/>
          <a:p>
            <a:r>
              <a:rPr lang="en-US" dirty="0">
                <a:solidFill>
                  <a:schemeClr val="bg1"/>
                </a:solidFill>
              </a:rPr>
              <a:t>The value </a:t>
            </a:r>
            <a:r>
              <a:rPr lang="en-US" i="1" dirty="0">
                <a:solidFill>
                  <a:schemeClr val="bg1"/>
                </a:solidFill>
              </a:rPr>
              <a:t>m </a:t>
            </a:r>
            <a:r>
              <a:rPr lang="en-US" dirty="0">
                <a:solidFill>
                  <a:schemeClr val="bg1"/>
                </a:solidFill>
              </a:rPr>
              <a:t>in the linear function </a:t>
            </a:r>
            <a:r>
              <a:rPr lang="en-US" i="1" dirty="0">
                <a:solidFill>
                  <a:schemeClr val="bg1"/>
                </a:solidFill>
              </a:rPr>
              <a:t>y = mx </a:t>
            </a:r>
            <a:r>
              <a:rPr lang="en-US" dirty="0">
                <a:solidFill>
                  <a:schemeClr val="bg1"/>
                </a:solidFill>
              </a:rPr>
              <a:t>+ </a:t>
            </a:r>
            <a:r>
              <a:rPr lang="en-US" i="1" dirty="0">
                <a:solidFill>
                  <a:schemeClr val="bg1"/>
                </a:solidFill>
              </a:rPr>
              <a:t>b;  </a:t>
            </a:r>
            <a:r>
              <a:rPr lang="en-US" dirty="0">
                <a:solidFill>
                  <a:schemeClr val="bg1"/>
                </a:solidFill>
              </a:rPr>
              <a:t>Also called the slope of a linear function</a:t>
            </a:r>
          </a:p>
          <a:p>
            <a:r>
              <a:rPr lang="en-US" dirty="0">
                <a:solidFill>
                  <a:schemeClr val="bg1"/>
                </a:solidFill>
              </a:rPr>
              <a:t>To determine the rate of change, you can use the formula (y2 - y1) / (x2 - x1) where (x1, y1) and (x2, y2) are two points on the line.</a:t>
            </a:r>
          </a:p>
          <a:p>
            <a:r>
              <a:rPr lang="en-US" dirty="0">
                <a:solidFill>
                  <a:schemeClr val="bg1"/>
                </a:solidFill>
              </a:rPr>
              <a:t>You can also use the slope-intercept form of the equation, y = mx + b, to identify the rate of change.</a:t>
            </a:r>
          </a:p>
        </p:txBody>
      </p:sp>
    </p:spTree>
    <p:extLst>
      <p:ext uri="{BB962C8B-B14F-4D97-AF65-F5344CB8AC3E}">
        <p14:creationId xmlns:p14="http://schemas.microsoft.com/office/powerpoint/2010/main" val="57783179"/>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649EF-61D0-A371-BC48-21717371B1D0}"/>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Practice</a:t>
            </a:r>
          </a:p>
        </p:txBody>
      </p:sp>
      <p:pic>
        <p:nvPicPr>
          <p:cNvPr id="5" name="Content Placeholder 4" descr="A white background with black text&#10;&#10;Description automatically generated">
            <a:extLst>
              <a:ext uri="{FF2B5EF4-FFF2-40B4-BE49-F238E27FC236}">
                <a16:creationId xmlns:a16="http://schemas.microsoft.com/office/drawing/2014/main" id="{1F7A12A9-B1B9-2E46-A7B3-0A4EDAECC7DD}"/>
              </a:ext>
            </a:extLst>
          </p:cNvPr>
          <p:cNvPicPr>
            <a:picLocks noGrp="1" noChangeAspect="1"/>
          </p:cNvPicPr>
          <p:nvPr>
            <p:ph idx="1"/>
          </p:nvPr>
        </p:nvPicPr>
        <p:blipFill>
          <a:blip r:embed="rId2"/>
          <a:stretch>
            <a:fillRect/>
          </a:stretch>
        </p:blipFill>
        <p:spPr>
          <a:xfrm>
            <a:off x="968828" y="2620930"/>
            <a:ext cx="10515600" cy="2790870"/>
          </a:xfrm>
          <a:prstGeom prst="rect">
            <a:avLst/>
          </a:prstGeom>
          <a:noFill/>
        </p:spPr>
      </p:pic>
      <p:sp>
        <p:nvSpPr>
          <p:cNvPr id="3" name="TextBox 2">
            <a:extLst>
              <a:ext uri="{FF2B5EF4-FFF2-40B4-BE49-F238E27FC236}">
                <a16:creationId xmlns:a16="http://schemas.microsoft.com/office/drawing/2014/main" id="{571D640D-C3D6-6ECC-CEB3-F413DF0FD996}"/>
              </a:ext>
            </a:extLst>
          </p:cNvPr>
          <p:cNvSpPr txBox="1"/>
          <p:nvPr/>
        </p:nvSpPr>
        <p:spPr>
          <a:xfrm>
            <a:off x="9679234" y="379609"/>
            <a:ext cx="128384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i="1" dirty="0"/>
              <a:t>Y </a:t>
            </a:r>
            <a:r>
              <a:rPr lang="en-US" dirty="0"/>
              <a:t>= </a:t>
            </a:r>
            <a:r>
              <a:rPr lang="en-US" i="1" dirty="0"/>
              <a:t>mx </a:t>
            </a:r>
            <a:r>
              <a:rPr lang="en-US" dirty="0"/>
              <a:t>+ </a:t>
            </a:r>
            <a:r>
              <a:rPr lang="en-US" i="1" dirty="0"/>
              <a:t>b</a:t>
            </a:r>
          </a:p>
        </p:txBody>
      </p:sp>
    </p:spTree>
    <p:extLst>
      <p:ext uri="{BB962C8B-B14F-4D97-AF65-F5344CB8AC3E}">
        <p14:creationId xmlns:p14="http://schemas.microsoft.com/office/powerpoint/2010/main" val="3058723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B7E5D-0BF8-79EF-D20C-01B51DBBB04B}"/>
              </a:ext>
            </a:extLst>
          </p:cNvPr>
          <p:cNvSpPr>
            <a:spLocks noGrp="1"/>
          </p:cNvSpPr>
          <p:nvPr>
            <p:ph type="title"/>
          </p:nvPr>
        </p:nvSpPr>
        <p:spPr/>
        <p:txBody>
          <a:bodyPr/>
          <a:lstStyle/>
          <a:p>
            <a:r>
              <a:rPr lang="en-US" dirty="0"/>
              <a:t>Answer</a:t>
            </a:r>
          </a:p>
        </p:txBody>
      </p:sp>
      <p:pic>
        <p:nvPicPr>
          <p:cNvPr id="4" name="Content Placeholder 3" descr="A white background with black text&#10;&#10;Description automatically generated">
            <a:extLst>
              <a:ext uri="{FF2B5EF4-FFF2-40B4-BE49-F238E27FC236}">
                <a16:creationId xmlns:a16="http://schemas.microsoft.com/office/drawing/2014/main" id="{6882C387-8212-D33F-CDE8-8167BB3CEF8C}"/>
              </a:ext>
            </a:extLst>
          </p:cNvPr>
          <p:cNvPicPr>
            <a:picLocks noGrp="1" noChangeAspect="1"/>
          </p:cNvPicPr>
          <p:nvPr>
            <p:ph idx="1"/>
          </p:nvPr>
        </p:nvPicPr>
        <p:blipFill>
          <a:blip r:embed="rId2"/>
          <a:stretch>
            <a:fillRect/>
          </a:stretch>
        </p:blipFill>
        <p:spPr>
          <a:xfrm>
            <a:off x="891575" y="2552785"/>
            <a:ext cx="11300244" cy="2879964"/>
          </a:xfrm>
        </p:spPr>
      </p:pic>
    </p:spTree>
    <p:extLst>
      <p:ext uri="{BB962C8B-B14F-4D97-AF65-F5344CB8AC3E}">
        <p14:creationId xmlns:p14="http://schemas.microsoft.com/office/powerpoint/2010/main" val="2637343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91D4B-47C5-6B67-34E0-63145DD38D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BB9EE5-130E-4C98-7F8D-58CF77B63A30}"/>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Practice</a:t>
            </a:r>
          </a:p>
        </p:txBody>
      </p:sp>
      <p:pic>
        <p:nvPicPr>
          <p:cNvPr id="6" name="Content Placeholder 5" descr="A white background with black text&#10;&#10;Description automatically generated">
            <a:extLst>
              <a:ext uri="{FF2B5EF4-FFF2-40B4-BE49-F238E27FC236}">
                <a16:creationId xmlns:a16="http://schemas.microsoft.com/office/drawing/2014/main" id="{7172FE29-78D5-DBB0-4E44-7A3B1359479F}"/>
              </a:ext>
            </a:extLst>
          </p:cNvPr>
          <p:cNvPicPr>
            <a:picLocks noGrp="1" noChangeAspect="1"/>
          </p:cNvPicPr>
          <p:nvPr>
            <p:ph idx="1"/>
          </p:nvPr>
        </p:nvPicPr>
        <p:blipFill>
          <a:blip r:embed="rId2"/>
          <a:stretch>
            <a:fillRect/>
          </a:stretch>
        </p:blipFill>
        <p:spPr>
          <a:xfrm>
            <a:off x="968828" y="2500980"/>
            <a:ext cx="10515600" cy="3030770"/>
          </a:xfrm>
          <a:prstGeom prst="rect">
            <a:avLst/>
          </a:prstGeom>
          <a:noFill/>
        </p:spPr>
      </p:pic>
      <p:sp>
        <p:nvSpPr>
          <p:cNvPr id="3" name="TextBox 2">
            <a:extLst>
              <a:ext uri="{FF2B5EF4-FFF2-40B4-BE49-F238E27FC236}">
                <a16:creationId xmlns:a16="http://schemas.microsoft.com/office/drawing/2014/main" id="{D730107E-BA5B-521F-35C9-A7BA598F13D3}"/>
              </a:ext>
            </a:extLst>
          </p:cNvPr>
          <p:cNvSpPr txBox="1"/>
          <p:nvPr/>
        </p:nvSpPr>
        <p:spPr>
          <a:xfrm>
            <a:off x="9679234" y="379609"/>
            <a:ext cx="128384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i="1" dirty="0"/>
              <a:t>Y </a:t>
            </a:r>
            <a:r>
              <a:rPr lang="en-US" dirty="0"/>
              <a:t>= </a:t>
            </a:r>
            <a:r>
              <a:rPr lang="en-US" i="1" dirty="0"/>
              <a:t>mx </a:t>
            </a:r>
            <a:r>
              <a:rPr lang="en-US" dirty="0"/>
              <a:t>+ </a:t>
            </a:r>
            <a:r>
              <a:rPr lang="en-US" i="1" dirty="0"/>
              <a:t>b</a:t>
            </a:r>
          </a:p>
        </p:txBody>
      </p:sp>
    </p:spTree>
    <p:extLst>
      <p:ext uri="{BB962C8B-B14F-4D97-AF65-F5344CB8AC3E}">
        <p14:creationId xmlns:p14="http://schemas.microsoft.com/office/powerpoint/2010/main" val="1679108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DBD0A-831B-D959-5B99-5E14D58CD2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E86E78-8033-D116-CBA0-66F915DE9F16}"/>
              </a:ext>
            </a:extLst>
          </p:cNvPr>
          <p:cNvSpPr>
            <a:spLocks noGrp="1"/>
          </p:cNvSpPr>
          <p:nvPr>
            <p:ph type="title"/>
          </p:nvPr>
        </p:nvSpPr>
        <p:spPr/>
        <p:txBody>
          <a:bodyPr/>
          <a:lstStyle/>
          <a:p>
            <a:r>
              <a:rPr lang="en-US" dirty="0"/>
              <a:t>Answer</a:t>
            </a:r>
          </a:p>
        </p:txBody>
      </p:sp>
      <p:pic>
        <p:nvPicPr>
          <p:cNvPr id="6" name="Content Placeholder 5" descr="A white background with black text&#10;&#10;Description automatically generated">
            <a:extLst>
              <a:ext uri="{FF2B5EF4-FFF2-40B4-BE49-F238E27FC236}">
                <a16:creationId xmlns:a16="http://schemas.microsoft.com/office/drawing/2014/main" id="{A2F5F45D-975A-7956-57BE-26C6E2EB6F8B}"/>
              </a:ext>
            </a:extLst>
          </p:cNvPr>
          <p:cNvPicPr>
            <a:picLocks noGrp="1" noChangeAspect="1"/>
          </p:cNvPicPr>
          <p:nvPr>
            <p:ph idx="1"/>
          </p:nvPr>
        </p:nvPicPr>
        <p:blipFill>
          <a:blip r:embed="rId2"/>
          <a:stretch>
            <a:fillRect/>
          </a:stretch>
        </p:blipFill>
        <p:spPr>
          <a:xfrm>
            <a:off x="413079" y="2637701"/>
            <a:ext cx="11193314" cy="2005643"/>
          </a:xfrm>
        </p:spPr>
      </p:pic>
    </p:spTree>
    <p:extLst>
      <p:ext uri="{BB962C8B-B14F-4D97-AF65-F5344CB8AC3E}">
        <p14:creationId xmlns:p14="http://schemas.microsoft.com/office/powerpoint/2010/main" val="2506784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CB682-12EF-1D10-2F7B-9E9697A00B2E}"/>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a:t>Given Two Values</a:t>
            </a:r>
          </a:p>
        </p:txBody>
      </p:sp>
      <mc:AlternateContent xmlns:mc="http://schemas.openxmlformats.org/markup-compatibility/2006">
        <mc:Choice xmlns:a14="http://schemas.microsoft.com/office/drawing/2010/main" Requires="a14">
          <p:graphicFrame>
            <p:nvGraphicFramePr>
              <p:cNvPr id="8" name="Content Placeholder 3">
                <a:extLst>
                  <a:ext uri="{FF2B5EF4-FFF2-40B4-BE49-F238E27FC236}">
                    <a16:creationId xmlns:a16="http://schemas.microsoft.com/office/drawing/2014/main" id="{B763C0BC-CAA2-1A7C-E22D-FFABA833E8C8}"/>
                  </a:ext>
                </a:extLst>
              </p:cNvPr>
              <p:cNvGraphicFramePr>
                <a:graphicFrameLocks noGrp="1"/>
              </p:cNvGraphicFramePr>
              <p:nvPr>
                <p:ph idx="1"/>
                <p:extLst>
                  <p:ext uri="{D42A27DB-BD31-4B8C-83A1-F6EECF244321}">
                    <p14:modId xmlns:p14="http://schemas.microsoft.com/office/powerpoint/2010/main" val="1638637727"/>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p:graphicFrame>
            <p:nvGraphicFramePr>
              <p:cNvPr id="8" name="Content Placeholder 3">
                <a:extLst>
                  <a:ext uri="{FF2B5EF4-FFF2-40B4-BE49-F238E27FC236}">
                    <a16:creationId xmlns:a16="http://schemas.microsoft.com/office/drawing/2014/main" id="{B763C0BC-CAA2-1A7C-E22D-FFABA833E8C8}"/>
                  </a:ext>
                </a:extLst>
              </p:cNvPr>
              <p:cNvGraphicFramePr>
                <a:graphicFrameLocks noGrp="1"/>
              </p:cNvGraphicFramePr>
              <p:nvPr>
                <p:ph idx="1"/>
                <p:extLst>
                  <p:ext uri="{D42A27DB-BD31-4B8C-83A1-F6EECF244321}">
                    <p14:modId xmlns:p14="http://schemas.microsoft.com/office/powerpoint/2010/main" val="1638637727"/>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8" r:lo="rId4" r:qs="rId5" r:cs="rId6"/>
              </a:graphicData>
            </a:graphic>
          </p:graphicFrame>
        </mc:Fallback>
      </mc:AlternateContent>
    </p:spTree>
    <p:extLst>
      <p:ext uri="{BB962C8B-B14F-4D97-AF65-F5344CB8AC3E}">
        <p14:creationId xmlns:p14="http://schemas.microsoft.com/office/powerpoint/2010/main" val="600835896"/>
      </p:ext>
    </p:extLst>
  </p:cSld>
  <p:clrMapOvr>
    <a:masterClrMapping/>
  </p:clrMapOvr>
</p:sld>
</file>

<file path=ppt/theme/theme1.xml><?xml version="1.0" encoding="utf-8"?>
<a:theme xmlns:a="http://schemas.openxmlformats.org/drawingml/2006/main" name="Pearson Theme">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arson Theme" id="{C9080996-AA16-4B68-A987-23A4610E507D}" vid="{6DAE7AAB-0EE7-488B-BCFF-767A9DD5AB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7" ma:contentTypeDescription="Create a new document." ma:contentTypeScope="" ma:versionID="96d7a6ae40e9af5c92dcbf6b3c7ed940">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00d05021fa0fb2df0d8bc30f9a56c25d"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8D410B6-1924-4F86-8294-48FDD0595D6E}">
  <ds:schemaRefs>
    <ds:schemaRef ds:uri="http://schemas.microsoft.com/sharepoint/v3/contenttype/forms"/>
  </ds:schemaRefs>
</ds:datastoreItem>
</file>

<file path=customXml/itemProps2.xml><?xml version="1.0" encoding="utf-8"?>
<ds:datastoreItem xmlns:ds="http://schemas.openxmlformats.org/officeDocument/2006/customXml" ds:itemID="{E4B28E32-62A3-404F-97DA-86658B97E9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768DE77-01AB-4D73-8C1D-902D6D41D5C8}">
  <ds:schemaRefs>
    <ds:schemaRef ds:uri="http://schemas.microsoft.com/office/2006/metadata/properties"/>
    <ds:schemaRef ds:uri="http://schemas.microsoft.com/office/infopath/2007/PartnerControls"/>
    <ds:schemaRef ds:uri="bcd61488-c322-43d0-89b6-881a41f9ed06"/>
    <ds:schemaRef ds:uri="1d252d0b-cd19-4c95-9ea0-58e2e745ab15"/>
  </ds:schemaRefs>
</ds:datastoreItem>
</file>

<file path=docProps/app.xml><?xml version="1.0" encoding="utf-8"?>
<Properties xmlns="http://schemas.openxmlformats.org/officeDocument/2006/extended-properties" xmlns:vt="http://schemas.openxmlformats.org/officeDocument/2006/docPropsVTypes">
  <Template>Pearson Theme</Template>
  <TotalTime>22</TotalTime>
  <Words>870</Words>
  <Application>Microsoft Office PowerPoint</Application>
  <PresentationFormat>Widescreen</PresentationFormat>
  <Paragraphs>57</Paragraphs>
  <Slides>18</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Cambria Math</vt:lpstr>
      <vt:lpstr>Open Sans Light</vt:lpstr>
      <vt:lpstr>Open Sans SemiBold</vt:lpstr>
      <vt:lpstr>Pearson Theme</vt:lpstr>
      <vt:lpstr>PowerPoint Presentation</vt:lpstr>
      <vt:lpstr>What are Linear Functions?</vt:lpstr>
      <vt:lpstr>Initial Value</vt:lpstr>
      <vt:lpstr>Rate of Change</vt:lpstr>
      <vt:lpstr>Practice</vt:lpstr>
      <vt:lpstr>Answer</vt:lpstr>
      <vt:lpstr>Practice</vt:lpstr>
      <vt:lpstr>Answer</vt:lpstr>
      <vt:lpstr>Given Two Values</vt:lpstr>
      <vt:lpstr>Finding Initial Value</vt:lpstr>
      <vt:lpstr>Example</vt:lpstr>
      <vt:lpstr>Practice</vt:lpstr>
      <vt:lpstr>Answer</vt:lpstr>
      <vt:lpstr>Practice</vt:lpstr>
      <vt:lpstr>Answer</vt:lpstr>
      <vt:lpstr>Geogebra</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Rachel Murray</cp:lastModifiedBy>
  <cp:revision>56</cp:revision>
  <dcterms:created xsi:type="dcterms:W3CDTF">2024-01-10T21:18:36Z</dcterms:created>
  <dcterms:modified xsi:type="dcterms:W3CDTF">2024-02-03T17:38:14Z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