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8.xml" ContentType="application/vnd.openxmlformats-officedocument.presentationml.notesSlide+xml"/>
  <Override PartName="/ppt/notesSlides/notesSlide9.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4"/>
  </p:sldMasterIdLst>
  <p:notesMasterIdLst>
    <p:notesMasterId r:id="rId18"/>
  </p:notesMasterIdLst>
  <p:sldIdLst>
    <p:sldId id="256" r:id="rId5"/>
    <p:sldId id="260" r:id="rId6"/>
    <p:sldId id="257" r:id="rId7"/>
    <p:sldId id="258" r:id="rId8"/>
    <p:sldId id="259" r:id="rId9"/>
    <p:sldId id="261" r:id="rId10"/>
    <p:sldId id="262" r:id="rId11"/>
    <p:sldId id="263" r:id="rId12"/>
    <p:sldId id="266" r:id="rId13"/>
    <p:sldId id="267" r:id="rId14"/>
    <p:sldId id="264" r:id="rId15"/>
    <p:sldId id="265" r:id="rId16"/>
    <p:sldId id="303" r:id="rId1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95A8E7A-AA79-81A6-3EFA-FD268FDB6152}" v="11" dt="2024-01-16T19:32:04.427"/>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9972" autoAdjust="0"/>
    <p:restoredTop sz="94660"/>
  </p:normalViewPr>
  <p:slideViewPr>
    <p:cSldViewPr snapToGrid="0">
      <p:cViewPr varScale="1">
        <p:scale>
          <a:sx n="98" d="100"/>
          <a:sy n="98" d="100"/>
        </p:scale>
        <p:origin x="78" y="43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notesMaster" Target="notesMasters/notesMaster1.xml"/><Relationship Id="rId3" Type="http://schemas.openxmlformats.org/officeDocument/2006/relationships/customXml" Target="../customXml/item3.xml"/><Relationship Id="rId21" Type="http://schemas.openxmlformats.org/officeDocument/2006/relationships/theme" Target="theme/theme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slide" Target="slides/slide11.xml"/><Relationship Id="rId23" Type="http://schemas.microsoft.com/office/2015/10/relationships/revisionInfo" Target="revisionInfo.xml"/><Relationship Id="rId10" Type="http://schemas.openxmlformats.org/officeDocument/2006/relationships/slide" Target="slides/slide6.xml"/><Relationship Id="rId19"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tableStyles" Target="tableStyles.xml"/></Relationships>
</file>

<file path=ppt/diagrams/_rels/data1.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image" Target="../media/image54.svg"/><Relationship Id="rId1" Type="http://schemas.openxmlformats.org/officeDocument/2006/relationships/image" Target="../media/image53.png"/><Relationship Id="rId6" Type="http://schemas.openxmlformats.org/officeDocument/2006/relationships/image" Target="../media/image58.svg"/><Relationship Id="rId5" Type="http://schemas.openxmlformats.org/officeDocument/2006/relationships/image" Target="../media/image57.png"/><Relationship Id="rId4" Type="http://schemas.openxmlformats.org/officeDocument/2006/relationships/image" Target="../media/image56.svg"/></Relationships>
</file>

<file path=ppt/diagrams/_rels/data3.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image" Target="../media/image66.svg"/><Relationship Id="rId1" Type="http://schemas.openxmlformats.org/officeDocument/2006/relationships/image" Target="../media/image65.png"/><Relationship Id="rId6" Type="http://schemas.openxmlformats.org/officeDocument/2006/relationships/image" Target="../media/image68.svg"/><Relationship Id="rId5" Type="http://schemas.openxmlformats.org/officeDocument/2006/relationships/image" Target="../media/image67.png"/><Relationship Id="rId4" Type="http://schemas.openxmlformats.org/officeDocument/2006/relationships/image" Target="../media/image56.svg"/></Relationships>
</file>

<file path=ppt/diagrams/_rels/drawing1.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image" Target="../media/image54.svg"/><Relationship Id="rId1" Type="http://schemas.openxmlformats.org/officeDocument/2006/relationships/image" Target="../media/image53.png"/><Relationship Id="rId6" Type="http://schemas.openxmlformats.org/officeDocument/2006/relationships/image" Target="../media/image58.svg"/><Relationship Id="rId5" Type="http://schemas.openxmlformats.org/officeDocument/2006/relationships/image" Target="../media/image57.png"/><Relationship Id="rId4" Type="http://schemas.openxmlformats.org/officeDocument/2006/relationships/image" Target="../media/image56.svg"/></Relationships>
</file>

<file path=ppt/diagrams/_rels/drawing3.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image" Target="../media/image66.svg"/><Relationship Id="rId1" Type="http://schemas.openxmlformats.org/officeDocument/2006/relationships/image" Target="../media/image65.png"/><Relationship Id="rId6" Type="http://schemas.openxmlformats.org/officeDocument/2006/relationships/image" Target="../media/image68.svg"/><Relationship Id="rId5" Type="http://schemas.openxmlformats.org/officeDocument/2006/relationships/image" Target="../media/image67.png"/><Relationship Id="rId4" Type="http://schemas.openxmlformats.org/officeDocument/2006/relationships/image" Target="../media/image56.svg"/></Relationships>
</file>

<file path=ppt/diagrams/colors1.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1B151797-1D47-4BC5-8F34-722C9E3F1A8F}" type="doc">
      <dgm:prSet loTypeId="urn:microsoft.com/office/officeart/2018/2/layout/IconVerticalSolidList" loCatId="icon" qsTypeId="urn:microsoft.com/office/officeart/2005/8/quickstyle/simple1" qsCatId="simple" csTypeId="urn:microsoft.com/office/officeart/2005/8/colors/accent2_2" csCatId="accent2" phldr="1"/>
      <dgm:spPr/>
      <dgm:t>
        <a:bodyPr/>
        <a:lstStyle/>
        <a:p>
          <a:endParaRPr lang="en-US"/>
        </a:p>
      </dgm:t>
    </dgm:pt>
    <dgm:pt modelId="{378804E5-CFFF-4EFD-9A66-2935AA17CB00}">
      <dgm:prSet/>
      <dgm:spPr/>
      <dgm:t>
        <a:bodyPr/>
        <a:lstStyle/>
        <a:p>
          <a:pPr>
            <a:lnSpc>
              <a:spcPct val="100000"/>
            </a:lnSpc>
          </a:pPr>
          <a:r>
            <a:rPr lang="en-US"/>
            <a:t>A cube is a special kind of rectangular prism where all six faces are congruent squares</a:t>
          </a:r>
        </a:p>
      </dgm:t>
    </dgm:pt>
    <dgm:pt modelId="{4E80683B-88E3-4AF9-AE12-80C38625D99D}" type="parTrans" cxnId="{3B343171-BD90-4605-BCF9-1E28DF214B63}">
      <dgm:prSet/>
      <dgm:spPr/>
      <dgm:t>
        <a:bodyPr/>
        <a:lstStyle/>
        <a:p>
          <a:endParaRPr lang="en-US"/>
        </a:p>
      </dgm:t>
    </dgm:pt>
    <dgm:pt modelId="{16D0A9FE-37C1-4842-9159-3095621BA105}" type="sibTrans" cxnId="{3B343171-BD90-4605-BCF9-1E28DF214B63}">
      <dgm:prSet/>
      <dgm:spPr/>
      <dgm:t>
        <a:bodyPr/>
        <a:lstStyle/>
        <a:p>
          <a:endParaRPr lang="en-US"/>
        </a:p>
      </dgm:t>
    </dgm:pt>
    <dgm:pt modelId="{E917DCBF-23B4-4F76-9A57-811C786B1A19}">
      <dgm:prSet/>
      <dgm:spPr/>
      <dgm:t>
        <a:bodyPr/>
        <a:lstStyle/>
        <a:p>
          <a:pPr>
            <a:lnSpc>
              <a:spcPct val="100000"/>
            </a:lnSpc>
          </a:pPr>
          <a:r>
            <a:rPr lang="en-US"/>
            <a:t>The formula to find the surface area of a cube is SA = 6s², where s is the length of one side</a:t>
          </a:r>
        </a:p>
      </dgm:t>
    </dgm:pt>
    <dgm:pt modelId="{74A7EBFD-FC49-4B99-BA35-6F55DCC4CEDD}" type="parTrans" cxnId="{C6A259E7-1AD0-4288-85F7-C8CDE7748472}">
      <dgm:prSet/>
      <dgm:spPr/>
      <dgm:t>
        <a:bodyPr/>
        <a:lstStyle/>
        <a:p>
          <a:endParaRPr lang="en-US"/>
        </a:p>
      </dgm:t>
    </dgm:pt>
    <dgm:pt modelId="{5C1EAB87-2360-4352-9F6A-38A2F087FDCA}" type="sibTrans" cxnId="{C6A259E7-1AD0-4288-85F7-C8CDE7748472}">
      <dgm:prSet/>
      <dgm:spPr/>
      <dgm:t>
        <a:bodyPr/>
        <a:lstStyle/>
        <a:p>
          <a:endParaRPr lang="en-US"/>
        </a:p>
      </dgm:t>
    </dgm:pt>
    <dgm:pt modelId="{496A69F6-CD6A-4EBD-B81A-38BC2A081B9D}">
      <dgm:prSet/>
      <dgm:spPr/>
      <dgm:t>
        <a:bodyPr/>
        <a:lstStyle/>
        <a:p>
          <a:pPr>
            <a:lnSpc>
              <a:spcPct val="100000"/>
            </a:lnSpc>
          </a:pPr>
          <a:r>
            <a:rPr lang="en-US"/>
            <a:t>Surface area of a cube can be used to calculate the amount of wrapping paper needed to wrap a cube-shaped gift</a:t>
          </a:r>
        </a:p>
      </dgm:t>
    </dgm:pt>
    <dgm:pt modelId="{144DB218-8079-47AB-9649-B8FE3C547BB6}" type="parTrans" cxnId="{4594FF47-0D0C-4BF2-852F-A0587288970B}">
      <dgm:prSet/>
      <dgm:spPr/>
      <dgm:t>
        <a:bodyPr/>
        <a:lstStyle/>
        <a:p>
          <a:endParaRPr lang="en-US"/>
        </a:p>
      </dgm:t>
    </dgm:pt>
    <dgm:pt modelId="{5D25F882-3DE4-48B0-AE73-E9413DAC3BB3}" type="sibTrans" cxnId="{4594FF47-0D0C-4BF2-852F-A0587288970B}">
      <dgm:prSet/>
      <dgm:spPr/>
      <dgm:t>
        <a:bodyPr/>
        <a:lstStyle/>
        <a:p>
          <a:endParaRPr lang="en-US"/>
        </a:p>
      </dgm:t>
    </dgm:pt>
    <dgm:pt modelId="{7D42CFF6-02AE-451A-AFCA-FB0E1E7F727A}" type="pres">
      <dgm:prSet presAssocID="{1B151797-1D47-4BC5-8F34-722C9E3F1A8F}" presName="root" presStyleCnt="0">
        <dgm:presLayoutVars>
          <dgm:dir/>
          <dgm:resizeHandles val="exact"/>
        </dgm:presLayoutVars>
      </dgm:prSet>
      <dgm:spPr/>
    </dgm:pt>
    <dgm:pt modelId="{E1371D5E-1C93-4017-9ADC-EFCD9615EB3C}" type="pres">
      <dgm:prSet presAssocID="{378804E5-CFFF-4EFD-9A66-2935AA17CB00}" presName="compNode" presStyleCnt="0"/>
      <dgm:spPr/>
    </dgm:pt>
    <dgm:pt modelId="{954A4746-DFD9-4649-959A-14E21A230461}" type="pres">
      <dgm:prSet presAssocID="{378804E5-CFFF-4EFD-9A66-2935AA17CB00}" presName="bgRect" presStyleLbl="bgShp" presStyleIdx="0" presStyleCnt="3"/>
      <dgm:spPr/>
    </dgm:pt>
    <dgm:pt modelId="{D79B07C9-F940-46A3-ACAA-E4657C8073C0}" type="pres">
      <dgm:prSet presAssocID="{378804E5-CFFF-4EFD-9A66-2935AA17CB00}" presName="iconRect" presStyleLbl="node1" presStyleIdx="0" presStyleCnt="3"/>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Document"/>
        </a:ext>
      </dgm:extLst>
    </dgm:pt>
    <dgm:pt modelId="{16325D65-43E0-4DF7-8024-4E002EB09B77}" type="pres">
      <dgm:prSet presAssocID="{378804E5-CFFF-4EFD-9A66-2935AA17CB00}" presName="spaceRect" presStyleCnt="0"/>
      <dgm:spPr/>
    </dgm:pt>
    <dgm:pt modelId="{E6BAF753-A181-4DEC-9E77-416660959085}" type="pres">
      <dgm:prSet presAssocID="{378804E5-CFFF-4EFD-9A66-2935AA17CB00}" presName="parTx" presStyleLbl="revTx" presStyleIdx="0" presStyleCnt="3">
        <dgm:presLayoutVars>
          <dgm:chMax val="0"/>
          <dgm:chPref val="0"/>
        </dgm:presLayoutVars>
      </dgm:prSet>
      <dgm:spPr/>
    </dgm:pt>
    <dgm:pt modelId="{7DA3DD36-0366-4282-A43D-241255858770}" type="pres">
      <dgm:prSet presAssocID="{16D0A9FE-37C1-4842-9159-3095621BA105}" presName="sibTrans" presStyleCnt="0"/>
      <dgm:spPr/>
    </dgm:pt>
    <dgm:pt modelId="{4F512FCF-7AE7-45FF-A227-0FD0D5EE31F4}" type="pres">
      <dgm:prSet presAssocID="{E917DCBF-23B4-4F76-9A57-811C786B1A19}" presName="compNode" presStyleCnt="0"/>
      <dgm:spPr/>
    </dgm:pt>
    <dgm:pt modelId="{1FA5D0B3-EF30-4AE0-8456-7C76D1A3545E}" type="pres">
      <dgm:prSet presAssocID="{E917DCBF-23B4-4F76-9A57-811C786B1A19}" presName="bgRect" presStyleLbl="bgShp" presStyleIdx="1" presStyleCnt="3"/>
      <dgm:spPr/>
    </dgm:pt>
    <dgm:pt modelId="{CFA84C8C-BFAB-42B5-A448-73B461C46CF5}" type="pres">
      <dgm:prSet presAssocID="{E917DCBF-23B4-4F76-9A57-811C786B1A19}" presName="iconRect" presStyleLbl="node1" presStyleIdx="1" presStyleCnt="3"/>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Drawing Compass"/>
        </a:ext>
      </dgm:extLst>
    </dgm:pt>
    <dgm:pt modelId="{394A1EB6-A401-4797-BEF8-9FB231110E95}" type="pres">
      <dgm:prSet presAssocID="{E917DCBF-23B4-4F76-9A57-811C786B1A19}" presName="spaceRect" presStyleCnt="0"/>
      <dgm:spPr/>
    </dgm:pt>
    <dgm:pt modelId="{338E7EC2-450E-43C3-A4F7-F9D1D9B6808B}" type="pres">
      <dgm:prSet presAssocID="{E917DCBF-23B4-4F76-9A57-811C786B1A19}" presName="parTx" presStyleLbl="revTx" presStyleIdx="1" presStyleCnt="3">
        <dgm:presLayoutVars>
          <dgm:chMax val="0"/>
          <dgm:chPref val="0"/>
        </dgm:presLayoutVars>
      </dgm:prSet>
      <dgm:spPr/>
    </dgm:pt>
    <dgm:pt modelId="{5951CD2B-685E-4C07-B20D-342F3FE68E27}" type="pres">
      <dgm:prSet presAssocID="{5C1EAB87-2360-4352-9F6A-38A2F087FDCA}" presName="sibTrans" presStyleCnt="0"/>
      <dgm:spPr/>
    </dgm:pt>
    <dgm:pt modelId="{9152D3CA-B016-4237-94E4-86DCA7C5DB43}" type="pres">
      <dgm:prSet presAssocID="{496A69F6-CD6A-4EBD-B81A-38BC2A081B9D}" presName="compNode" presStyleCnt="0"/>
      <dgm:spPr/>
    </dgm:pt>
    <dgm:pt modelId="{56505A00-75BC-4B10-92E3-09856F9DFF20}" type="pres">
      <dgm:prSet presAssocID="{496A69F6-CD6A-4EBD-B81A-38BC2A081B9D}" presName="bgRect" presStyleLbl="bgShp" presStyleIdx="2" presStyleCnt="3"/>
      <dgm:spPr/>
    </dgm:pt>
    <dgm:pt modelId="{5C3F8F84-7108-4FF0-95F3-472E65B3FEA3}" type="pres">
      <dgm:prSet presAssocID="{496A69F6-CD6A-4EBD-B81A-38BC2A081B9D}" presName="iconRect" presStyleLbl="node1" presStyleIdx="2" presStyleCnt="3"/>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Bow"/>
        </a:ext>
      </dgm:extLst>
    </dgm:pt>
    <dgm:pt modelId="{7F66574C-E139-4FE4-958B-151DB5F81077}" type="pres">
      <dgm:prSet presAssocID="{496A69F6-CD6A-4EBD-B81A-38BC2A081B9D}" presName="spaceRect" presStyleCnt="0"/>
      <dgm:spPr/>
    </dgm:pt>
    <dgm:pt modelId="{177E428A-92BD-4F6C-B48B-C54CD394B729}" type="pres">
      <dgm:prSet presAssocID="{496A69F6-CD6A-4EBD-B81A-38BC2A081B9D}" presName="parTx" presStyleLbl="revTx" presStyleIdx="2" presStyleCnt="3">
        <dgm:presLayoutVars>
          <dgm:chMax val="0"/>
          <dgm:chPref val="0"/>
        </dgm:presLayoutVars>
      </dgm:prSet>
      <dgm:spPr/>
    </dgm:pt>
  </dgm:ptLst>
  <dgm:cxnLst>
    <dgm:cxn modelId="{251AEA12-AB3F-459E-A360-03EED426A8A5}" type="presOf" srcId="{E917DCBF-23B4-4F76-9A57-811C786B1A19}" destId="{338E7EC2-450E-43C3-A4F7-F9D1D9B6808B}" srcOrd="0" destOrd="0" presId="urn:microsoft.com/office/officeart/2018/2/layout/IconVerticalSolidList"/>
    <dgm:cxn modelId="{E86E353D-95EB-44F4-90E8-4DF1036DD2D1}" type="presOf" srcId="{378804E5-CFFF-4EFD-9A66-2935AA17CB00}" destId="{E6BAF753-A181-4DEC-9E77-416660959085}" srcOrd="0" destOrd="0" presId="urn:microsoft.com/office/officeart/2018/2/layout/IconVerticalSolidList"/>
    <dgm:cxn modelId="{4594FF47-0D0C-4BF2-852F-A0587288970B}" srcId="{1B151797-1D47-4BC5-8F34-722C9E3F1A8F}" destId="{496A69F6-CD6A-4EBD-B81A-38BC2A081B9D}" srcOrd="2" destOrd="0" parTransId="{144DB218-8079-47AB-9649-B8FE3C547BB6}" sibTransId="{5D25F882-3DE4-48B0-AE73-E9413DAC3BB3}"/>
    <dgm:cxn modelId="{3B343171-BD90-4605-BCF9-1E28DF214B63}" srcId="{1B151797-1D47-4BC5-8F34-722C9E3F1A8F}" destId="{378804E5-CFFF-4EFD-9A66-2935AA17CB00}" srcOrd="0" destOrd="0" parTransId="{4E80683B-88E3-4AF9-AE12-80C38625D99D}" sibTransId="{16D0A9FE-37C1-4842-9159-3095621BA105}"/>
    <dgm:cxn modelId="{D413599D-7A81-4F36-A499-8FDFE28B4B42}" type="presOf" srcId="{1B151797-1D47-4BC5-8F34-722C9E3F1A8F}" destId="{7D42CFF6-02AE-451A-AFCA-FB0E1E7F727A}" srcOrd="0" destOrd="0" presId="urn:microsoft.com/office/officeart/2018/2/layout/IconVerticalSolidList"/>
    <dgm:cxn modelId="{9A9165C3-508E-43C5-AE0F-C81F2B37974A}" type="presOf" srcId="{496A69F6-CD6A-4EBD-B81A-38BC2A081B9D}" destId="{177E428A-92BD-4F6C-B48B-C54CD394B729}" srcOrd="0" destOrd="0" presId="urn:microsoft.com/office/officeart/2018/2/layout/IconVerticalSolidList"/>
    <dgm:cxn modelId="{C6A259E7-1AD0-4288-85F7-C8CDE7748472}" srcId="{1B151797-1D47-4BC5-8F34-722C9E3F1A8F}" destId="{E917DCBF-23B4-4F76-9A57-811C786B1A19}" srcOrd="1" destOrd="0" parTransId="{74A7EBFD-FC49-4B99-BA35-6F55DCC4CEDD}" sibTransId="{5C1EAB87-2360-4352-9F6A-38A2F087FDCA}"/>
    <dgm:cxn modelId="{823F9F22-8FCC-4F2E-8108-871C6B3E3741}" type="presParOf" srcId="{7D42CFF6-02AE-451A-AFCA-FB0E1E7F727A}" destId="{E1371D5E-1C93-4017-9ADC-EFCD9615EB3C}" srcOrd="0" destOrd="0" presId="urn:microsoft.com/office/officeart/2018/2/layout/IconVerticalSolidList"/>
    <dgm:cxn modelId="{18019C6A-396A-43A4-B11B-6BA54B6345C5}" type="presParOf" srcId="{E1371D5E-1C93-4017-9ADC-EFCD9615EB3C}" destId="{954A4746-DFD9-4649-959A-14E21A230461}" srcOrd="0" destOrd="0" presId="urn:microsoft.com/office/officeart/2018/2/layout/IconVerticalSolidList"/>
    <dgm:cxn modelId="{7B0F9B90-8C46-41F7-BF83-6E05F0A3AC67}" type="presParOf" srcId="{E1371D5E-1C93-4017-9ADC-EFCD9615EB3C}" destId="{D79B07C9-F940-46A3-ACAA-E4657C8073C0}" srcOrd="1" destOrd="0" presId="urn:microsoft.com/office/officeart/2018/2/layout/IconVerticalSolidList"/>
    <dgm:cxn modelId="{835220E5-166E-473E-8563-07D43676304D}" type="presParOf" srcId="{E1371D5E-1C93-4017-9ADC-EFCD9615EB3C}" destId="{16325D65-43E0-4DF7-8024-4E002EB09B77}" srcOrd="2" destOrd="0" presId="urn:microsoft.com/office/officeart/2018/2/layout/IconVerticalSolidList"/>
    <dgm:cxn modelId="{19F2E0B8-5C53-4902-A1C9-5688B2FD9B78}" type="presParOf" srcId="{E1371D5E-1C93-4017-9ADC-EFCD9615EB3C}" destId="{E6BAF753-A181-4DEC-9E77-416660959085}" srcOrd="3" destOrd="0" presId="urn:microsoft.com/office/officeart/2018/2/layout/IconVerticalSolidList"/>
    <dgm:cxn modelId="{DA342651-D18F-46DE-8560-D4ED1DF43816}" type="presParOf" srcId="{7D42CFF6-02AE-451A-AFCA-FB0E1E7F727A}" destId="{7DA3DD36-0366-4282-A43D-241255858770}" srcOrd="1" destOrd="0" presId="urn:microsoft.com/office/officeart/2018/2/layout/IconVerticalSolidList"/>
    <dgm:cxn modelId="{616BC34F-979D-414D-815B-345CF2423031}" type="presParOf" srcId="{7D42CFF6-02AE-451A-AFCA-FB0E1E7F727A}" destId="{4F512FCF-7AE7-45FF-A227-0FD0D5EE31F4}" srcOrd="2" destOrd="0" presId="urn:microsoft.com/office/officeart/2018/2/layout/IconVerticalSolidList"/>
    <dgm:cxn modelId="{3636877E-7D34-4325-ABD5-0EB6F214B98D}" type="presParOf" srcId="{4F512FCF-7AE7-45FF-A227-0FD0D5EE31F4}" destId="{1FA5D0B3-EF30-4AE0-8456-7C76D1A3545E}" srcOrd="0" destOrd="0" presId="urn:microsoft.com/office/officeart/2018/2/layout/IconVerticalSolidList"/>
    <dgm:cxn modelId="{DD36BB27-16FC-4DF5-910C-D9D23CF8BA42}" type="presParOf" srcId="{4F512FCF-7AE7-45FF-A227-0FD0D5EE31F4}" destId="{CFA84C8C-BFAB-42B5-A448-73B461C46CF5}" srcOrd="1" destOrd="0" presId="urn:microsoft.com/office/officeart/2018/2/layout/IconVerticalSolidList"/>
    <dgm:cxn modelId="{006CC4AC-3AF1-428F-A367-0A15FBB5C5FC}" type="presParOf" srcId="{4F512FCF-7AE7-45FF-A227-0FD0D5EE31F4}" destId="{394A1EB6-A401-4797-BEF8-9FB231110E95}" srcOrd="2" destOrd="0" presId="urn:microsoft.com/office/officeart/2018/2/layout/IconVerticalSolidList"/>
    <dgm:cxn modelId="{30C7E65B-42EC-47F7-BCA1-F6502FFC5928}" type="presParOf" srcId="{4F512FCF-7AE7-45FF-A227-0FD0D5EE31F4}" destId="{338E7EC2-450E-43C3-A4F7-F9D1D9B6808B}" srcOrd="3" destOrd="0" presId="urn:microsoft.com/office/officeart/2018/2/layout/IconVerticalSolidList"/>
    <dgm:cxn modelId="{D349EF47-CA58-49A0-94A0-1AC10BB94E5F}" type="presParOf" srcId="{7D42CFF6-02AE-451A-AFCA-FB0E1E7F727A}" destId="{5951CD2B-685E-4C07-B20D-342F3FE68E27}" srcOrd="3" destOrd="0" presId="urn:microsoft.com/office/officeart/2018/2/layout/IconVerticalSolidList"/>
    <dgm:cxn modelId="{D497735C-7026-4487-A505-8EE33713C994}" type="presParOf" srcId="{7D42CFF6-02AE-451A-AFCA-FB0E1E7F727A}" destId="{9152D3CA-B016-4237-94E4-86DCA7C5DB43}" srcOrd="4" destOrd="0" presId="urn:microsoft.com/office/officeart/2018/2/layout/IconVerticalSolidList"/>
    <dgm:cxn modelId="{393AB1B5-2068-4E8F-8579-EFD1265A9C93}" type="presParOf" srcId="{9152D3CA-B016-4237-94E4-86DCA7C5DB43}" destId="{56505A00-75BC-4B10-92E3-09856F9DFF20}" srcOrd="0" destOrd="0" presId="urn:microsoft.com/office/officeart/2018/2/layout/IconVerticalSolidList"/>
    <dgm:cxn modelId="{1345E1EA-045C-4B9B-8C01-556F26FDFEB0}" type="presParOf" srcId="{9152D3CA-B016-4237-94E4-86DCA7C5DB43}" destId="{5C3F8F84-7108-4FF0-95F3-472E65B3FEA3}" srcOrd="1" destOrd="0" presId="urn:microsoft.com/office/officeart/2018/2/layout/IconVerticalSolidList"/>
    <dgm:cxn modelId="{D2A005B7-7CE9-44CA-9835-5E56BB9A3600}" type="presParOf" srcId="{9152D3CA-B016-4237-94E4-86DCA7C5DB43}" destId="{7F66574C-E139-4FE4-958B-151DB5F81077}" srcOrd="2" destOrd="0" presId="urn:microsoft.com/office/officeart/2018/2/layout/IconVerticalSolidList"/>
    <dgm:cxn modelId="{D22EE988-EC4E-485B-8C5D-CBAAA19D2D05}" type="presParOf" srcId="{9152D3CA-B016-4237-94E4-86DCA7C5DB43}" destId="{177E428A-92BD-4F6C-B48B-C54CD394B729}" srcOrd="3" destOrd="0" presId="urn:microsoft.com/office/officeart/2018/2/layout/IconVerticalSoli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B0AB1EC1-2026-4FA6-8EBC-B1487FF672CA}" type="doc">
      <dgm:prSet loTypeId="urn:microsoft.com/office/officeart/2016/7/layout/VerticalSolidActionList" loCatId="List" qsTypeId="urn:microsoft.com/office/officeart/2005/8/quickstyle/simple4" qsCatId="simple" csTypeId="urn:microsoft.com/office/officeart/2005/8/colors/accent1_2" csCatId="accent1"/>
      <dgm:spPr/>
      <dgm:t>
        <a:bodyPr/>
        <a:lstStyle/>
        <a:p>
          <a:endParaRPr lang="en-US"/>
        </a:p>
      </dgm:t>
    </dgm:pt>
    <dgm:pt modelId="{0B1CFD55-61A4-4D10-B387-C88BA280356A}">
      <dgm:prSet/>
      <dgm:spPr/>
      <dgm:t>
        <a:bodyPr/>
        <a:lstStyle/>
        <a:p>
          <a:r>
            <a:rPr lang="en-US"/>
            <a:t>Calculate</a:t>
          </a:r>
        </a:p>
      </dgm:t>
    </dgm:pt>
    <dgm:pt modelId="{9558CFB9-DC42-4674-8F55-323647FB5A72}" type="parTrans" cxnId="{11784A3E-AABD-40AA-883F-10FFD827AB0C}">
      <dgm:prSet/>
      <dgm:spPr/>
      <dgm:t>
        <a:bodyPr/>
        <a:lstStyle/>
        <a:p>
          <a:endParaRPr lang="en-US"/>
        </a:p>
      </dgm:t>
    </dgm:pt>
    <dgm:pt modelId="{C44A54F1-82B6-4F3F-8D32-760A2CD54058}" type="sibTrans" cxnId="{11784A3E-AABD-40AA-883F-10FFD827AB0C}">
      <dgm:prSet/>
      <dgm:spPr/>
      <dgm:t>
        <a:bodyPr/>
        <a:lstStyle/>
        <a:p>
          <a:endParaRPr lang="en-US"/>
        </a:p>
      </dgm:t>
    </dgm:pt>
    <dgm:pt modelId="{3F9A96BE-6AE3-433E-9061-1E4EFAEC9E91}">
      <dgm:prSet/>
      <dgm:spPr/>
      <dgm:t>
        <a:bodyPr/>
        <a:lstStyle/>
        <a:p>
          <a:r>
            <a:rPr lang="en-US"/>
            <a:t>Given the dimensions of a triangular prism, calculate its surface area using the formula</a:t>
          </a:r>
        </a:p>
      </dgm:t>
    </dgm:pt>
    <dgm:pt modelId="{01EEF930-35E4-4D4A-BD60-0D24D808FE8D}" type="parTrans" cxnId="{AA82A9D7-BB2D-47F2-BE07-7E14A20B0298}">
      <dgm:prSet/>
      <dgm:spPr/>
      <dgm:t>
        <a:bodyPr/>
        <a:lstStyle/>
        <a:p>
          <a:endParaRPr lang="en-US"/>
        </a:p>
      </dgm:t>
    </dgm:pt>
    <dgm:pt modelId="{67A06D51-3479-481C-8B51-845833585A24}" type="sibTrans" cxnId="{AA82A9D7-BB2D-47F2-BE07-7E14A20B0298}">
      <dgm:prSet/>
      <dgm:spPr/>
      <dgm:t>
        <a:bodyPr/>
        <a:lstStyle/>
        <a:p>
          <a:endParaRPr lang="en-US"/>
        </a:p>
      </dgm:t>
    </dgm:pt>
    <dgm:pt modelId="{F6AC74ED-C29D-422C-99B4-F5047AC13602}">
      <dgm:prSet/>
      <dgm:spPr/>
      <dgm:t>
        <a:bodyPr/>
        <a:lstStyle/>
        <a:p>
          <a:r>
            <a:rPr lang="en-US"/>
            <a:t>Show</a:t>
          </a:r>
        </a:p>
      </dgm:t>
    </dgm:pt>
    <dgm:pt modelId="{52B004E0-23ED-411A-9A04-FAD51E4D690F}" type="parTrans" cxnId="{E4FD879D-942E-4B6B-A324-E9B405B94BA8}">
      <dgm:prSet/>
      <dgm:spPr/>
      <dgm:t>
        <a:bodyPr/>
        <a:lstStyle/>
        <a:p>
          <a:endParaRPr lang="en-US"/>
        </a:p>
      </dgm:t>
    </dgm:pt>
    <dgm:pt modelId="{859CA40D-7840-47DB-9D22-DE2AD7998B35}" type="sibTrans" cxnId="{E4FD879D-942E-4B6B-A324-E9B405B94BA8}">
      <dgm:prSet/>
      <dgm:spPr/>
      <dgm:t>
        <a:bodyPr/>
        <a:lstStyle/>
        <a:p>
          <a:endParaRPr lang="en-US"/>
        </a:p>
      </dgm:t>
    </dgm:pt>
    <dgm:pt modelId="{26746937-111B-4ADA-A3AE-D2E2B20B6BDD}">
      <dgm:prSet/>
      <dgm:spPr/>
      <dgm:t>
        <a:bodyPr/>
        <a:lstStyle/>
        <a:p>
          <a:r>
            <a:rPr lang="en-US"/>
            <a:t>Show step-by-step how to apply the formula to the given dimensions</a:t>
          </a:r>
        </a:p>
      </dgm:t>
    </dgm:pt>
    <dgm:pt modelId="{B948FFE6-C141-4271-B698-1CF6B56D1BCC}" type="parTrans" cxnId="{16E2FB8B-6C26-4A5F-9A12-58EE872A2942}">
      <dgm:prSet/>
      <dgm:spPr/>
      <dgm:t>
        <a:bodyPr/>
        <a:lstStyle/>
        <a:p>
          <a:endParaRPr lang="en-US"/>
        </a:p>
      </dgm:t>
    </dgm:pt>
    <dgm:pt modelId="{68D77DF9-3D33-4544-B4BE-C765D89B8F6C}" type="sibTrans" cxnId="{16E2FB8B-6C26-4A5F-9A12-58EE872A2942}">
      <dgm:prSet/>
      <dgm:spPr/>
      <dgm:t>
        <a:bodyPr/>
        <a:lstStyle/>
        <a:p>
          <a:endParaRPr lang="en-US"/>
        </a:p>
      </dgm:t>
    </dgm:pt>
    <dgm:pt modelId="{293B0F8A-B3E6-43AE-B507-106C6CFE457E}">
      <dgm:prSet/>
      <dgm:spPr/>
      <dgm:t>
        <a:bodyPr/>
        <a:lstStyle/>
        <a:p>
          <a:r>
            <a:rPr lang="en-US"/>
            <a:t>Include</a:t>
          </a:r>
        </a:p>
      </dgm:t>
    </dgm:pt>
    <dgm:pt modelId="{BA26B868-1DFA-4FDE-BE0A-2B77B417817B}" type="parTrans" cxnId="{96A5C6FA-28C6-4BCA-9FEF-C5ADA3826D42}">
      <dgm:prSet/>
      <dgm:spPr/>
      <dgm:t>
        <a:bodyPr/>
        <a:lstStyle/>
        <a:p>
          <a:endParaRPr lang="en-US"/>
        </a:p>
      </dgm:t>
    </dgm:pt>
    <dgm:pt modelId="{11002885-F8EA-4623-BC1F-D0708AFB5E05}" type="sibTrans" cxnId="{96A5C6FA-28C6-4BCA-9FEF-C5ADA3826D42}">
      <dgm:prSet/>
      <dgm:spPr/>
      <dgm:t>
        <a:bodyPr/>
        <a:lstStyle/>
        <a:p>
          <a:endParaRPr lang="en-US"/>
        </a:p>
      </dgm:t>
    </dgm:pt>
    <dgm:pt modelId="{BCAA04BD-AC95-4937-9416-6E085D355FAA}">
      <dgm:prSet/>
      <dgm:spPr/>
      <dgm:t>
        <a:bodyPr/>
        <a:lstStyle/>
        <a:p>
          <a:r>
            <a:rPr lang="en-US"/>
            <a:t>Include units in the final answer</a:t>
          </a:r>
        </a:p>
      </dgm:t>
    </dgm:pt>
    <dgm:pt modelId="{313245D0-E4BD-4A46-9D1C-3FEA91AA9304}" type="parTrans" cxnId="{EA36024F-F3C7-4415-88F4-3E21ACD39A63}">
      <dgm:prSet/>
      <dgm:spPr/>
      <dgm:t>
        <a:bodyPr/>
        <a:lstStyle/>
        <a:p>
          <a:endParaRPr lang="en-US"/>
        </a:p>
      </dgm:t>
    </dgm:pt>
    <dgm:pt modelId="{EBEB55CE-5953-4A1A-BFE2-3DDDE4C561B5}" type="sibTrans" cxnId="{EA36024F-F3C7-4415-88F4-3E21ACD39A63}">
      <dgm:prSet/>
      <dgm:spPr/>
      <dgm:t>
        <a:bodyPr/>
        <a:lstStyle/>
        <a:p>
          <a:endParaRPr lang="en-US"/>
        </a:p>
      </dgm:t>
    </dgm:pt>
    <dgm:pt modelId="{C7A0A874-4583-4147-9023-7800BB0AEAA0}" type="pres">
      <dgm:prSet presAssocID="{B0AB1EC1-2026-4FA6-8EBC-B1487FF672CA}" presName="Name0" presStyleCnt="0">
        <dgm:presLayoutVars>
          <dgm:dir/>
          <dgm:animLvl val="lvl"/>
          <dgm:resizeHandles val="exact"/>
        </dgm:presLayoutVars>
      </dgm:prSet>
      <dgm:spPr/>
    </dgm:pt>
    <dgm:pt modelId="{A4491B6F-4E0E-4662-9D2D-CAE02CCAF300}" type="pres">
      <dgm:prSet presAssocID="{0B1CFD55-61A4-4D10-B387-C88BA280356A}" presName="linNode" presStyleCnt="0"/>
      <dgm:spPr/>
    </dgm:pt>
    <dgm:pt modelId="{EF39C076-4E17-455F-94F1-1D470E6B11B6}" type="pres">
      <dgm:prSet presAssocID="{0B1CFD55-61A4-4D10-B387-C88BA280356A}" presName="parentText" presStyleLbl="alignNode1" presStyleIdx="0" presStyleCnt="3">
        <dgm:presLayoutVars>
          <dgm:chMax val="1"/>
          <dgm:bulletEnabled/>
        </dgm:presLayoutVars>
      </dgm:prSet>
      <dgm:spPr/>
    </dgm:pt>
    <dgm:pt modelId="{94438254-21FA-4593-AC64-9CFB8ECAF350}" type="pres">
      <dgm:prSet presAssocID="{0B1CFD55-61A4-4D10-B387-C88BA280356A}" presName="descendantText" presStyleLbl="alignAccFollowNode1" presStyleIdx="0" presStyleCnt="3">
        <dgm:presLayoutVars>
          <dgm:bulletEnabled/>
        </dgm:presLayoutVars>
      </dgm:prSet>
      <dgm:spPr/>
    </dgm:pt>
    <dgm:pt modelId="{F20569E4-9FC6-425A-8D1B-CEB4936E0F72}" type="pres">
      <dgm:prSet presAssocID="{C44A54F1-82B6-4F3F-8D32-760A2CD54058}" presName="sp" presStyleCnt="0"/>
      <dgm:spPr/>
    </dgm:pt>
    <dgm:pt modelId="{2C315C71-22C3-4AB6-9138-7BBFFF0150C4}" type="pres">
      <dgm:prSet presAssocID="{F6AC74ED-C29D-422C-99B4-F5047AC13602}" presName="linNode" presStyleCnt="0"/>
      <dgm:spPr/>
    </dgm:pt>
    <dgm:pt modelId="{1611441F-9A19-4F2E-8D1A-0E11763E2451}" type="pres">
      <dgm:prSet presAssocID="{F6AC74ED-C29D-422C-99B4-F5047AC13602}" presName="parentText" presStyleLbl="alignNode1" presStyleIdx="1" presStyleCnt="3">
        <dgm:presLayoutVars>
          <dgm:chMax val="1"/>
          <dgm:bulletEnabled/>
        </dgm:presLayoutVars>
      </dgm:prSet>
      <dgm:spPr/>
    </dgm:pt>
    <dgm:pt modelId="{02B8DAF0-FA2C-4924-B4BB-CA86876DDF29}" type="pres">
      <dgm:prSet presAssocID="{F6AC74ED-C29D-422C-99B4-F5047AC13602}" presName="descendantText" presStyleLbl="alignAccFollowNode1" presStyleIdx="1" presStyleCnt="3">
        <dgm:presLayoutVars>
          <dgm:bulletEnabled/>
        </dgm:presLayoutVars>
      </dgm:prSet>
      <dgm:spPr/>
    </dgm:pt>
    <dgm:pt modelId="{71BC4345-A25B-409A-A711-B76D3F46957C}" type="pres">
      <dgm:prSet presAssocID="{859CA40D-7840-47DB-9D22-DE2AD7998B35}" presName="sp" presStyleCnt="0"/>
      <dgm:spPr/>
    </dgm:pt>
    <dgm:pt modelId="{FC0EBB57-C302-4CF7-8D1E-375372DE3492}" type="pres">
      <dgm:prSet presAssocID="{293B0F8A-B3E6-43AE-B507-106C6CFE457E}" presName="linNode" presStyleCnt="0"/>
      <dgm:spPr/>
    </dgm:pt>
    <dgm:pt modelId="{7C59C970-A2B0-401D-99A8-6DFB1373368D}" type="pres">
      <dgm:prSet presAssocID="{293B0F8A-B3E6-43AE-B507-106C6CFE457E}" presName="parentText" presStyleLbl="alignNode1" presStyleIdx="2" presStyleCnt="3">
        <dgm:presLayoutVars>
          <dgm:chMax val="1"/>
          <dgm:bulletEnabled/>
        </dgm:presLayoutVars>
      </dgm:prSet>
      <dgm:spPr/>
    </dgm:pt>
    <dgm:pt modelId="{B00C0A5C-AC90-4A81-BF19-52F2F995F87D}" type="pres">
      <dgm:prSet presAssocID="{293B0F8A-B3E6-43AE-B507-106C6CFE457E}" presName="descendantText" presStyleLbl="alignAccFollowNode1" presStyleIdx="2" presStyleCnt="3">
        <dgm:presLayoutVars>
          <dgm:bulletEnabled/>
        </dgm:presLayoutVars>
      </dgm:prSet>
      <dgm:spPr/>
    </dgm:pt>
  </dgm:ptLst>
  <dgm:cxnLst>
    <dgm:cxn modelId="{3595A107-DA14-472C-A7E7-83929971E6F4}" type="presOf" srcId="{BCAA04BD-AC95-4937-9416-6E085D355FAA}" destId="{B00C0A5C-AC90-4A81-BF19-52F2F995F87D}" srcOrd="0" destOrd="0" presId="urn:microsoft.com/office/officeart/2016/7/layout/VerticalSolidActionList"/>
    <dgm:cxn modelId="{AA44A426-EDBF-4623-AA05-A1F83CD128DC}" type="presOf" srcId="{3F9A96BE-6AE3-433E-9061-1E4EFAEC9E91}" destId="{94438254-21FA-4593-AC64-9CFB8ECAF350}" srcOrd="0" destOrd="0" presId="urn:microsoft.com/office/officeart/2016/7/layout/VerticalSolidActionList"/>
    <dgm:cxn modelId="{11784A3E-AABD-40AA-883F-10FFD827AB0C}" srcId="{B0AB1EC1-2026-4FA6-8EBC-B1487FF672CA}" destId="{0B1CFD55-61A4-4D10-B387-C88BA280356A}" srcOrd="0" destOrd="0" parTransId="{9558CFB9-DC42-4674-8F55-323647FB5A72}" sibTransId="{C44A54F1-82B6-4F3F-8D32-760A2CD54058}"/>
    <dgm:cxn modelId="{E623A65C-83AD-4F46-BB3D-75A981D54C9F}" type="presOf" srcId="{293B0F8A-B3E6-43AE-B507-106C6CFE457E}" destId="{7C59C970-A2B0-401D-99A8-6DFB1373368D}" srcOrd="0" destOrd="0" presId="urn:microsoft.com/office/officeart/2016/7/layout/VerticalSolidActionList"/>
    <dgm:cxn modelId="{EA36024F-F3C7-4415-88F4-3E21ACD39A63}" srcId="{293B0F8A-B3E6-43AE-B507-106C6CFE457E}" destId="{BCAA04BD-AC95-4937-9416-6E085D355FAA}" srcOrd="0" destOrd="0" parTransId="{313245D0-E4BD-4A46-9D1C-3FEA91AA9304}" sibTransId="{EBEB55CE-5953-4A1A-BFE2-3DDDE4C561B5}"/>
    <dgm:cxn modelId="{BE83DA74-1355-4820-9FE4-B9C6B589B2E8}" type="presOf" srcId="{F6AC74ED-C29D-422C-99B4-F5047AC13602}" destId="{1611441F-9A19-4F2E-8D1A-0E11763E2451}" srcOrd="0" destOrd="0" presId="urn:microsoft.com/office/officeart/2016/7/layout/VerticalSolidActionList"/>
    <dgm:cxn modelId="{16E2FB8B-6C26-4A5F-9A12-58EE872A2942}" srcId="{F6AC74ED-C29D-422C-99B4-F5047AC13602}" destId="{26746937-111B-4ADA-A3AE-D2E2B20B6BDD}" srcOrd="0" destOrd="0" parTransId="{B948FFE6-C141-4271-B698-1CF6B56D1BCC}" sibTransId="{68D77DF9-3D33-4544-B4BE-C765D89B8F6C}"/>
    <dgm:cxn modelId="{E4FD879D-942E-4B6B-A324-E9B405B94BA8}" srcId="{B0AB1EC1-2026-4FA6-8EBC-B1487FF672CA}" destId="{F6AC74ED-C29D-422C-99B4-F5047AC13602}" srcOrd="1" destOrd="0" parTransId="{52B004E0-23ED-411A-9A04-FAD51E4D690F}" sibTransId="{859CA40D-7840-47DB-9D22-DE2AD7998B35}"/>
    <dgm:cxn modelId="{E8CFCDAF-DFBF-45BD-972C-36C3B48FEBA4}" type="presOf" srcId="{26746937-111B-4ADA-A3AE-D2E2B20B6BDD}" destId="{02B8DAF0-FA2C-4924-B4BB-CA86876DDF29}" srcOrd="0" destOrd="0" presId="urn:microsoft.com/office/officeart/2016/7/layout/VerticalSolidActionList"/>
    <dgm:cxn modelId="{ED8E45C7-583F-41A8-B5D7-E6C1232B2C31}" type="presOf" srcId="{B0AB1EC1-2026-4FA6-8EBC-B1487FF672CA}" destId="{C7A0A874-4583-4147-9023-7800BB0AEAA0}" srcOrd="0" destOrd="0" presId="urn:microsoft.com/office/officeart/2016/7/layout/VerticalSolidActionList"/>
    <dgm:cxn modelId="{5C0522D1-343E-4199-AA0A-7EBBFECF996B}" type="presOf" srcId="{0B1CFD55-61A4-4D10-B387-C88BA280356A}" destId="{EF39C076-4E17-455F-94F1-1D470E6B11B6}" srcOrd="0" destOrd="0" presId="urn:microsoft.com/office/officeart/2016/7/layout/VerticalSolidActionList"/>
    <dgm:cxn modelId="{AA82A9D7-BB2D-47F2-BE07-7E14A20B0298}" srcId="{0B1CFD55-61A4-4D10-B387-C88BA280356A}" destId="{3F9A96BE-6AE3-433E-9061-1E4EFAEC9E91}" srcOrd="0" destOrd="0" parTransId="{01EEF930-35E4-4D4A-BD60-0D24D808FE8D}" sibTransId="{67A06D51-3479-481C-8B51-845833585A24}"/>
    <dgm:cxn modelId="{96A5C6FA-28C6-4BCA-9FEF-C5ADA3826D42}" srcId="{B0AB1EC1-2026-4FA6-8EBC-B1487FF672CA}" destId="{293B0F8A-B3E6-43AE-B507-106C6CFE457E}" srcOrd="2" destOrd="0" parTransId="{BA26B868-1DFA-4FDE-BE0A-2B77B417817B}" sibTransId="{11002885-F8EA-4623-BC1F-D0708AFB5E05}"/>
    <dgm:cxn modelId="{EF593FD0-B288-47C9-8B1B-C270F6D3DCE2}" type="presParOf" srcId="{C7A0A874-4583-4147-9023-7800BB0AEAA0}" destId="{A4491B6F-4E0E-4662-9D2D-CAE02CCAF300}" srcOrd="0" destOrd="0" presId="urn:microsoft.com/office/officeart/2016/7/layout/VerticalSolidActionList"/>
    <dgm:cxn modelId="{ACDA474F-7476-4738-B555-F0D988CBE6D8}" type="presParOf" srcId="{A4491B6F-4E0E-4662-9D2D-CAE02CCAF300}" destId="{EF39C076-4E17-455F-94F1-1D470E6B11B6}" srcOrd="0" destOrd="0" presId="urn:microsoft.com/office/officeart/2016/7/layout/VerticalSolidActionList"/>
    <dgm:cxn modelId="{C8B83A2B-460D-4815-9770-4C4EBE857550}" type="presParOf" srcId="{A4491B6F-4E0E-4662-9D2D-CAE02CCAF300}" destId="{94438254-21FA-4593-AC64-9CFB8ECAF350}" srcOrd="1" destOrd="0" presId="urn:microsoft.com/office/officeart/2016/7/layout/VerticalSolidActionList"/>
    <dgm:cxn modelId="{2E85F59D-61AB-4132-B224-E2566502953B}" type="presParOf" srcId="{C7A0A874-4583-4147-9023-7800BB0AEAA0}" destId="{F20569E4-9FC6-425A-8D1B-CEB4936E0F72}" srcOrd="1" destOrd="0" presId="urn:microsoft.com/office/officeart/2016/7/layout/VerticalSolidActionList"/>
    <dgm:cxn modelId="{5A3E05BF-412B-494B-8261-092055F29AED}" type="presParOf" srcId="{C7A0A874-4583-4147-9023-7800BB0AEAA0}" destId="{2C315C71-22C3-4AB6-9138-7BBFFF0150C4}" srcOrd="2" destOrd="0" presId="urn:microsoft.com/office/officeart/2016/7/layout/VerticalSolidActionList"/>
    <dgm:cxn modelId="{E82ED046-0EB6-466D-AD82-AEE21F0F8B62}" type="presParOf" srcId="{2C315C71-22C3-4AB6-9138-7BBFFF0150C4}" destId="{1611441F-9A19-4F2E-8D1A-0E11763E2451}" srcOrd="0" destOrd="0" presId="urn:microsoft.com/office/officeart/2016/7/layout/VerticalSolidActionList"/>
    <dgm:cxn modelId="{80ADC1DC-1D38-4DEB-A351-A379CF6002E0}" type="presParOf" srcId="{2C315C71-22C3-4AB6-9138-7BBFFF0150C4}" destId="{02B8DAF0-FA2C-4924-B4BB-CA86876DDF29}" srcOrd="1" destOrd="0" presId="urn:microsoft.com/office/officeart/2016/7/layout/VerticalSolidActionList"/>
    <dgm:cxn modelId="{570A11FE-80C9-4DBC-AFD0-F423C1CA23BF}" type="presParOf" srcId="{C7A0A874-4583-4147-9023-7800BB0AEAA0}" destId="{71BC4345-A25B-409A-A711-B76D3F46957C}" srcOrd="3" destOrd="0" presId="urn:microsoft.com/office/officeart/2016/7/layout/VerticalSolidActionList"/>
    <dgm:cxn modelId="{E357F49B-6909-47E6-B105-C7BA9AD9EC2A}" type="presParOf" srcId="{C7A0A874-4583-4147-9023-7800BB0AEAA0}" destId="{FC0EBB57-C302-4CF7-8D1E-375372DE3492}" srcOrd="4" destOrd="0" presId="urn:microsoft.com/office/officeart/2016/7/layout/VerticalSolidActionList"/>
    <dgm:cxn modelId="{07927C95-5D76-402E-8B3B-91B1692366BF}" type="presParOf" srcId="{FC0EBB57-C302-4CF7-8D1E-375372DE3492}" destId="{7C59C970-A2B0-401D-99A8-6DFB1373368D}" srcOrd="0" destOrd="0" presId="urn:microsoft.com/office/officeart/2016/7/layout/VerticalSolidActionList"/>
    <dgm:cxn modelId="{8B5FF3D7-EBF5-434B-891D-726D5A25C938}" type="presParOf" srcId="{FC0EBB57-C302-4CF7-8D1E-375372DE3492}" destId="{B00C0A5C-AC90-4A81-BF19-52F2F995F87D}" srcOrd="1" destOrd="0" presId="urn:microsoft.com/office/officeart/2016/7/layout/VerticalSolidAction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605A9516-686B-4253-A228-62C9DC82D412}" type="doc">
      <dgm:prSet loTypeId="urn:microsoft.com/office/officeart/2018/2/layout/IconVerticalSolidList" loCatId="icon" qsTypeId="urn:microsoft.com/office/officeart/2005/8/quickstyle/simple1" qsCatId="simple" csTypeId="urn:microsoft.com/office/officeart/2005/8/colors/accent2_2" csCatId="accent2" phldr="1"/>
      <dgm:spPr/>
      <dgm:t>
        <a:bodyPr/>
        <a:lstStyle/>
        <a:p>
          <a:endParaRPr lang="en-US"/>
        </a:p>
      </dgm:t>
    </dgm:pt>
    <dgm:pt modelId="{2BEF71C8-F40F-4B6D-963D-ACD303B470F2}">
      <dgm:prSet/>
      <dgm:spPr/>
      <dgm:t>
        <a:bodyPr/>
        <a:lstStyle/>
        <a:p>
          <a:pPr>
            <a:lnSpc>
              <a:spcPct val="100000"/>
            </a:lnSpc>
          </a:pPr>
          <a:r>
            <a:rPr lang="en-US"/>
            <a:t>A triangular prism has two triangular bases and three rectangular faces</a:t>
          </a:r>
        </a:p>
      </dgm:t>
    </dgm:pt>
    <dgm:pt modelId="{A315ADA9-7BA2-4F3F-A0F9-0A6FE0F2F30B}" type="parTrans" cxnId="{E46F7D1E-B0BE-4378-8492-44943FC44074}">
      <dgm:prSet/>
      <dgm:spPr/>
      <dgm:t>
        <a:bodyPr/>
        <a:lstStyle/>
        <a:p>
          <a:endParaRPr lang="en-US"/>
        </a:p>
      </dgm:t>
    </dgm:pt>
    <dgm:pt modelId="{0F0E03A1-B31E-4456-9A87-4669406B4353}" type="sibTrans" cxnId="{E46F7D1E-B0BE-4378-8492-44943FC44074}">
      <dgm:prSet/>
      <dgm:spPr/>
      <dgm:t>
        <a:bodyPr/>
        <a:lstStyle/>
        <a:p>
          <a:endParaRPr lang="en-US"/>
        </a:p>
      </dgm:t>
    </dgm:pt>
    <dgm:pt modelId="{1F979A87-AFA8-413B-A313-B47E2D26E194}">
      <dgm:prSet/>
      <dgm:spPr/>
      <dgm:t>
        <a:bodyPr/>
        <a:lstStyle/>
        <a:p>
          <a:pPr>
            <a:lnSpc>
              <a:spcPct val="100000"/>
            </a:lnSpc>
          </a:pPr>
          <a:r>
            <a:rPr lang="en-US"/>
            <a:t>To find the surface area, calculate the area of each face and add them together</a:t>
          </a:r>
        </a:p>
      </dgm:t>
    </dgm:pt>
    <dgm:pt modelId="{8F6EE6EE-DA79-4E34-B694-3777B4E2CDCA}" type="parTrans" cxnId="{3E0DD733-9E56-4D9E-B9FB-53403F42F460}">
      <dgm:prSet/>
      <dgm:spPr/>
      <dgm:t>
        <a:bodyPr/>
        <a:lstStyle/>
        <a:p>
          <a:endParaRPr lang="en-US"/>
        </a:p>
      </dgm:t>
    </dgm:pt>
    <dgm:pt modelId="{487C5FA9-20AC-4A44-BBAD-03A152A1A7ED}" type="sibTrans" cxnId="{3E0DD733-9E56-4D9E-B9FB-53403F42F460}">
      <dgm:prSet/>
      <dgm:spPr/>
      <dgm:t>
        <a:bodyPr/>
        <a:lstStyle/>
        <a:p>
          <a:endParaRPr lang="en-US"/>
        </a:p>
      </dgm:t>
    </dgm:pt>
    <dgm:pt modelId="{60FDD54F-6DD9-4C2C-837C-25F55DE8F238}">
      <dgm:prSet/>
      <dgm:spPr/>
      <dgm:t>
        <a:bodyPr/>
        <a:lstStyle/>
        <a:p>
          <a:pPr>
            <a:lnSpc>
              <a:spcPct val="100000"/>
            </a:lnSpc>
          </a:pPr>
          <a:r>
            <a:rPr lang="en-US"/>
            <a:t>Use the formula SA = (l x w) + (l x s) + (w x s) + (b x h) + (b x h)</a:t>
          </a:r>
        </a:p>
      </dgm:t>
    </dgm:pt>
    <dgm:pt modelId="{2237CDEB-1A2A-48CD-99D1-2BD07A816279}" type="parTrans" cxnId="{275E8A0C-28B7-4CF1-8998-522276B1C5F2}">
      <dgm:prSet/>
      <dgm:spPr/>
      <dgm:t>
        <a:bodyPr/>
        <a:lstStyle/>
        <a:p>
          <a:endParaRPr lang="en-US"/>
        </a:p>
      </dgm:t>
    </dgm:pt>
    <dgm:pt modelId="{7BB99699-45B1-4C46-990C-09506A109779}" type="sibTrans" cxnId="{275E8A0C-28B7-4CF1-8998-522276B1C5F2}">
      <dgm:prSet/>
      <dgm:spPr/>
      <dgm:t>
        <a:bodyPr/>
        <a:lstStyle/>
        <a:p>
          <a:endParaRPr lang="en-US"/>
        </a:p>
      </dgm:t>
    </dgm:pt>
    <dgm:pt modelId="{D63BBA51-8BE6-4B70-B825-DB8B9B415BC5}" type="pres">
      <dgm:prSet presAssocID="{605A9516-686B-4253-A228-62C9DC82D412}" presName="root" presStyleCnt="0">
        <dgm:presLayoutVars>
          <dgm:dir/>
          <dgm:resizeHandles val="exact"/>
        </dgm:presLayoutVars>
      </dgm:prSet>
      <dgm:spPr/>
    </dgm:pt>
    <dgm:pt modelId="{C370BDFA-66CC-4CE9-B4DA-527D44BBBE93}" type="pres">
      <dgm:prSet presAssocID="{2BEF71C8-F40F-4B6D-963D-ACD303B470F2}" presName="compNode" presStyleCnt="0"/>
      <dgm:spPr/>
    </dgm:pt>
    <dgm:pt modelId="{1C9D2C0F-5D5F-4848-A3E8-0DC256D30541}" type="pres">
      <dgm:prSet presAssocID="{2BEF71C8-F40F-4B6D-963D-ACD303B470F2}" presName="bgRect" presStyleLbl="bgShp" presStyleIdx="0" presStyleCnt="3"/>
      <dgm:spPr/>
    </dgm:pt>
    <dgm:pt modelId="{285C9B98-5990-473F-BA52-67766C9DE9D6}" type="pres">
      <dgm:prSet presAssocID="{2BEF71C8-F40F-4B6D-963D-ACD303B470F2}" presName="iconRect" presStyleLbl="node1" presStyleIdx="0" presStyleCnt="3"/>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Checkmark"/>
        </a:ext>
      </dgm:extLst>
    </dgm:pt>
    <dgm:pt modelId="{F3A4AE51-D303-4914-8235-E41EE478A103}" type="pres">
      <dgm:prSet presAssocID="{2BEF71C8-F40F-4B6D-963D-ACD303B470F2}" presName="spaceRect" presStyleCnt="0"/>
      <dgm:spPr/>
    </dgm:pt>
    <dgm:pt modelId="{788E5E0F-7581-4C2C-A7E9-7C6822043567}" type="pres">
      <dgm:prSet presAssocID="{2BEF71C8-F40F-4B6D-963D-ACD303B470F2}" presName="parTx" presStyleLbl="revTx" presStyleIdx="0" presStyleCnt="3">
        <dgm:presLayoutVars>
          <dgm:chMax val="0"/>
          <dgm:chPref val="0"/>
        </dgm:presLayoutVars>
      </dgm:prSet>
      <dgm:spPr/>
    </dgm:pt>
    <dgm:pt modelId="{88DF4845-FB64-4E63-A698-147B0314E7C8}" type="pres">
      <dgm:prSet presAssocID="{0F0E03A1-B31E-4456-9A87-4669406B4353}" presName="sibTrans" presStyleCnt="0"/>
      <dgm:spPr/>
    </dgm:pt>
    <dgm:pt modelId="{052779F0-6217-4F84-A839-1F44E503B641}" type="pres">
      <dgm:prSet presAssocID="{1F979A87-AFA8-413B-A313-B47E2D26E194}" presName="compNode" presStyleCnt="0"/>
      <dgm:spPr/>
    </dgm:pt>
    <dgm:pt modelId="{F22B6115-5D23-4113-A721-39D86D2815F0}" type="pres">
      <dgm:prSet presAssocID="{1F979A87-AFA8-413B-A313-B47E2D26E194}" presName="bgRect" presStyleLbl="bgShp" presStyleIdx="1" presStyleCnt="3"/>
      <dgm:spPr/>
    </dgm:pt>
    <dgm:pt modelId="{E5AD28E8-0411-4C0E-8B49-D585524D8430}" type="pres">
      <dgm:prSet presAssocID="{1F979A87-AFA8-413B-A313-B47E2D26E194}" presName="iconRect" presStyleLbl="node1" presStyleIdx="1" presStyleCnt="3"/>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Drawing Compass"/>
        </a:ext>
      </dgm:extLst>
    </dgm:pt>
    <dgm:pt modelId="{493CC18A-1D62-45AB-9E6D-087047B08176}" type="pres">
      <dgm:prSet presAssocID="{1F979A87-AFA8-413B-A313-B47E2D26E194}" presName="spaceRect" presStyleCnt="0"/>
      <dgm:spPr/>
    </dgm:pt>
    <dgm:pt modelId="{2BD1C0FA-2400-4527-B002-0011FE45C1E3}" type="pres">
      <dgm:prSet presAssocID="{1F979A87-AFA8-413B-A313-B47E2D26E194}" presName="parTx" presStyleLbl="revTx" presStyleIdx="1" presStyleCnt="3">
        <dgm:presLayoutVars>
          <dgm:chMax val="0"/>
          <dgm:chPref val="0"/>
        </dgm:presLayoutVars>
      </dgm:prSet>
      <dgm:spPr/>
    </dgm:pt>
    <dgm:pt modelId="{310F898A-93C6-42FF-839E-9622AD86E599}" type="pres">
      <dgm:prSet presAssocID="{487C5FA9-20AC-4A44-BBAD-03A152A1A7ED}" presName="sibTrans" presStyleCnt="0"/>
      <dgm:spPr/>
    </dgm:pt>
    <dgm:pt modelId="{0AE6AD8C-8FE4-4B79-80A5-DB7095B681A7}" type="pres">
      <dgm:prSet presAssocID="{60FDD54F-6DD9-4C2C-837C-25F55DE8F238}" presName="compNode" presStyleCnt="0"/>
      <dgm:spPr/>
    </dgm:pt>
    <dgm:pt modelId="{A1426D1A-62A8-432B-A74A-97E557374A00}" type="pres">
      <dgm:prSet presAssocID="{60FDD54F-6DD9-4C2C-837C-25F55DE8F238}" presName="bgRect" presStyleLbl="bgShp" presStyleIdx="2" presStyleCnt="3"/>
      <dgm:spPr/>
    </dgm:pt>
    <dgm:pt modelId="{7622AF35-3880-437B-94E3-E7952DB5FDDB}" type="pres">
      <dgm:prSet presAssocID="{60FDD54F-6DD9-4C2C-837C-25F55DE8F238}" presName="iconRect" presStyleLbl="node1" presStyleIdx="2" presStyleCnt="3"/>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Mathematics"/>
        </a:ext>
      </dgm:extLst>
    </dgm:pt>
    <dgm:pt modelId="{DEAC8EA1-B0E5-439D-8A80-B2ED89629DBF}" type="pres">
      <dgm:prSet presAssocID="{60FDD54F-6DD9-4C2C-837C-25F55DE8F238}" presName="spaceRect" presStyleCnt="0"/>
      <dgm:spPr/>
    </dgm:pt>
    <dgm:pt modelId="{6B1C489B-5D53-45D7-B36C-2D899435F600}" type="pres">
      <dgm:prSet presAssocID="{60FDD54F-6DD9-4C2C-837C-25F55DE8F238}" presName="parTx" presStyleLbl="revTx" presStyleIdx="2" presStyleCnt="3">
        <dgm:presLayoutVars>
          <dgm:chMax val="0"/>
          <dgm:chPref val="0"/>
        </dgm:presLayoutVars>
      </dgm:prSet>
      <dgm:spPr/>
    </dgm:pt>
  </dgm:ptLst>
  <dgm:cxnLst>
    <dgm:cxn modelId="{BEA55D08-D202-4A76-84D3-2E407104EE34}" type="presOf" srcId="{2BEF71C8-F40F-4B6D-963D-ACD303B470F2}" destId="{788E5E0F-7581-4C2C-A7E9-7C6822043567}" srcOrd="0" destOrd="0" presId="urn:microsoft.com/office/officeart/2018/2/layout/IconVerticalSolidList"/>
    <dgm:cxn modelId="{275E8A0C-28B7-4CF1-8998-522276B1C5F2}" srcId="{605A9516-686B-4253-A228-62C9DC82D412}" destId="{60FDD54F-6DD9-4C2C-837C-25F55DE8F238}" srcOrd="2" destOrd="0" parTransId="{2237CDEB-1A2A-48CD-99D1-2BD07A816279}" sibTransId="{7BB99699-45B1-4C46-990C-09506A109779}"/>
    <dgm:cxn modelId="{E46F7D1E-B0BE-4378-8492-44943FC44074}" srcId="{605A9516-686B-4253-A228-62C9DC82D412}" destId="{2BEF71C8-F40F-4B6D-963D-ACD303B470F2}" srcOrd="0" destOrd="0" parTransId="{A315ADA9-7BA2-4F3F-A0F9-0A6FE0F2F30B}" sibTransId="{0F0E03A1-B31E-4456-9A87-4669406B4353}"/>
    <dgm:cxn modelId="{3E0DD733-9E56-4D9E-B9FB-53403F42F460}" srcId="{605A9516-686B-4253-A228-62C9DC82D412}" destId="{1F979A87-AFA8-413B-A313-B47E2D26E194}" srcOrd="1" destOrd="0" parTransId="{8F6EE6EE-DA79-4E34-B694-3777B4E2CDCA}" sibTransId="{487C5FA9-20AC-4A44-BBAD-03A152A1A7ED}"/>
    <dgm:cxn modelId="{728AF25F-8B68-4E5B-87B5-D8467388A59F}" type="presOf" srcId="{60FDD54F-6DD9-4C2C-837C-25F55DE8F238}" destId="{6B1C489B-5D53-45D7-B36C-2D899435F600}" srcOrd="0" destOrd="0" presId="urn:microsoft.com/office/officeart/2018/2/layout/IconVerticalSolidList"/>
    <dgm:cxn modelId="{6741C54B-F0B7-43B1-82C0-261B897C4671}" type="presOf" srcId="{1F979A87-AFA8-413B-A313-B47E2D26E194}" destId="{2BD1C0FA-2400-4527-B002-0011FE45C1E3}" srcOrd="0" destOrd="0" presId="urn:microsoft.com/office/officeart/2018/2/layout/IconVerticalSolidList"/>
    <dgm:cxn modelId="{BEB3EA53-F1AB-40E7-AE31-63A57E0E323A}" type="presOf" srcId="{605A9516-686B-4253-A228-62C9DC82D412}" destId="{D63BBA51-8BE6-4B70-B825-DB8B9B415BC5}" srcOrd="0" destOrd="0" presId="urn:microsoft.com/office/officeart/2018/2/layout/IconVerticalSolidList"/>
    <dgm:cxn modelId="{55CB4A8D-E09E-469F-89BA-314BC2B911A5}" type="presParOf" srcId="{D63BBA51-8BE6-4B70-B825-DB8B9B415BC5}" destId="{C370BDFA-66CC-4CE9-B4DA-527D44BBBE93}" srcOrd="0" destOrd="0" presId="urn:microsoft.com/office/officeart/2018/2/layout/IconVerticalSolidList"/>
    <dgm:cxn modelId="{3E2BB9DB-654A-489E-90B9-3B77F432EC37}" type="presParOf" srcId="{C370BDFA-66CC-4CE9-B4DA-527D44BBBE93}" destId="{1C9D2C0F-5D5F-4848-A3E8-0DC256D30541}" srcOrd="0" destOrd="0" presId="urn:microsoft.com/office/officeart/2018/2/layout/IconVerticalSolidList"/>
    <dgm:cxn modelId="{F35F02BC-F68A-40AC-B239-B9B7F1282934}" type="presParOf" srcId="{C370BDFA-66CC-4CE9-B4DA-527D44BBBE93}" destId="{285C9B98-5990-473F-BA52-67766C9DE9D6}" srcOrd="1" destOrd="0" presId="urn:microsoft.com/office/officeart/2018/2/layout/IconVerticalSolidList"/>
    <dgm:cxn modelId="{AD904B82-2ED9-4732-A093-D6AC9BD62DB1}" type="presParOf" srcId="{C370BDFA-66CC-4CE9-B4DA-527D44BBBE93}" destId="{F3A4AE51-D303-4914-8235-E41EE478A103}" srcOrd="2" destOrd="0" presId="urn:microsoft.com/office/officeart/2018/2/layout/IconVerticalSolidList"/>
    <dgm:cxn modelId="{FE1033BB-BF26-46EB-AB6B-9EEC06040669}" type="presParOf" srcId="{C370BDFA-66CC-4CE9-B4DA-527D44BBBE93}" destId="{788E5E0F-7581-4C2C-A7E9-7C6822043567}" srcOrd="3" destOrd="0" presId="urn:microsoft.com/office/officeart/2018/2/layout/IconVerticalSolidList"/>
    <dgm:cxn modelId="{9F59787C-3A9B-4224-AD1D-42F422756EF7}" type="presParOf" srcId="{D63BBA51-8BE6-4B70-B825-DB8B9B415BC5}" destId="{88DF4845-FB64-4E63-A698-147B0314E7C8}" srcOrd="1" destOrd="0" presId="urn:microsoft.com/office/officeart/2018/2/layout/IconVerticalSolidList"/>
    <dgm:cxn modelId="{C1599FD3-28BF-4EE8-B860-25AFC50641D6}" type="presParOf" srcId="{D63BBA51-8BE6-4B70-B825-DB8B9B415BC5}" destId="{052779F0-6217-4F84-A839-1F44E503B641}" srcOrd="2" destOrd="0" presId="urn:microsoft.com/office/officeart/2018/2/layout/IconVerticalSolidList"/>
    <dgm:cxn modelId="{97B813BF-6ED0-408E-BDFD-DF9C5181D72F}" type="presParOf" srcId="{052779F0-6217-4F84-A839-1F44E503B641}" destId="{F22B6115-5D23-4113-A721-39D86D2815F0}" srcOrd="0" destOrd="0" presId="urn:microsoft.com/office/officeart/2018/2/layout/IconVerticalSolidList"/>
    <dgm:cxn modelId="{9E6B6A91-2A99-4E3E-AFBF-C393F6A24CAA}" type="presParOf" srcId="{052779F0-6217-4F84-A839-1F44E503B641}" destId="{E5AD28E8-0411-4C0E-8B49-D585524D8430}" srcOrd="1" destOrd="0" presId="urn:microsoft.com/office/officeart/2018/2/layout/IconVerticalSolidList"/>
    <dgm:cxn modelId="{909CFBDB-94CC-4F1A-9AB0-CF34D180B8E9}" type="presParOf" srcId="{052779F0-6217-4F84-A839-1F44E503B641}" destId="{493CC18A-1D62-45AB-9E6D-087047B08176}" srcOrd="2" destOrd="0" presId="urn:microsoft.com/office/officeart/2018/2/layout/IconVerticalSolidList"/>
    <dgm:cxn modelId="{FA092F46-6BAD-4F1D-B20F-479595B172B2}" type="presParOf" srcId="{052779F0-6217-4F84-A839-1F44E503B641}" destId="{2BD1C0FA-2400-4527-B002-0011FE45C1E3}" srcOrd="3" destOrd="0" presId="urn:microsoft.com/office/officeart/2018/2/layout/IconVerticalSolidList"/>
    <dgm:cxn modelId="{9A729BD0-2287-4EDC-8B0D-BF8719BE40B6}" type="presParOf" srcId="{D63BBA51-8BE6-4B70-B825-DB8B9B415BC5}" destId="{310F898A-93C6-42FF-839E-9622AD86E599}" srcOrd="3" destOrd="0" presId="urn:microsoft.com/office/officeart/2018/2/layout/IconVerticalSolidList"/>
    <dgm:cxn modelId="{DA114FE3-28A1-457A-AE0B-1F0F1DBCF292}" type="presParOf" srcId="{D63BBA51-8BE6-4B70-B825-DB8B9B415BC5}" destId="{0AE6AD8C-8FE4-4B79-80A5-DB7095B681A7}" srcOrd="4" destOrd="0" presId="urn:microsoft.com/office/officeart/2018/2/layout/IconVerticalSolidList"/>
    <dgm:cxn modelId="{E5A51815-9C60-4754-B0F5-F0BD4FAD80E6}" type="presParOf" srcId="{0AE6AD8C-8FE4-4B79-80A5-DB7095B681A7}" destId="{A1426D1A-62A8-432B-A74A-97E557374A00}" srcOrd="0" destOrd="0" presId="urn:microsoft.com/office/officeart/2018/2/layout/IconVerticalSolidList"/>
    <dgm:cxn modelId="{29E3184A-9604-4F8B-B4E3-0884D7841254}" type="presParOf" srcId="{0AE6AD8C-8FE4-4B79-80A5-DB7095B681A7}" destId="{7622AF35-3880-437B-94E3-E7952DB5FDDB}" srcOrd="1" destOrd="0" presId="urn:microsoft.com/office/officeart/2018/2/layout/IconVerticalSolidList"/>
    <dgm:cxn modelId="{3AA6BE9C-4026-44F8-98DE-E32B3458F9F3}" type="presParOf" srcId="{0AE6AD8C-8FE4-4B79-80A5-DB7095B681A7}" destId="{DEAC8EA1-B0E5-439D-8A80-B2ED89629DBF}" srcOrd="2" destOrd="0" presId="urn:microsoft.com/office/officeart/2018/2/layout/IconVerticalSolidList"/>
    <dgm:cxn modelId="{A392D192-2D0E-4B19-A429-2741E5D9C39E}" type="presParOf" srcId="{0AE6AD8C-8FE4-4B79-80A5-DB7095B681A7}" destId="{6B1C489B-5D53-45D7-B36C-2D899435F600}" srcOrd="3" destOrd="0" presId="urn:microsoft.com/office/officeart/2018/2/layout/IconVerticalSoli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54A4746-DFD9-4649-959A-14E21A230461}">
      <dsp:nvSpPr>
        <dsp:cNvPr id="0" name=""/>
        <dsp:cNvSpPr/>
      </dsp:nvSpPr>
      <dsp:spPr>
        <a:xfrm>
          <a:off x="0" y="531"/>
          <a:ext cx="5181600" cy="1242935"/>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D79B07C9-F940-46A3-ACAA-E4657C8073C0}">
      <dsp:nvSpPr>
        <dsp:cNvPr id="0" name=""/>
        <dsp:cNvSpPr/>
      </dsp:nvSpPr>
      <dsp:spPr>
        <a:xfrm>
          <a:off x="375988" y="280191"/>
          <a:ext cx="683614" cy="683614"/>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E6BAF753-A181-4DEC-9E77-416660959085}">
      <dsp:nvSpPr>
        <dsp:cNvPr id="0" name=""/>
        <dsp:cNvSpPr/>
      </dsp:nvSpPr>
      <dsp:spPr>
        <a:xfrm>
          <a:off x="1435590" y="531"/>
          <a:ext cx="3746009" cy="124293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1544" tIns="131544" rIns="131544" bIns="131544" numCol="1" spcCol="1270" anchor="ctr" anchorCtr="0">
          <a:noAutofit/>
        </a:bodyPr>
        <a:lstStyle/>
        <a:p>
          <a:pPr marL="0" lvl="0" indent="0" algn="l" defTabSz="711200">
            <a:lnSpc>
              <a:spcPct val="100000"/>
            </a:lnSpc>
            <a:spcBef>
              <a:spcPct val="0"/>
            </a:spcBef>
            <a:spcAft>
              <a:spcPct val="35000"/>
            </a:spcAft>
            <a:buNone/>
          </a:pPr>
          <a:r>
            <a:rPr lang="en-US" sz="1600" kern="1200"/>
            <a:t>A cube is a special kind of rectangular prism where all six faces are congruent squares</a:t>
          </a:r>
        </a:p>
      </dsp:txBody>
      <dsp:txXfrm>
        <a:off x="1435590" y="531"/>
        <a:ext cx="3746009" cy="1242935"/>
      </dsp:txXfrm>
    </dsp:sp>
    <dsp:sp modelId="{1FA5D0B3-EF30-4AE0-8456-7C76D1A3545E}">
      <dsp:nvSpPr>
        <dsp:cNvPr id="0" name=""/>
        <dsp:cNvSpPr/>
      </dsp:nvSpPr>
      <dsp:spPr>
        <a:xfrm>
          <a:off x="0" y="1554201"/>
          <a:ext cx="5181600" cy="1242935"/>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CFA84C8C-BFAB-42B5-A448-73B461C46CF5}">
      <dsp:nvSpPr>
        <dsp:cNvPr id="0" name=""/>
        <dsp:cNvSpPr/>
      </dsp:nvSpPr>
      <dsp:spPr>
        <a:xfrm>
          <a:off x="375988" y="1833861"/>
          <a:ext cx="683614" cy="683614"/>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338E7EC2-450E-43C3-A4F7-F9D1D9B6808B}">
      <dsp:nvSpPr>
        <dsp:cNvPr id="0" name=""/>
        <dsp:cNvSpPr/>
      </dsp:nvSpPr>
      <dsp:spPr>
        <a:xfrm>
          <a:off x="1435590" y="1554201"/>
          <a:ext cx="3746009" cy="124293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1544" tIns="131544" rIns="131544" bIns="131544" numCol="1" spcCol="1270" anchor="ctr" anchorCtr="0">
          <a:noAutofit/>
        </a:bodyPr>
        <a:lstStyle/>
        <a:p>
          <a:pPr marL="0" lvl="0" indent="0" algn="l" defTabSz="711200">
            <a:lnSpc>
              <a:spcPct val="100000"/>
            </a:lnSpc>
            <a:spcBef>
              <a:spcPct val="0"/>
            </a:spcBef>
            <a:spcAft>
              <a:spcPct val="35000"/>
            </a:spcAft>
            <a:buNone/>
          </a:pPr>
          <a:r>
            <a:rPr lang="en-US" sz="1600" kern="1200"/>
            <a:t>The formula to find the surface area of a cube is SA = 6s², where s is the length of one side</a:t>
          </a:r>
        </a:p>
      </dsp:txBody>
      <dsp:txXfrm>
        <a:off x="1435590" y="1554201"/>
        <a:ext cx="3746009" cy="1242935"/>
      </dsp:txXfrm>
    </dsp:sp>
    <dsp:sp modelId="{56505A00-75BC-4B10-92E3-09856F9DFF20}">
      <dsp:nvSpPr>
        <dsp:cNvPr id="0" name=""/>
        <dsp:cNvSpPr/>
      </dsp:nvSpPr>
      <dsp:spPr>
        <a:xfrm>
          <a:off x="0" y="3107870"/>
          <a:ext cx="5181600" cy="1242935"/>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5C3F8F84-7108-4FF0-95F3-472E65B3FEA3}">
      <dsp:nvSpPr>
        <dsp:cNvPr id="0" name=""/>
        <dsp:cNvSpPr/>
      </dsp:nvSpPr>
      <dsp:spPr>
        <a:xfrm>
          <a:off x="375988" y="3387531"/>
          <a:ext cx="683614" cy="683614"/>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177E428A-92BD-4F6C-B48B-C54CD394B729}">
      <dsp:nvSpPr>
        <dsp:cNvPr id="0" name=""/>
        <dsp:cNvSpPr/>
      </dsp:nvSpPr>
      <dsp:spPr>
        <a:xfrm>
          <a:off x="1435590" y="3107870"/>
          <a:ext cx="3746009" cy="124293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1544" tIns="131544" rIns="131544" bIns="131544" numCol="1" spcCol="1270" anchor="ctr" anchorCtr="0">
          <a:noAutofit/>
        </a:bodyPr>
        <a:lstStyle/>
        <a:p>
          <a:pPr marL="0" lvl="0" indent="0" algn="l" defTabSz="711200">
            <a:lnSpc>
              <a:spcPct val="100000"/>
            </a:lnSpc>
            <a:spcBef>
              <a:spcPct val="0"/>
            </a:spcBef>
            <a:spcAft>
              <a:spcPct val="35000"/>
            </a:spcAft>
            <a:buNone/>
          </a:pPr>
          <a:r>
            <a:rPr lang="en-US" sz="1600" kern="1200"/>
            <a:t>Surface area of a cube can be used to calculate the amount of wrapping paper needed to wrap a cube-shaped gift</a:t>
          </a:r>
        </a:p>
      </dsp:txBody>
      <dsp:txXfrm>
        <a:off x="1435590" y="3107870"/>
        <a:ext cx="3746009" cy="1242935"/>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4438254-21FA-4593-AC64-9CFB8ECAF350}">
      <dsp:nvSpPr>
        <dsp:cNvPr id="0" name=""/>
        <dsp:cNvSpPr/>
      </dsp:nvSpPr>
      <dsp:spPr>
        <a:xfrm>
          <a:off x="2103120" y="1254"/>
          <a:ext cx="8412480" cy="1285572"/>
        </a:xfrm>
        <a:prstGeom prst="rect">
          <a:avLst/>
        </a:prstGeom>
        <a:solidFill>
          <a:schemeClr val="accent1">
            <a:alpha val="90000"/>
            <a:tint val="40000"/>
            <a:hueOff val="0"/>
            <a:satOff val="0"/>
            <a:lumOff val="0"/>
            <a:alphaOff val="0"/>
          </a:schemeClr>
        </a:solidFill>
        <a:ln w="6350" cap="flat" cmpd="sng" algn="ctr">
          <a:solidFill>
            <a:schemeClr val="accent1">
              <a:alpha val="90000"/>
              <a:tint val="40000"/>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163225" tIns="326536" rIns="163225" bIns="326536" numCol="1" spcCol="1270" anchor="ctr" anchorCtr="0">
          <a:noAutofit/>
        </a:bodyPr>
        <a:lstStyle/>
        <a:p>
          <a:pPr marL="0" lvl="0" indent="0" algn="l" defTabSz="977900">
            <a:lnSpc>
              <a:spcPct val="90000"/>
            </a:lnSpc>
            <a:spcBef>
              <a:spcPct val="0"/>
            </a:spcBef>
            <a:spcAft>
              <a:spcPct val="35000"/>
            </a:spcAft>
            <a:buNone/>
          </a:pPr>
          <a:r>
            <a:rPr lang="en-US" sz="2200" kern="1200"/>
            <a:t>Given the dimensions of a triangular prism, calculate its surface area using the formula</a:t>
          </a:r>
        </a:p>
      </dsp:txBody>
      <dsp:txXfrm>
        <a:off x="2103120" y="1254"/>
        <a:ext cx="8412480" cy="1285572"/>
      </dsp:txXfrm>
    </dsp:sp>
    <dsp:sp modelId="{EF39C076-4E17-455F-94F1-1D470E6B11B6}">
      <dsp:nvSpPr>
        <dsp:cNvPr id="0" name=""/>
        <dsp:cNvSpPr/>
      </dsp:nvSpPr>
      <dsp:spPr>
        <a:xfrm>
          <a:off x="0" y="1254"/>
          <a:ext cx="2103120" cy="1285572"/>
        </a:xfrm>
        <a:prstGeom prst="rect">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w="6350" cap="flat" cmpd="sng" algn="ctr">
          <a:solidFill>
            <a:schemeClr val="accent1">
              <a:hueOff val="0"/>
              <a:satOff val="0"/>
              <a:lumOff val="0"/>
              <a:alphaOff val="0"/>
            </a:schemeClr>
          </a:solidFill>
          <a:prstDash val="solid"/>
          <a:miter lim="800000"/>
        </a:ln>
        <a:effectLst/>
      </dsp:spPr>
      <dsp:style>
        <a:lnRef idx="1">
          <a:scrgbClr r="0" g="0" b="0"/>
        </a:lnRef>
        <a:fillRef idx="3">
          <a:scrgbClr r="0" g="0" b="0"/>
        </a:fillRef>
        <a:effectRef idx="2">
          <a:scrgbClr r="0" g="0" b="0"/>
        </a:effectRef>
        <a:fontRef idx="minor">
          <a:schemeClr val="lt1"/>
        </a:fontRef>
      </dsp:style>
      <dsp:txBody>
        <a:bodyPr spcFirstLastPara="0" vert="horz" wrap="square" lIns="111290" tIns="126986" rIns="111290" bIns="126986" numCol="1" spcCol="1270" anchor="ctr" anchorCtr="0">
          <a:noAutofit/>
        </a:bodyPr>
        <a:lstStyle/>
        <a:p>
          <a:pPr marL="0" lvl="0" indent="0" algn="ctr" defTabSz="1244600">
            <a:lnSpc>
              <a:spcPct val="90000"/>
            </a:lnSpc>
            <a:spcBef>
              <a:spcPct val="0"/>
            </a:spcBef>
            <a:spcAft>
              <a:spcPct val="35000"/>
            </a:spcAft>
            <a:buNone/>
          </a:pPr>
          <a:r>
            <a:rPr lang="en-US" sz="2800" kern="1200"/>
            <a:t>Calculate</a:t>
          </a:r>
        </a:p>
      </dsp:txBody>
      <dsp:txXfrm>
        <a:off x="0" y="1254"/>
        <a:ext cx="2103120" cy="1285572"/>
      </dsp:txXfrm>
    </dsp:sp>
    <dsp:sp modelId="{02B8DAF0-FA2C-4924-B4BB-CA86876DDF29}">
      <dsp:nvSpPr>
        <dsp:cNvPr id="0" name=""/>
        <dsp:cNvSpPr/>
      </dsp:nvSpPr>
      <dsp:spPr>
        <a:xfrm>
          <a:off x="2103120" y="1363961"/>
          <a:ext cx="8412480" cy="1285572"/>
        </a:xfrm>
        <a:prstGeom prst="rect">
          <a:avLst/>
        </a:prstGeom>
        <a:solidFill>
          <a:schemeClr val="accent1">
            <a:alpha val="90000"/>
            <a:tint val="40000"/>
            <a:hueOff val="0"/>
            <a:satOff val="0"/>
            <a:lumOff val="0"/>
            <a:alphaOff val="0"/>
          </a:schemeClr>
        </a:solidFill>
        <a:ln w="6350" cap="flat" cmpd="sng" algn="ctr">
          <a:solidFill>
            <a:schemeClr val="accent1">
              <a:alpha val="90000"/>
              <a:tint val="40000"/>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163225" tIns="326536" rIns="163225" bIns="326536" numCol="1" spcCol="1270" anchor="ctr" anchorCtr="0">
          <a:noAutofit/>
        </a:bodyPr>
        <a:lstStyle/>
        <a:p>
          <a:pPr marL="0" lvl="0" indent="0" algn="l" defTabSz="977900">
            <a:lnSpc>
              <a:spcPct val="90000"/>
            </a:lnSpc>
            <a:spcBef>
              <a:spcPct val="0"/>
            </a:spcBef>
            <a:spcAft>
              <a:spcPct val="35000"/>
            </a:spcAft>
            <a:buNone/>
          </a:pPr>
          <a:r>
            <a:rPr lang="en-US" sz="2200" kern="1200"/>
            <a:t>Show step-by-step how to apply the formula to the given dimensions</a:t>
          </a:r>
        </a:p>
      </dsp:txBody>
      <dsp:txXfrm>
        <a:off x="2103120" y="1363961"/>
        <a:ext cx="8412480" cy="1285572"/>
      </dsp:txXfrm>
    </dsp:sp>
    <dsp:sp modelId="{1611441F-9A19-4F2E-8D1A-0E11763E2451}">
      <dsp:nvSpPr>
        <dsp:cNvPr id="0" name=""/>
        <dsp:cNvSpPr/>
      </dsp:nvSpPr>
      <dsp:spPr>
        <a:xfrm>
          <a:off x="0" y="1363961"/>
          <a:ext cx="2103120" cy="1285572"/>
        </a:xfrm>
        <a:prstGeom prst="rect">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w="6350" cap="flat" cmpd="sng" algn="ctr">
          <a:solidFill>
            <a:schemeClr val="accent1">
              <a:hueOff val="0"/>
              <a:satOff val="0"/>
              <a:lumOff val="0"/>
              <a:alphaOff val="0"/>
            </a:schemeClr>
          </a:solidFill>
          <a:prstDash val="solid"/>
          <a:miter lim="800000"/>
        </a:ln>
        <a:effectLst/>
      </dsp:spPr>
      <dsp:style>
        <a:lnRef idx="1">
          <a:scrgbClr r="0" g="0" b="0"/>
        </a:lnRef>
        <a:fillRef idx="3">
          <a:scrgbClr r="0" g="0" b="0"/>
        </a:fillRef>
        <a:effectRef idx="2">
          <a:scrgbClr r="0" g="0" b="0"/>
        </a:effectRef>
        <a:fontRef idx="minor">
          <a:schemeClr val="lt1"/>
        </a:fontRef>
      </dsp:style>
      <dsp:txBody>
        <a:bodyPr spcFirstLastPara="0" vert="horz" wrap="square" lIns="111290" tIns="126986" rIns="111290" bIns="126986" numCol="1" spcCol="1270" anchor="ctr" anchorCtr="0">
          <a:noAutofit/>
        </a:bodyPr>
        <a:lstStyle/>
        <a:p>
          <a:pPr marL="0" lvl="0" indent="0" algn="ctr" defTabSz="1244600">
            <a:lnSpc>
              <a:spcPct val="90000"/>
            </a:lnSpc>
            <a:spcBef>
              <a:spcPct val="0"/>
            </a:spcBef>
            <a:spcAft>
              <a:spcPct val="35000"/>
            </a:spcAft>
            <a:buNone/>
          </a:pPr>
          <a:r>
            <a:rPr lang="en-US" sz="2800" kern="1200"/>
            <a:t>Show</a:t>
          </a:r>
        </a:p>
      </dsp:txBody>
      <dsp:txXfrm>
        <a:off x="0" y="1363961"/>
        <a:ext cx="2103120" cy="1285572"/>
      </dsp:txXfrm>
    </dsp:sp>
    <dsp:sp modelId="{B00C0A5C-AC90-4A81-BF19-52F2F995F87D}">
      <dsp:nvSpPr>
        <dsp:cNvPr id="0" name=""/>
        <dsp:cNvSpPr/>
      </dsp:nvSpPr>
      <dsp:spPr>
        <a:xfrm>
          <a:off x="2103120" y="2726668"/>
          <a:ext cx="8412480" cy="1285572"/>
        </a:xfrm>
        <a:prstGeom prst="rect">
          <a:avLst/>
        </a:prstGeom>
        <a:solidFill>
          <a:schemeClr val="accent1">
            <a:alpha val="90000"/>
            <a:tint val="40000"/>
            <a:hueOff val="0"/>
            <a:satOff val="0"/>
            <a:lumOff val="0"/>
            <a:alphaOff val="0"/>
          </a:schemeClr>
        </a:solidFill>
        <a:ln w="6350" cap="flat" cmpd="sng" algn="ctr">
          <a:solidFill>
            <a:schemeClr val="accent1">
              <a:alpha val="90000"/>
              <a:tint val="40000"/>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163225" tIns="326536" rIns="163225" bIns="326536" numCol="1" spcCol="1270" anchor="ctr" anchorCtr="0">
          <a:noAutofit/>
        </a:bodyPr>
        <a:lstStyle/>
        <a:p>
          <a:pPr marL="0" lvl="0" indent="0" algn="l" defTabSz="977900">
            <a:lnSpc>
              <a:spcPct val="90000"/>
            </a:lnSpc>
            <a:spcBef>
              <a:spcPct val="0"/>
            </a:spcBef>
            <a:spcAft>
              <a:spcPct val="35000"/>
            </a:spcAft>
            <a:buNone/>
          </a:pPr>
          <a:r>
            <a:rPr lang="en-US" sz="2200" kern="1200"/>
            <a:t>Include units in the final answer</a:t>
          </a:r>
        </a:p>
      </dsp:txBody>
      <dsp:txXfrm>
        <a:off x="2103120" y="2726668"/>
        <a:ext cx="8412480" cy="1285572"/>
      </dsp:txXfrm>
    </dsp:sp>
    <dsp:sp modelId="{7C59C970-A2B0-401D-99A8-6DFB1373368D}">
      <dsp:nvSpPr>
        <dsp:cNvPr id="0" name=""/>
        <dsp:cNvSpPr/>
      </dsp:nvSpPr>
      <dsp:spPr>
        <a:xfrm>
          <a:off x="0" y="2726668"/>
          <a:ext cx="2103120" cy="1285572"/>
        </a:xfrm>
        <a:prstGeom prst="rect">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w="6350" cap="flat" cmpd="sng" algn="ctr">
          <a:solidFill>
            <a:schemeClr val="accent1">
              <a:hueOff val="0"/>
              <a:satOff val="0"/>
              <a:lumOff val="0"/>
              <a:alphaOff val="0"/>
            </a:schemeClr>
          </a:solidFill>
          <a:prstDash val="solid"/>
          <a:miter lim="800000"/>
        </a:ln>
        <a:effectLst/>
      </dsp:spPr>
      <dsp:style>
        <a:lnRef idx="1">
          <a:scrgbClr r="0" g="0" b="0"/>
        </a:lnRef>
        <a:fillRef idx="3">
          <a:scrgbClr r="0" g="0" b="0"/>
        </a:fillRef>
        <a:effectRef idx="2">
          <a:scrgbClr r="0" g="0" b="0"/>
        </a:effectRef>
        <a:fontRef idx="minor">
          <a:schemeClr val="lt1"/>
        </a:fontRef>
      </dsp:style>
      <dsp:txBody>
        <a:bodyPr spcFirstLastPara="0" vert="horz" wrap="square" lIns="111290" tIns="126986" rIns="111290" bIns="126986" numCol="1" spcCol="1270" anchor="ctr" anchorCtr="0">
          <a:noAutofit/>
        </a:bodyPr>
        <a:lstStyle/>
        <a:p>
          <a:pPr marL="0" lvl="0" indent="0" algn="ctr" defTabSz="1244600">
            <a:lnSpc>
              <a:spcPct val="90000"/>
            </a:lnSpc>
            <a:spcBef>
              <a:spcPct val="0"/>
            </a:spcBef>
            <a:spcAft>
              <a:spcPct val="35000"/>
            </a:spcAft>
            <a:buNone/>
          </a:pPr>
          <a:r>
            <a:rPr lang="en-US" sz="2800" kern="1200"/>
            <a:t>Include</a:t>
          </a:r>
        </a:p>
      </dsp:txBody>
      <dsp:txXfrm>
        <a:off x="0" y="2726668"/>
        <a:ext cx="2103120" cy="1285572"/>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C9D2C0F-5D5F-4848-A3E8-0DC256D30541}">
      <dsp:nvSpPr>
        <dsp:cNvPr id="0" name=""/>
        <dsp:cNvSpPr/>
      </dsp:nvSpPr>
      <dsp:spPr>
        <a:xfrm>
          <a:off x="0" y="489"/>
          <a:ext cx="10515600" cy="1146433"/>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285C9B98-5990-473F-BA52-67766C9DE9D6}">
      <dsp:nvSpPr>
        <dsp:cNvPr id="0" name=""/>
        <dsp:cNvSpPr/>
      </dsp:nvSpPr>
      <dsp:spPr>
        <a:xfrm>
          <a:off x="346796" y="258437"/>
          <a:ext cx="630538" cy="630538"/>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788E5E0F-7581-4C2C-A7E9-7C6822043567}">
      <dsp:nvSpPr>
        <dsp:cNvPr id="0" name=""/>
        <dsp:cNvSpPr/>
      </dsp:nvSpPr>
      <dsp:spPr>
        <a:xfrm>
          <a:off x="1324130" y="489"/>
          <a:ext cx="9191469" cy="114643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1331" tIns="121331" rIns="121331" bIns="121331" numCol="1" spcCol="1270" anchor="ctr" anchorCtr="0">
          <a:noAutofit/>
        </a:bodyPr>
        <a:lstStyle/>
        <a:p>
          <a:pPr marL="0" lvl="0" indent="0" algn="l" defTabSz="1111250">
            <a:lnSpc>
              <a:spcPct val="100000"/>
            </a:lnSpc>
            <a:spcBef>
              <a:spcPct val="0"/>
            </a:spcBef>
            <a:spcAft>
              <a:spcPct val="35000"/>
            </a:spcAft>
            <a:buNone/>
          </a:pPr>
          <a:r>
            <a:rPr lang="en-US" sz="2500" kern="1200"/>
            <a:t>A triangular prism has two triangular bases and three rectangular faces</a:t>
          </a:r>
        </a:p>
      </dsp:txBody>
      <dsp:txXfrm>
        <a:off x="1324130" y="489"/>
        <a:ext cx="9191469" cy="1146433"/>
      </dsp:txXfrm>
    </dsp:sp>
    <dsp:sp modelId="{F22B6115-5D23-4113-A721-39D86D2815F0}">
      <dsp:nvSpPr>
        <dsp:cNvPr id="0" name=""/>
        <dsp:cNvSpPr/>
      </dsp:nvSpPr>
      <dsp:spPr>
        <a:xfrm>
          <a:off x="0" y="1433531"/>
          <a:ext cx="10515600" cy="1146433"/>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E5AD28E8-0411-4C0E-8B49-D585524D8430}">
      <dsp:nvSpPr>
        <dsp:cNvPr id="0" name=""/>
        <dsp:cNvSpPr/>
      </dsp:nvSpPr>
      <dsp:spPr>
        <a:xfrm>
          <a:off x="346796" y="1691478"/>
          <a:ext cx="630538" cy="630538"/>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2BD1C0FA-2400-4527-B002-0011FE45C1E3}">
      <dsp:nvSpPr>
        <dsp:cNvPr id="0" name=""/>
        <dsp:cNvSpPr/>
      </dsp:nvSpPr>
      <dsp:spPr>
        <a:xfrm>
          <a:off x="1324130" y="1433531"/>
          <a:ext cx="9191469" cy="114643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1331" tIns="121331" rIns="121331" bIns="121331" numCol="1" spcCol="1270" anchor="ctr" anchorCtr="0">
          <a:noAutofit/>
        </a:bodyPr>
        <a:lstStyle/>
        <a:p>
          <a:pPr marL="0" lvl="0" indent="0" algn="l" defTabSz="1111250">
            <a:lnSpc>
              <a:spcPct val="100000"/>
            </a:lnSpc>
            <a:spcBef>
              <a:spcPct val="0"/>
            </a:spcBef>
            <a:spcAft>
              <a:spcPct val="35000"/>
            </a:spcAft>
            <a:buNone/>
          </a:pPr>
          <a:r>
            <a:rPr lang="en-US" sz="2500" kern="1200"/>
            <a:t>To find the surface area, calculate the area of each face and add them together</a:t>
          </a:r>
        </a:p>
      </dsp:txBody>
      <dsp:txXfrm>
        <a:off x="1324130" y="1433531"/>
        <a:ext cx="9191469" cy="1146433"/>
      </dsp:txXfrm>
    </dsp:sp>
    <dsp:sp modelId="{A1426D1A-62A8-432B-A74A-97E557374A00}">
      <dsp:nvSpPr>
        <dsp:cNvPr id="0" name=""/>
        <dsp:cNvSpPr/>
      </dsp:nvSpPr>
      <dsp:spPr>
        <a:xfrm>
          <a:off x="0" y="2866572"/>
          <a:ext cx="10515600" cy="1146433"/>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7622AF35-3880-437B-94E3-E7952DB5FDDB}">
      <dsp:nvSpPr>
        <dsp:cNvPr id="0" name=""/>
        <dsp:cNvSpPr/>
      </dsp:nvSpPr>
      <dsp:spPr>
        <a:xfrm>
          <a:off x="346796" y="3124520"/>
          <a:ext cx="630538" cy="630538"/>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6B1C489B-5D53-45D7-B36C-2D899435F600}">
      <dsp:nvSpPr>
        <dsp:cNvPr id="0" name=""/>
        <dsp:cNvSpPr/>
      </dsp:nvSpPr>
      <dsp:spPr>
        <a:xfrm>
          <a:off x="1324130" y="2866572"/>
          <a:ext cx="9191469" cy="114643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1331" tIns="121331" rIns="121331" bIns="121331" numCol="1" spcCol="1270" anchor="ctr" anchorCtr="0">
          <a:noAutofit/>
        </a:bodyPr>
        <a:lstStyle/>
        <a:p>
          <a:pPr marL="0" lvl="0" indent="0" algn="l" defTabSz="1111250">
            <a:lnSpc>
              <a:spcPct val="100000"/>
            </a:lnSpc>
            <a:spcBef>
              <a:spcPct val="0"/>
            </a:spcBef>
            <a:spcAft>
              <a:spcPct val="35000"/>
            </a:spcAft>
            <a:buNone/>
          </a:pPr>
          <a:r>
            <a:rPr lang="en-US" sz="2500" kern="1200"/>
            <a:t>Use the formula SA = (l x w) + (l x s) + (w x s) + (b x h) + (b x h)</a:t>
          </a:r>
        </a:p>
      </dsp:txBody>
      <dsp:txXfrm>
        <a:off x="1324130" y="2866572"/>
        <a:ext cx="9191469" cy="1146433"/>
      </dsp:txXfrm>
    </dsp:sp>
  </dsp:spTree>
</dsp:drawing>
</file>

<file path=ppt/diagrams/layout1.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2.xml><?xml version="1.0" encoding="utf-8"?>
<dgm:layoutDef xmlns:dgm="http://schemas.openxmlformats.org/drawingml/2006/diagram" xmlns:a="http://schemas.openxmlformats.org/drawingml/2006/main" uniqueId="urn:microsoft.com/office/officeart/2016/7/layout/VerticalSolidActionList">
  <dgm:title val="Vertical Solid Action List"/>
  <dgm:desc val="Use to show non-sequential or grouped lists of information. Works well with large amounts of text. All text has the same level of emphasis, and direction is not implied."/>
  <dgm:catLst>
    <dgm:cat type="list" pri="5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 modelId="4">
          <dgm:prSet phldr="1"/>
        </dgm:pt>
        <dgm:pt modelId="41">
          <dgm:prSet phldr="1"/>
        </dgm:pt>
        <dgm:pt modelId="5">
          <dgm:prSet phldr="1"/>
        </dgm:pt>
        <dgm:pt modelId="51">
          <dgm:prSet phldr="1"/>
        </dgm:pt>
      </dgm:ptLst>
      <dgm:cxnLst>
        <dgm:cxn modelId="4" srcId="0" destId="1" srcOrd="0" destOrd="0"/>
        <dgm:cxn modelId="5" srcId="0" destId="2" srcOrd="1" destOrd="0"/>
        <dgm:cxn modelId="6" srcId="0" destId="3" srcOrd="2" destOrd="0"/>
        <dgm:cxn modelId="7" srcId="0" destId="4" srcOrd="3" destOrd="0"/>
        <dgm:cxn modelId="8" srcId="0" destId="5" srcOrd="4" destOrd="0"/>
        <dgm:cxn modelId="13" srcId="1" destId="11" srcOrd="0" destOrd="0"/>
        <dgm:cxn modelId="23" srcId="2" destId="21" srcOrd="0" destOrd="0"/>
        <dgm:cxn modelId="33" srcId="3" destId="31" srcOrd="0" destOrd="0"/>
        <dgm:cxn modelId="43" srcId="4" destId="41" srcOrd="0" destOrd="0"/>
        <dgm:cxn modelId="53" srcId="5" destId="51" srcOrd="0"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6"/>
      <dgm:constr type="primFontSz" for="des" forName="parentText" op="equ" val="28"/>
      <dgm:constr type="primFontSz" for="des" forName="descendantText" refType="primFontSz" refFor="des" refForName="parentText" op="lte" fact="0.82"/>
      <dgm:constr type="primFontSz" for="des" forName="parentText" refType="primFontSz" refFor="des" refForName="descendantText" op="lte" fact="1.25"/>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2"/>
          <dgm:constr type="w" for="ch" forName="descendantText" refType="w" fact="0.8"/>
          <dgm:constr type="h" for="ch" forName="parentText" refType="h"/>
          <dgm:constr type="h" for="ch" forName="descendantText" refType="h" refFor="ch" refForName="parentText"/>
        </dgm:constrLst>
        <dgm:ruleLst/>
        <dgm:layoutNode name="parentText" styleLbl="alignNode1">
          <dgm:varLst>
            <dgm:chMax val="1"/>
            <dgm:bulletEnabled/>
          </dgm:varLst>
          <dgm:alg type="tx"/>
          <dgm:shape xmlns:r="http://schemas.openxmlformats.org/officeDocument/2006/relationships" type="rect" r:blip="" zOrderOff="3">
            <dgm:adjLst/>
          </dgm:shape>
          <dgm:presOf axis="self" ptType="node"/>
          <dgm:constrLst>
            <dgm:constr type="tMarg" refType="h" fact="0.28"/>
            <dgm:constr type="bMarg" refType="h" fact="0.28"/>
            <dgm:constr type="lMarg" refType="w" fact="0.15"/>
            <dgm:constr type="rMarg" refType="w" fact="0.15"/>
          </dgm:constrLst>
          <dgm:ruleLst>
            <dgm:rule type="primFontSz" val="15" fact="NaN" max="NaN"/>
          </dgm:ruleLst>
        </dgm:layoutNode>
        <dgm:layoutNode name="descendantText" styleLbl="alignAccFollowNode1">
          <dgm:varLst>
            <dgm:bulletEnabled/>
          </dgm:varLst>
          <dgm:alg type="tx">
            <dgm:param type="stBulletLvl" val="0"/>
            <dgm:param type="parTxLTRAlign" val="l"/>
            <dgm:param type="shpTxLTRAlignCh" val="l"/>
            <dgm:param type="parTxRTLAlign" val="r"/>
            <dgm:param type="shpTxRTLAlignCh" val="r"/>
          </dgm:alg>
          <dgm:choose name="Name10">
            <dgm:if name="Name11" func="var" arg="dir" op="equ" val="norm">
              <dgm:shape xmlns:r="http://schemas.openxmlformats.org/officeDocument/2006/relationships" type="rect" r:blip="">
                <dgm:adjLst/>
              </dgm:shape>
            </dgm:if>
            <dgm:else name="Name12">
              <dgm:shape xmlns:r="http://schemas.openxmlformats.org/officeDocument/2006/relationships" type="rect" r:blip="">
                <dgm:adjLst/>
              </dgm:shape>
            </dgm:else>
          </dgm:choose>
          <dgm:presOf axis="des" ptType="node"/>
          <dgm:constrLst>
            <dgm:constr type="primFontSz" val="24"/>
            <dgm:constr type="lMarg" refType="w" fact="0.055"/>
            <dgm:constr type="rMarg" refType="w" fact="0.055"/>
            <dgm:constr type="tMarg" refType="h" fact="0.72"/>
            <dgm:constr type="bMarg" refType="h" fact="0.72"/>
          </dgm:constrLst>
          <dgm:ruleLst>
            <dgm:rule type="primFontSz" val="11" fact="NaN" max="NaN"/>
          </dgm:ruleLst>
        </dgm:layoutNod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C456973-2AA5-4DEA-9B3A-1C6545DAB450}" type="datetimeFigureOut">
              <a:t>1/21/2024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60D98C0-066D-44DC-8510-E8FB76BE2F5E}" type="slidenum">
              <a:t>‹#›</a:t>
            </a:fld>
            <a:endParaRPr lang="en-US"/>
          </a:p>
        </p:txBody>
      </p:sp>
    </p:spTree>
    <p:extLst>
      <p:ext uri="{BB962C8B-B14F-4D97-AF65-F5344CB8AC3E}">
        <p14:creationId xmlns:p14="http://schemas.microsoft.com/office/powerpoint/2010/main" val="404260029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Welcome to our presentation on mastering the surface area of rectangular prisms! Today, we will explain what surface area means, teach you how to calculate the surface area of rectangular prisms and give you some real-world examples to help you understand how to use this knowledge in practice.</a:t>
            </a:r>
          </a:p>
        </p:txBody>
      </p:sp>
      <p:sp>
        <p:nvSpPr>
          <p:cNvPr id="4" name="Slide Number Placeholder 3"/>
          <p:cNvSpPr>
            <a:spLocks noGrp="1"/>
          </p:cNvSpPr>
          <p:nvPr>
            <p:ph type="sldNum" sz="quarter" idx="5"/>
          </p:nvPr>
        </p:nvSpPr>
        <p:spPr/>
        <p:txBody>
          <a:bodyPr/>
          <a:lstStyle/>
          <a:p>
            <a:fld id="{625EEBAB-A26A-4A71-BDBE-09F5E3B8A130}" type="slidenum">
              <a:t>1</a:t>
            </a:fld>
            <a:endParaRPr lang="en-US"/>
          </a:p>
        </p:txBody>
      </p:sp>
    </p:spTree>
    <p:extLst>
      <p:ext uri="{BB962C8B-B14F-4D97-AF65-F5344CB8AC3E}">
        <p14:creationId xmlns:p14="http://schemas.microsoft.com/office/powerpoint/2010/main" val="153413028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Now, let's learn how to calculate the surface area of a rectangular prism. First, you need to find the area of each face. Then, you add all of the areas together to find the total surface area. The formula to find the surface area of a rectangular prism is SA = 2lw + 2lh + 2wh. Let's practice applying this formula to some examples.</a:t>
            </a:r>
          </a:p>
        </p:txBody>
      </p:sp>
      <p:sp>
        <p:nvSpPr>
          <p:cNvPr id="4" name="Slide Number Placeholder 3"/>
          <p:cNvSpPr>
            <a:spLocks noGrp="1"/>
          </p:cNvSpPr>
          <p:nvPr>
            <p:ph type="sldNum" sz="quarter" idx="5"/>
          </p:nvPr>
        </p:nvSpPr>
        <p:spPr/>
        <p:txBody>
          <a:bodyPr/>
          <a:lstStyle/>
          <a:p>
            <a:fld id="{625EEBAB-A26A-4A71-BDBE-09F5E3B8A130}" type="slidenum">
              <a:t>3</a:t>
            </a:fld>
            <a:endParaRPr lang="en-US"/>
          </a:p>
        </p:txBody>
      </p:sp>
    </p:spTree>
    <p:extLst>
      <p:ext uri="{BB962C8B-B14F-4D97-AF65-F5344CB8AC3E}">
        <p14:creationId xmlns:p14="http://schemas.microsoft.com/office/powerpoint/2010/main" val="120331282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Now that we've learned how to calculate the surface area of a rectangular prism, let's look at some real-world examples. Calculating the surface area can be useful in many situations, such as determining the amount of paint or wallpaper needed to cover the walls of a room or calculating the amount of wrapping paper needed to wrap a present in a box. In addition, companies use surface area to calculate shipping costs for their products. Knowing how to calculate surface area is a useful skill in many areas of life.</a:t>
            </a:r>
          </a:p>
        </p:txBody>
      </p:sp>
      <p:sp>
        <p:nvSpPr>
          <p:cNvPr id="4" name="Slide Number Placeholder 3"/>
          <p:cNvSpPr>
            <a:spLocks noGrp="1"/>
          </p:cNvSpPr>
          <p:nvPr>
            <p:ph type="sldNum" sz="quarter" idx="5"/>
          </p:nvPr>
        </p:nvSpPr>
        <p:spPr/>
        <p:txBody>
          <a:bodyPr/>
          <a:lstStyle/>
          <a:p>
            <a:fld id="{625EEBAB-A26A-4A71-BDBE-09F5E3B8A130}" type="slidenum">
              <a:t>4</a:t>
            </a:fld>
            <a:endParaRPr lang="en-US"/>
          </a:p>
        </p:txBody>
      </p:sp>
    </p:spTree>
    <p:extLst>
      <p:ext uri="{BB962C8B-B14F-4D97-AF65-F5344CB8AC3E}">
        <p14:creationId xmlns:p14="http://schemas.microsoft.com/office/powerpoint/2010/main" val="211174126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Cubes are a special kind of rectangular prism where all six faces are congruent squares. To find the surface area of a cube, we use the formula SA = 6s², where s is the length of one side. Calculating the surface area of a cube can be useful for determining the amount of wrapping paper needed to wrap a cube-shaped gift, for example. Now that you know how to calculate the surface area of a rectangular prism and a cube, you are ready to tackle real-world problems involving surface area!</a:t>
            </a:r>
          </a:p>
        </p:txBody>
      </p:sp>
      <p:sp>
        <p:nvSpPr>
          <p:cNvPr id="4" name="Slide Number Placeholder 3"/>
          <p:cNvSpPr>
            <a:spLocks noGrp="1"/>
          </p:cNvSpPr>
          <p:nvPr>
            <p:ph type="sldNum" sz="quarter" idx="5"/>
          </p:nvPr>
        </p:nvSpPr>
        <p:spPr/>
        <p:txBody>
          <a:bodyPr/>
          <a:lstStyle/>
          <a:p>
            <a:fld id="{625EEBAB-A26A-4A71-BDBE-09F5E3B8A130}" type="slidenum">
              <a:t>5</a:t>
            </a:fld>
            <a:endParaRPr lang="en-US"/>
          </a:p>
        </p:txBody>
      </p:sp>
    </p:spTree>
    <p:extLst>
      <p:ext uri="{BB962C8B-B14F-4D97-AF65-F5344CB8AC3E}">
        <p14:creationId xmlns:p14="http://schemas.microsoft.com/office/powerpoint/2010/main" val="32122535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Introduce the concept of a triangular prism and provide some basic information about its characteristics.</a:t>
            </a:r>
          </a:p>
        </p:txBody>
      </p:sp>
      <p:sp>
        <p:nvSpPr>
          <p:cNvPr id="4" name="Slide Number Placeholder 3"/>
          <p:cNvSpPr>
            <a:spLocks noGrp="1"/>
          </p:cNvSpPr>
          <p:nvPr>
            <p:ph type="sldNum" sz="quarter" idx="5"/>
          </p:nvPr>
        </p:nvSpPr>
        <p:spPr/>
        <p:txBody>
          <a:bodyPr/>
          <a:lstStyle/>
          <a:p>
            <a:fld id="{960D98C0-066D-44DC-8510-E8FB76BE2F5E}" type="slidenum">
              <a:t>6</a:t>
            </a:fld>
            <a:endParaRPr lang="en-US"/>
          </a:p>
        </p:txBody>
      </p:sp>
    </p:spTree>
    <p:extLst>
      <p:ext uri="{BB962C8B-B14F-4D97-AF65-F5344CB8AC3E}">
        <p14:creationId xmlns:p14="http://schemas.microsoft.com/office/powerpoint/2010/main" val="200523975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Explain how to calculate the surface area of a triangular prism using the formula and provide an example.</a:t>
            </a:r>
          </a:p>
        </p:txBody>
      </p:sp>
      <p:sp>
        <p:nvSpPr>
          <p:cNvPr id="4" name="Slide Number Placeholder 3"/>
          <p:cNvSpPr>
            <a:spLocks noGrp="1"/>
          </p:cNvSpPr>
          <p:nvPr>
            <p:ph type="sldNum" sz="quarter" idx="5"/>
          </p:nvPr>
        </p:nvSpPr>
        <p:spPr/>
        <p:txBody>
          <a:bodyPr/>
          <a:lstStyle/>
          <a:p>
            <a:fld id="{960D98C0-066D-44DC-8510-E8FB76BE2F5E}" type="slidenum">
              <a:t>7</a:t>
            </a:fld>
            <a:endParaRPr lang="en-US"/>
          </a:p>
        </p:txBody>
      </p:sp>
    </p:spTree>
    <p:extLst>
      <p:ext uri="{BB962C8B-B14F-4D97-AF65-F5344CB8AC3E}">
        <p14:creationId xmlns:p14="http://schemas.microsoft.com/office/powerpoint/2010/main" val="418661803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Provide a detailed example problem to demonstrate the process of finding the surface area of a triangular prism.</a:t>
            </a:r>
          </a:p>
        </p:txBody>
      </p:sp>
      <p:sp>
        <p:nvSpPr>
          <p:cNvPr id="4" name="Slide Number Placeholder 3"/>
          <p:cNvSpPr>
            <a:spLocks noGrp="1"/>
          </p:cNvSpPr>
          <p:nvPr>
            <p:ph type="sldNum" sz="quarter" idx="5"/>
          </p:nvPr>
        </p:nvSpPr>
        <p:spPr/>
        <p:txBody>
          <a:bodyPr/>
          <a:lstStyle/>
          <a:p>
            <a:fld id="{960D98C0-066D-44DC-8510-E8FB76BE2F5E}" type="slidenum">
              <a:t>8</a:t>
            </a:fld>
            <a:endParaRPr lang="en-US"/>
          </a:p>
        </p:txBody>
      </p:sp>
    </p:spTree>
    <p:extLst>
      <p:ext uri="{BB962C8B-B14F-4D97-AF65-F5344CB8AC3E}">
        <p14:creationId xmlns:p14="http://schemas.microsoft.com/office/powerpoint/2010/main" val="192648824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Describe some practical uses for knowing how to calculate the surface area of a triangular prism.</a:t>
            </a:r>
          </a:p>
        </p:txBody>
      </p:sp>
      <p:sp>
        <p:nvSpPr>
          <p:cNvPr id="4" name="Slide Number Placeholder 3"/>
          <p:cNvSpPr>
            <a:spLocks noGrp="1"/>
          </p:cNvSpPr>
          <p:nvPr>
            <p:ph type="sldNum" sz="quarter" idx="5"/>
          </p:nvPr>
        </p:nvSpPr>
        <p:spPr/>
        <p:txBody>
          <a:bodyPr/>
          <a:lstStyle/>
          <a:p>
            <a:fld id="{960D98C0-066D-44DC-8510-E8FB76BE2F5E}" type="slidenum">
              <a:t>11</a:t>
            </a:fld>
            <a:endParaRPr lang="en-US"/>
          </a:p>
        </p:txBody>
      </p:sp>
    </p:spTree>
    <p:extLst>
      <p:ext uri="{BB962C8B-B14F-4D97-AF65-F5344CB8AC3E}">
        <p14:creationId xmlns:p14="http://schemas.microsoft.com/office/powerpoint/2010/main" val="184947348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Summarize the key information covered in the presentation and provide a review of how to calculate the surface area of a triangular prism.</a:t>
            </a:r>
          </a:p>
        </p:txBody>
      </p:sp>
      <p:sp>
        <p:nvSpPr>
          <p:cNvPr id="4" name="Slide Number Placeholder 3"/>
          <p:cNvSpPr>
            <a:spLocks noGrp="1"/>
          </p:cNvSpPr>
          <p:nvPr>
            <p:ph type="sldNum" sz="quarter" idx="5"/>
          </p:nvPr>
        </p:nvSpPr>
        <p:spPr/>
        <p:txBody>
          <a:bodyPr/>
          <a:lstStyle/>
          <a:p>
            <a:fld id="{960D98C0-066D-44DC-8510-E8FB76BE2F5E}" type="slidenum">
              <a:t>12</a:t>
            </a:fld>
            <a:endParaRPr lang="en-US"/>
          </a:p>
        </p:txBody>
      </p:sp>
    </p:spTree>
    <p:extLst>
      <p:ext uri="{BB962C8B-B14F-4D97-AF65-F5344CB8AC3E}">
        <p14:creationId xmlns:p14="http://schemas.microsoft.com/office/powerpoint/2010/main" val="3908171073"/>
      </p:ext>
    </p:extLst>
  </p:cSld>
  <p:clrMapOvr>
    <a:masterClrMapping/>
  </p:clrMapOvr>
</p:notes>
</file>

<file path=ppt/slideLayouts/_rels/slideLayout1.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11" Type="http://schemas.openxmlformats.org/officeDocument/2006/relationships/image" Target="../media/image10.emf"/><Relationship Id="rId5" Type="http://schemas.openxmlformats.org/officeDocument/2006/relationships/image" Target="../media/image4.png"/><Relationship Id="rId10" Type="http://schemas.openxmlformats.org/officeDocument/2006/relationships/image" Target="../media/image9.png"/><Relationship Id="rId4" Type="http://schemas.openxmlformats.org/officeDocument/2006/relationships/image" Target="../media/image3.png"/><Relationship Id="rId9" Type="http://schemas.openxmlformats.org/officeDocument/2006/relationships/image" Target="../media/image8.png"/></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8" Type="http://schemas.openxmlformats.org/officeDocument/2006/relationships/image" Target="../media/image39.png"/><Relationship Id="rId3" Type="http://schemas.openxmlformats.org/officeDocument/2006/relationships/image" Target="../media/image34.png"/><Relationship Id="rId7" Type="http://schemas.openxmlformats.org/officeDocument/2006/relationships/image" Target="../media/image38.png"/><Relationship Id="rId2" Type="http://schemas.openxmlformats.org/officeDocument/2006/relationships/image" Target="../media/image33.png"/><Relationship Id="rId1" Type="http://schemas.openxmlformats.org/officeDocument/2006/relationships/slideMaster" Target="../slideMasters/slideMaster1.xml"/><Relationship Id="rId6" Type="http://schemas.openxmlformats.org/officeDocument/2006/relationships/image" Target="../media/image37.png"/><Relationship Id="rId5" Type="http://schemas.openxmlformats.org/officeDocument/2006/relationships/image" Target="../media/image36.png"/><Relationship Id="rId10" Type="http://schemas.openxmlformats.org/officeDocument/2006/relationships/image" Target="../media/image41.png"/><Relationship Id="rId4" Type="http://schemas.openxmlformats.org/officeDocument/2006/relationships/image" Target="../media/image35.png"/><Relationship Id="rId9" Type="http://schemas.openxmlformats.org/officeDocument/2006/relationships/image" Target="../media/image40.png"/></Relationships>
</file>

<file path=ppt/slideLayouts/_rels/slideLayout14.xml.rels><?xml version="1.0" encoding="UTF-8" standalone="yes"?>
<Relationships xmlns="http://schemas.openxmlformats.org/package/2006/relationships"><Relationship Id="rId8" Type="http://schemas.openxmlformats.org/officeDocument/2006/relationships/image" Target="../media/image48.png"/><Relationship Id="rId3" Type="http://schemas.openxmlformats.org/officeDocument/2006/relationships/image" Target="../media/image43.png"/><Relationship Id="rId7" Type="http://schemas.openxmlformats.org/officeDocument/2006/relationships/image" Target="../media/image47.png"/><Relationship Id="rId2" Type="http://schemas.openxmlformats.org/officeDocument/2006/relationships/image" Target="../media/image42.png"/><Relationship Id="rId1" Type="http://schemas.openxmlformats.org/officeDocument/2006/relationships/slideMaster" Target="../slideMasters/slideMaster1.xml"/><Relationship Id="rId6" Type="http://schemas.openxmlformats.org/officeDocument/2006/relationships/image" Target="../media/image46.png"/><Relationship Id="rId5" Type="http://schemas.openxmlformats.org/officeDocument/2006/relationships/image" Target="../media/image45.png"/><Relationship Id="rId4" Type="http://schemas.openxmlformats.org/officeDocument/2006/relationships/image" Target="../media/image44.png"/><Relationship Id="rId9" Type="http://schemas.openxmlformats.org/officeDocument/2006/relationships/image" Target="../media/image49.png"/></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Master" Target="../slideMasters/slideMaster1.xml"/><Relationship Id="rId5" Type="http://schemas.openxmlformats.org/officeDocument/2006/relationships/image" Target="../media/image14.emf"/><Relationship Id="rId4" Type="http://schemas.openxmlformats.org/officeDocument/2006/relationships/image" Target="../media/image13.pn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16.png"/><Relationship Id="rId7" Type="http://schemas.openxmlformats.org/officeDocument/2006/relationships/image" Target="../media/image14.emf"/><Relationship Id="rId2" Type="http://schemas.openxmlformats.org/officeDocument/2006/relationships/image" Target="../media/image15.png"/><Relationship Id="rId1" Type="http://schemas.openxmlformats.org/officeDocument/2006/relationships/slideMaster" Target="../slideMasters/slideMaster1.xml"/><Relationship Id="rId6" Type="http://schemas.openxmlformats.org/officeDocument/2006/relationships/image" Target="../media/image19.png"/><Relationship Id="rId5" Type="http://schemas.openxmlformats.org/officeDocument/2006/relationships/image" Target="../media/image18.png"/><Relationship Id="rId4" Type="http://schemas.openxmlformats.org/officeDocument/2006/relationships/image" Target="../media/image17.pn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Title Slide">
    <p:spTree>
      <p:nvGrpSpPr>
        <p:cNvPr id="1" name=""/>
        <p:cNvGrpSpPr/>
        <p:nvPr/>
      </p:nvGrpSpPr>
      <p:grpSpPr>
        <a:xfrm>
          <a:off x="0" y="0"/>
          <a:ext cx="0" cy="0"/>
          <a:chOff x="0" y="0"/>
          <a:chExt cx="0" cy="0"/>
        </a:xfrm>
      </p:grpSpPr>
      <p:sp>
        <p:nvSpPr>
          <p:cNvPr id="24" name="Rectangle 23">
            <a:extLst>
              <a:ext uri="{FF2B5EF4-FFF2-40B4-BE49-F238E27FC236}">
                <a16:creationId xmlns:a16="http://schemas.microsoft.com/office/drawing/2014/main" id="{2B419B49-3EA7-E991-C6D2-EA150F9ECAAF}"/>
              </a:ext>
            </a:extLst>
          </p:cNvPr>
          <p:cNvSpPr/>
          <p:nvPr/>
        </p:nvSpPr>
        <p:spPr>
          <a:xfrm>
            <a:off x="0" y="-1"/>
            <a:ext cx="12192000" cy="6858000"/>
          </a:xfrm>
          <a:prstGeom prst="rect">
            <a:avLst/>
          </a:prstGeom>
          <a:solidFill>
            <a:srgbClr val="BBEBE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65" name="Picture 64" descr="A person wearing headphones and writing on paper&#10;&#10;Description automatically generated">
            <a:extLst>
              <a:ext uri="{FF2B5EF4-FFF2-40B4-BE49-F238E27FC236}">
                <a16:creationId xmlns:a16="http://schemas.microsoft.com/office/drawing/2014/main" id="{7F6D90CE-B15E-6C73-9E3F-C6435A62B5CF}"/>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425881" y="1777915"/>
            <a:ext cx="5013087" cy="5013087"/>
          </a:xfrm>
          <a:prstGeom prst="rect">
            <a:avLst/>
          </a:prstGeom>
        </p:spPr>
      </p:pic>
      <p:pic>
        <p:nvPicPr>
          <p:cNvPr id="26" name="Picture 25" descr="A blue diamond shaped object on a black background&#10;&#10;Description automatically generated">
            <a:extLst>
              <a:ext uri="{FF2B5EF4-FFF2-40B4-BE49-F238E27FC236}">
                <a16:creationId xmlns:a16="http://schemas.microsoft.com/office/drawing/2014/main" id="{14A77F50-24C7-1428-AD65-69671AEE4A3D}"/>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977043" y="1223086"/>
            <a:ext cx="707529" cy="707529"/>
          </a:xfrm>
          <a:prstGeom prst="rect">
            <a:avLst/>
          </a:prstGeom>
        </p:spPr>
      </p:pic>
      <p:pic>
        <p:nvPicPr>
          <p:cNvPr id="27" name="Picture 26" descr="A blue diamond shaped object on a black background&#10;&#10;Description automatically generated">
            <a:extLst>
              <a:ext uri="{FF2B5EF4-FFF2-40B4-BE49-F238E27FC236}">
                <a16:creationId xmlns:a16="http://schemas.microsoft.com/office/drawing/2014/main" id="{60980F19-DF67-26E1-9FE8-F73810987E3D}"/>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009175" y="-58440"/>
            <a:ext cx="1104489" cy="1104489"/>
          </a:xfrm>
          <a:prstGeom prst="rect">
            <a:avLst/>
          </a:prstGeom>
        </p:spPr>
      </p:pic>
      <p:pic>
        <p:nvPicPr>
          <p:cNvPr id="28" name="Picture 27" descr="A blue diamond shaped object on a black background&#10;&#10;Description automatically generated">
            <a:extLst>
              <a:ext uri="{FF2B5EF4-FFF2-40B4-BE49-F238E27FC236}">
                <a16:creationId xmlns:a16="http://schemas.microsoft.com/office/drawing/2014/main" id="{4A1F1399-E977-14F0-88FC-E75FAE2C95EF}"/>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345621" y="-401687"/>
            <a:ext cx="1390448" cy="1390448"/>
          </a:xfrm>
          <a:prstGeom prst="rect">
            <a:avLst/>
          </a:prstGeom>
        </p:spPr>
      </p:pic>
      <p:pic>
        <p:nvPicPr>
          <p:cNvPr id="29" name="Picture 28" descr="A blue diamond shaped object on a black background&#10;&#10;Description automatically generated">
            <a:extLst>
              <a:ext uri="{FF2B5EF4-FFF2-40B4-BE49-F238E27FC236}">
                <a16:creationId xmlns:a16="http://schemas.microsoft.com/office/drawing/2014/main" id="{23082DA4-1330-5D37-5871-F9BA28D14B9F}"/>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9489050" y="-179286"/>
            <a:ext cx="2015975" cy="2015975"/>
          </a:xfrm>
          <a:prstGeom prst="rect">
            <a:avLst/>
          </a:prstGeom>
        </p:spPr>
      </p:pic>
      <p:pic>
        <p:nvPicPr>
          <p:cNvPr id="30" name="Picture 29" descr="A blue diamond shaped object on a black background&#10;&#10;Description automatically generated">
            <a:extLst>
              <a:ext uri="{FF2B5EF4-FFF2-40B4-BE49-F238E27FC236}">
                <a16:creationId xmlns:a16="http://schemas.microsoft.com/office/drawing/2014/main" id="{7FA3AFB5-309D-4F60-FA42-FA8778EE48FB}"/>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6272420" y="417751"/>
            <a:ext cx="2743200" cy="2743200"/>
          </a:xfrm>
          <a:prstGeom prst="rect">
            <a:avLst/>
          </a:prstGeom>
        </p:spPr>
      </p:pic>
      <p:pic>
        <p:nvPicPr>
          <p:cNvPr id="31" name="Picture 30" descr="A blue diamond shaped object on a black background&#10;&#10;Description automatically generated">
            <a:extLst>
              <a:ext uri="{FF2B5EF4-FFF2-40B4-BE49-F238E27FC236}">
                <a16:creationId xmlns:a16="http://schemas.microsoft.com/office/drawing/2014/main" id="{8DA73FC6-B2FA-178C-0952-3914F1D254FB}"/>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1116205" y="1353259"/>
            <a:ext cx="1003919" cy="1003919"/>
          </a:xfrm>
          <a:prstGeom prst="rect">
            <a:avLst/>
          </a:prstGeom>
        </p:spPr>
      </p:pic>
      <p:pic>
        <p:nvPicPr>
          <p:cNvPr id="32" name="Picture 31" descr="A blue diamond shaped object on a black background&#10;&#10;Description automatically generated">
            <a:extLst>
              <a:ext uri="{FF2B5EF4-FFF2-40B4-BE49-F238E27FC236}">
                <a16:creationId xmlns:a16="http://schemas.microsoft.com/office/drawing/2014/main" id="{759E67F9-5058-03B7-5F1A-7E4C01D1B0A4}"/>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5753249" y="2641520"/>
            <a:ext cx="1574959" cy="1574959"/>
          </a:xfrm>
          <a:prstGeom prst="rect">
            <a:avLst/>
          </a:prstGeom>
        </p:spPr>
      </p:pic>
      <p:pic>
        <p:nvPicPr>
          <p:cNvPr id="33" name="Picture 32" descr="A blue diamond shaped object on a black background&#10;&#10;Description automatically generated">
            <a:extLst>
              <a:ext uri="{FF2B5EF4-FFF2-40B4-BE49-F238E27FC236}">
                <a16:creationId xmlns:a16="http://schemas.microsoft.com/office/drawing/2014/main" id="{65B335EA-EFDE-3403-C2B2-CF866FD94533}"/>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11505025" y="203200"/>
            <a:ext cx="473430" cy="473430"/>
          </a:xfrm>
          <a:prstGeom prst="rect">
            <a:avLst/>
          </a:prstGeom>
        </p:spPr>
      </p:pic>
      <p:pic>
        <p:nvPicPr>
          <p:cNvPr id="60" name="Picture 59" descr="A blue diamond shaped object on a black background&#10;&#10;Description automatically generated">
            <a:extLst>
              <a:ext uri="{FF2B5EF4-FFF2-40B4-BE49-F238E27FC236}">
                <a16:creationId xmlns:a16="http://schemas.microsoft.com/office/drawing/2014/main" id="{733D4305-288D-2213-2A52-4B7B35732B7C}"/>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7757961" y="0"/>
            <a:ext cx="473430" cy="473430"/>
          </a:xfrm>
          <a:prstGeom prst="rect">
            <a:avLst/>
          </a:prstGeom>
        </p:spPr>
      </p:pic>
      <p:pic>
        <p:nvPicPr>
          <p:cNvPr id="66" name="Picture 65" descr="A blue diamond shaped object on a black background&#10;&#10;Description automatically generated">
            <a:extLst>
              <a:ext uri="{FF2B5EF4-FFF2-40B4-BE49-F238E27FC236}">
                <a16:creationId xmlns:a16="http://schemas.microsoft.com/office/drawing/2014/main" id="{95F7316F-3B24-72B9-1A74-9EA84653C29E}"/>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6051429" y="2190494"/>
            <a:ext cx="473430" cy="473430"/>
          </a:xfrm>
          <a:prstGeom prst="rect">
            <a:avLst/>
          </a:prstGeom>
        </p:spPr>
      </p:pic>
      <p:pic>
        <p:nvPicPr>
          <p:cNvPr id="75" name="Picture 74">
            <a:extLst>
              <a:ext uri="{FF2B5EF4-FFF2-40B4-BE49-F238E27FC236}">
                <a16:creationId xmlns:a16="http://schemas.microsoft.com/office/drawing/2014/main" id="{433F5FC2-50C2-1EFE-DF8C-7ECDC41C4D49}"/>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213545" y="280142"/>
            <a:ext cx="2397090" cy="842221"/>
          </a:xfrm>
          <a:prstGeom prst="rect">
            <a:avLst/>
          </a:prstGeom>
        </p:spPr>
      </p:pic>
      <p:sp>
        <p:nvSpPr>
          <p:cNvPr id="87" name="Text Placeholder 86">
            <a:extLst>
              <a:ext uri="{FF2B5EF4-FFF2-40B4-BE49-F238E27FC236}">
                <a16:creationId xmlns:a16="http://schemas.microsoft.com/office/drawing/2014/main" id="{0E8A950E-4DAB-74FC-D1FA-24E1A777D5BA}"/>
              </a:ext>
            </a:extLst>
          </p:cNvPr>
          <p:cNvSpPr>
            <a:spLocks noGrp="1"/>
          </p:cNvSpPr>
          <p:nvPr>
            <p:ph type="body" sz="quarter" idx="10" hasCustomPrompt="1"/>
          </p:nvPr>
        </p:nvSpPr>
        <p:spPr>
          <a:xfrm>
            <a:off x="892971" y="2234512"/>
            <a:ext cx="4906019" cy="1238250"/>
          </a:xfrm>
          <a:prstGeom prst="rect">
            <a:avLst/>
          </a:prstGeom>
        </p:spPr>
        <p:txBody>
          <a:bodyPr/>
          <a:lstStyle>
            <a:lvl1pPr marL="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1pPr>
            <a:lvl2pPr marL="4572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2pPr>
            <a:lvl3pPr marL="9144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3pPr>
            <a:lvl4pPr marL="13716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4pPr>
            <a:lvl5pPr marL="18288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dirty="0"/>
              <a:t>Click to edit Master title style</a:t>
            </a:r>
          </a:p>
        </p:txBody>
      </p:sp>
      <p:sp>
        <p:nvSpPr>
          <p:cNvPr id="89" name="Text Placeholder 88">
            <a:extLst>
              <a:ext uri="{FF2B5EF4-FFF2-40B4-BE49-F238E27FC236}">
                <a16:creationId xmlns:a16="http://schemas.microsoft.com/office/drawing/2014/main" id="{0DCA2AD5-0C7B-AC61-320D-F718F53AAF00}"/>
              </a:ext>
            </a:extLst>
          </p:cNvPr>
          <p:cNvSpPr>
            <a:spLocks noGrp="1"/>
          </p:cNvSpPr>
          <p:nvPr>
            <p:ph type="body" sz="quarter" idx="11"/>
          </p:nvPr>
        </p:nvSpPr>
        <p:spPr>
          <a:xfrm>
            <a:off x="883570" y="3689249"/>
            <a:ext cx="4959350" cy="469900"/>
          </a:xfrm>
          <a:prstGeom prst="rect">
            <a:avLst/>
          </a:prstGeom>
        </p:spPr>
        <p:txBody>
          <a:bodyPr/>
          <a:lstStyle>
            <a:lvl1pPr marL="0" indent="0">
              <a:buNone/>
              <a:defRPr sz="1800" b="1" i="0">
                <a:latin typeface="Open Sans Semibold" panose="020B0606030504020204" pitchFamily="34" charset="0"/>
                <a:ea typeface="Open Sans Semibold" panose="020B0606030504020204" pitchFamily="34" charset="0"/>
                <a:cs typeface="Open Sans Semibold" panose="020B0606030504020204" pitchFamily="34" charset="0"/>
              </a:defRPr>
            </a:lvl1pPr>
          </a:lstStyle>
          <a:p>
            <a:pPr lvl="0"/>
            <a:r>
              <a:rPr lang="en-US"/>
              <a:t>Click to edit Master text styles</a:t>
            </a:r>
          </a:p>
        </p:txBody>
      </p:sp>
    </p:spTree>
    <p:extLst>
      <p:ext uri="{BB962C8B-B14F-4D97-AF65-F5344CB8AC3E}">
        <p14:creationId xmlns:p14="http://schemas.microsoft.com/office/powerpoint/2010/main" val="234455703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 preserve="1">
  <p:cSld name="Content Slide 1">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282D34-54C1-0C34-990C-5B9526339FE5}"/>
              </a:ext>
            </a:extLst>
          </p:cNvPr>
          <p:cNvSpPr>
            <a:spLocks noGrp="1"/>
          </p:cNvSpPr>
          <p:nvPr>
            <p:ph type="title"/>
          </p:nvPr>
        </p:nvSpPr>
        <p:spPr>
          <a:xfrm>
            <a:off x="979714" y="1006774"/>
            <a:ext cx="10515600" cy="729157"/>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2B1C0D65-865E-ECBF-F99A-3D69B6A7FF2E}"/>
              </a:ext>
            </a:extLst>
          </p:cNvPr>
          <p:cNvSpPr>
            <a:spLocks noGrp="1"/>
          </p:cNvSpPr>
          <p:nvPr>
            <p:ph idx="1"/>
          </p:nvPr>
        </p:nvSpPr>
        <p:spPr>
          <a:xfrm>
            <a:off x="968828" y="2009617"/>
            <a:ext cx="10515600" cy="4013496"/>
          </a:xfrm>
          <a:prstGeom prst="rect">
            <a:avLst/>
          </a:prstGeom>
        </p:spPr>
        <p:txBody>
          <a:bodyPr/>
          <a:lstStyle>
            <a:lvl1pPr marL="228600" indent="-228600">
              <a:buFontTx/>
              <a:buBlip>
                <a:blip r:embed="rId2"/>
              </a:buBlip>
              <a:defRPr sz="2400" b="0" i="0">
                <a:latin typeface="Open Sans Light" panose="020B0306030504020204" pitchFamily="34" charset="0"/>
                <a:ea typeface="Open Sans Light" panose="020B0306030504020204" pitchFamily="34" charset="0"/>
                <a:cs typeface="Open Sans Light" panose="020B0306030504020204" pitchFamily="34" charset="0"/>
              </a:defRPr>
            </a:lvl1pPr>
            <a:lvl2pPr marL="685800" indent="-228600">
              <a:buFont typeface="Arial" panose="020B0604020202020204" pitchFamily="34" charset="0"/>
              <a:buChar char="•"/>
              <a:defRPr b="0" i="0">
                <a:latin typeface="Open Sans Light" panose="020B0306030504020204" pitchFamily="34" charset="0"/>
                <a:ea typeface="Open Sans Light" panose="020B0306030504020204" pitchFamily="34" charset="0"/>
                <a:cs typeface="Open Sans Light" panose="020B0306030504020204" pitchFamily="34" charset="0"/>
              </a:defRPr>
            </a:lvl2pPr>
            <a:lvl3pPr marL="1143000" indent="-228600">
              <a:buFont typeface="Arial" panose="020B0604020202020204" pitchFamily="34" charset="0"/>
              <a:buChar char="•"/>
              <a:defRPr b="0" i="0">
                <a:latin typeface="Open Sans Light" panose="020B0306030504020204" pitchFamily="34" charset="0"/>
                <a:ea typeface="Open Sans Light" panose="020B0306030504020204" pitchFamily="34" charset="0"/>
                <a:cs typeface="Open Sans Light" panose="020B0306030504020204" pitchFamily="34" charset="0"/>
              </a:defRPr>
            </a:lvl3pPr>
            <a:lvl4pPr marL="1600200" indent="-228600">
              <a:buFont typeface="Arial" panose="020B0604020202020204" pitchFamily="34" charset="0"/>
              <a:buChar char="•"/>
              <a:defRPr b="0" i="0">
                <a:latin typeface="Open Sans Light" panose="020B0306030504020204" pitchFamily="34" charset="0"/>
                <a:ea typeface="Open Sans Light" panose="020B0306030504020204" pitchFamily="34" charset="0"/>
                <a:cs typeface="Open Sans Light" panose="020B0306030504020204" pitchFamily="34" charset="0"/>
              </a:defRPr>
            </a:lvl4pPr>
            <a:lvl5pPr marL="2057400" indent="-228600">
              <a:buFont typeface="Arial" panose="020B0604020202020204" pitchFamily="34" charset="0"/>
              <a:buChar char="•"/>
              <a:defRPr b="0" i="0">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CC54BE45-AD1D-E8AF-6E8D-5937DCBD2577}"/>
              </a:ext>
            </a:extLst>
          </p:cNvPr>
          <p:cNvSpPr>
            <a:spLocks noGrp="1"/>
          </p:cNvSpPr>
          <p:nvPr>
            <p:ph type="dt" sz="half" idx="10"/>
          </p:nvPr>
        </p:nvSpPr>
        <p:spPr>
          <a:xfrm>
            <a:off x="838200" y="6356350"/>
            <a:ext cx="27432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fld id="{32637B58-87C1-446D-BDA9-B06F4BCF7782}" type="datetimeFigureOut">
              <a:rPr lang="en-US" smtClean="0"/>
              <a:pPr/>
              <a:t>1/21/2024</a:t>
            </a:fld>
            <a:endParaRPr lang="en-US" dirty="0"/>
          </a:p>
        </p:txBody>
      </p:sp>
      <p:sp>
        <p:nvSpPr>
          <p:cNvPr id="5" name="Footer Placeholder 4">
            <a:extLst>
              <a:ext uri="{FF2B5EF4-FFF2-40B4-BE49-F238E27FC236}">
                <a16:creationId xmlns:a16="http://schemas.microsoft.com/office/drawing/2014/main" id="{1A06E19A-2C26-7723-9A27-2136A9E5EE33}"/>
              </a:ext>
            </a:extLst>
          </p:cNvPr>
          <p:cNvSpPr>
            <a:spLocks noGrp="1"/>
          </p:cNvSpPr>
          <p:nvPr>
            <p:ph type="ftr" sz="quarter" idx="11"/>
          </p:nvPr>
        </p:nvSpPr>
        <p:spPr>
          <a:xfrm>
            <a:off x="4038600" y="6356350"/>
            <a:ext cx="41148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endParaRPr lang="en-US"/>
          </a:p>
        </p:txBody>
      </p:sp>
      <p:sp>
        <p:nvSpPr>
          <p:cNvPr id="6" name="Slide Number Placeholder 5">
            <a:extLst>
              <a:ext uri="{FF2B5EF4-FFF2-40B4-BE49-F238E27FC236}">
                <a16:creationId xmlns:a16="http://schemas.microsoft.com/office/drawing/2014/main" id="{653F1AF5-3FCC-F44F-E0A9-433684066503}"/>
              </a:ext>
            </a:extLst>
          </p:cNvPr>
          <p:cNvSpPr>
            <a:spLocks noGrp="1"/>
          </p:cNvSpPr>
          <p:nvPr>
            <p:ph type="sldNum" sz="quarter" idx="12"/>
          </p:nvPr>
        </p:nvSpPr>
        <p:spPr>
          <a:xfrm>
            <a:off x="8610600" y="6356350"/>
            <a:ext cx="27432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fld id="{08AB70BE-1769-45B8-85A6-0C837432C7E6}" type="slidenum">
              <a:rPr lang="en-US" smtClean="0"/>
              <a:pPr/>
              <a:t>‹#›</a:t>
            </a:fld>
            <a:endParaRPr lang="en-US"/>
          </a:p>
        </p:txBody>
      </p:sp>
      <p:cxnSp>
        <p:nvCxnSpPr>
          <p:cNvPr id="8" name="Straight Connector 7">
            <a:extLst>
              <a:ext uri="{FF2B5EF4-FFF2-40B4-BE49-F238E27FC236}">
                <a16:creationId xmlns:a16="http://schemas.microsoft.com/office/drawing/2014/main" id="{A46F9549-69F4-6482-7835-32B285BC88D7}"/>
              </a:ext>
            </a:extLst>
          </p:cNvPr>
          <p:cNvCxnSpPr>
            <a:cxnSpLocks/>
          </p:cNvCxnSpPr>
          <p:nvPr/>
        </p:nvCxnSpPr>
        <p:spPr>
          <a:xfrm>
            <a:off x="838200" y="1006774"/>
            <a:ext cx="0" cy="729157"/>
          </a:xfrm>
          <a:prstGeom prst="line">
            <a:avLst/>
          </a:prstGeom>
          <a:ln w="76200">
            <a:solidFill>
              <a:srgbClr val="76D5D4"/>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4172721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Content Slide 2">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F8691B8-C7A1-A4AA-AEED-28824FD48E16}"/>
              </a:ext>
            </a:extLst>
          </p:cNvPr>
          <p:cNvSpPr>
            <a:spLocks noGrp="1"/>
          </p:cNvSpPr>
          <p:nvPr>
            <p:ph sz="half" idx="1"/>
          </p:nvPr>
        </p:nvSpPr>
        <p:spPr>
          <a:xfrm>
            <a:off x="838200" y="2024408"/>
            <a:ext cx="5181600" cy="4351338"/>
          </a:xfrm>
          <a:prstGeom prst="rect">
            <a:avLst/>
          </a:prstGeom>
        </p:spPr>
        <p:txBody>
          <a:bodyPr/>
          <a:lstStyle>
            <a:lvl1pPr marL="228600" indent="-228600">
              <a:buFontTx/>
              <a:buBlip>
                <a:blip r:embed="rId2"/>
              </a:buBlip>
              <a:defRPr sz="2400" b="0" i="0">
                <a:latin typeface="Open Sans Light" panose="020B0306030504020204" pitchFamily="34" charset="0"/>
                <a:ea typeface="Open Sans Light" panose="020B0306030504020204" pitchFamily="34" charset="0"/>
                <a:cs typeface="Open Sans Light" panose="020B0306030504020204" pitchFamily="34" charset="0"/>
              </a:defRPr>
            </a:lvl1pPr>
            <a:lvl2pPr marL="685800" indent="-228600">
              <a:buFont typeface="Arial" panose="020B0604020202020204" pitchFamily="34" charset="0"/>
              <a:buChar char="•"/>
              <a:defRPr b="0" i="0">
                <a:latin typeface="Open Sans Light" panose="020B0306030504020204" pitchFamily="34" charset="0"/>
                <a:ea typeface="Open Sans Light" panose="020B0306030504020204" pitchFamily="34" charset="0"/>
                <a:cs typeface="Open Sans Light" panose="020B0306030504020204" pitchFamily="34" charset="0"/>
              </a:defRPr>
            </a:lvl2pPr>
            <a:lvl3pPr marL="1143000" indent="-228600">
              <a:buFont typeface="Arial" panose="020B0604020202020204" pitchFamily="34" charset="0"/>
              <a:buChar char="•"/>
              <a:defRPr b="0" i="0">
                <a:latin typeface="Open Sans Light" panose="020B0306030504020204" pitchFamily="34" charset="0"/>
                <a:ea typeface="Open Sans Light" panose="020B0306030504020204" pitchFamily="34" charset="0"/>
                <a:cs typeface="Open Sans Light" panose="020B0306030504020204" pitchFamily="34" charset="0"/>
              </a:defRPr>
            </a:lvl3pPr>
            <a:lvl4pPr marL="1600200" indent="-228600">
              <a:buFont typeface="Arial" panose="020B0604020202020204" pitchFamily="34" charset="0"/>
              <a:buChar char="•"/>
              <a:defRPr b="0" i="0">
                <a:latin typeface="Open Sans Light" panose="020B0306030504020204" pitchFamily="34" charset="0"/>
                <a:ea typeface="Open Sans Light" panose="020B0306030504020204" pitchFamily="34" charset="0"/>
                <a:cs typeface="Open Sans Light" panose="020B0306030504020204" pitchFamily="34" charset="0"/>
              </a:defRPr>
            </a:lvl4pPr>
            <a:lvl5pPr marL="2057400" indent="-228600">
              <a:buFont typeface="Arial" panose="020B0604020202020204" pitchFamily="34" charset="0"/>
              <a:buChar char="•"/>
              <a:defRPr b="0" i="0">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Date Placeholder 3">
            <a:extLst>
              <a:ext uri="{FF2B5EF4-FFF2-40B4-BE49-F238E27FC236}">
                <a16:creationId xmlns:a16="http://schemas.microsoft.com/office/drawing/2014/main" id="{B6D0A2E6-D301-DA96-E779-9314DF9CB43A}"/>
              </a:ext>
            </a:extLst>
          </p:cNvPr>
          <p:cNvSpPr>
            <a:spLocks noGrp="1"/>
          </p:cNvSpPr>
          <p:nvPr>
            <p:ph type="dt" sz="half" idx="10"/>
          </p:nvPr>
        </p:nvSpPr>
        <p:spPr>
          <a:xfrm>
            <a:off x="838200" y="6356350"/>
            <a:ext cx="27432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fld id="{32637B58-87C1-446D-BDA9-B06F4BCF7782}" type="datetimeFigureOut">
              <a:rPr lang="en-US" smtClean="0"/>
              <a:pPr/>
              <a:t>1/21/2024</a:t>
            </a:fld>
            <a:endParaRPr lang="en-US" dirty="0"/>
          </a:p>
        </p:txBody>
      </p:sp>
      <p:sp>
        <p:nvSpPr>
          <p:cNvPr id="9" name="Footer Placeholder 4">
            <a:extLst>
              <a:ext uri="{FF2B5EF4-FFF2-40B4-BE49-F238E27FC236}">
                <a16:creationId xmlns:a16="http://schemas.microsoft.com/office/drawing/2014/main" id="{F832FFDC-2BFA-6DD3-5DC3-D939A3F94AB9}"/>
              </a:ext>
            </a:extLst>
          </p:cNvPr>
          <p:cNvSpPr>
            <a:spLocks noGrp="1"/>
          </p:cNvSpPr>
          <p:nvPr>
            <p:ph type="ftr" sz="quarter" idx="11"/>
          </p:nvPr>
        </p:nvSpPr>
        <p:spPr>
          <a:xfrm>
            <a:off x="4038600" y="6356350"/>
            <a:ext cx="41148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endParaRPr lang="en-US"/>
          </a:p>
        </p:txBody>
      </p:sp>
      <p:sp>
        <p:nvSpPr>
          <p:cNvPr id="10" name="Slide Number Placeholder 5">
            <a:extLst>
              <a:ext uri="{FF2B5EF4-FFF2-40B4-BE49-F238E27FC236}">
                <a16:creationId xmlns:a16="http://schemas.microsoft.com/office/drawing/2014/main" id="{FC123720-22E9-AFA7-EC36-56B6CA4EC493}"/>
              </a:ext>
            </a:extLst>
          </p:cNvPr>
          <p:cNvSpPr>
            <a:spLocks noGrp="1"/>
          </p:cNvSpPr>
          <p:nvPr>
            <p:ph type="sldNum" sz="quarter" idx="12"/>
          </p:nvPr>
        </p:nvSpPr>
        <p:spPr>
          <a:xfrm>
            <a:off x="8610600" y="6356350"/>
            <a:ext cx="27432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fld id="{08AB70BE-1769-45B8-85A6-0C837432C7E6}" type="slidenum">
              <a:rPr lang="en-US" smtClean="0"/>
              <a:pPr/>
              <a:t>‹#›</a:t>
            </a:fld>
            <a:endParaRPr lang="en-US"/>
          </a:p>
        </p:txBody>
      </p:sp>
      <p:sp>
        <p:nvSpPr>
          <p:cNvPr id="11" name="Title 1">
            <a:extLst>
              <a:ext uri="{FF2B5EF4-FFF2-40B4-BE49-F238E27FC236}">
                <a16:creationId xmlns:a16="http://schemas.microsoft.com/office/drawing/2014/main" id="{9C4093DC-4D98-9604-A9D1-0287F8095F47}"/>
              </a:ext>
            </a:extLst>
          </p:cNvPr>
          <p:cNvSpPr>
            <a:spLocks noGrp="1"/>
          </p:cNvSpPr>
          <p:nvPr>
            <p:ph type="title"/>
          </p:nvPr>
        </p:nvSpPr>
        <p:spPr>
          <a:xfrm>
            <a:off x="961029" y="1006774"/>
            <a:ext cx="10515600" cy="729157"/>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r>
              <a:rPr lang="en-US"/>
              <a:t>Click to edit Master title style</a:t>
            </a:r>
            <a:endParaRPr lang="en-US" dirty="0"/>
          </a:p>
        </p:txBody>
      </p:sp>
      <p:cxnSp>
        <p:nvCxnSpPr>
          <p:cNvPr id="12" name="Straight Connector 11">
            <a:extLst>
              <a:ext uri="{FF2B5EF4-FFF2-40B4-BE49-F238E27FC236}">
                <a16:creationId xmlns:a16="http://schemas.microsoft.com/office/drawing/2014/main" id="{4860F4A5-6002-6A8B-8A8C-6CC8C81CC4A2}"/>
              </a:ext>
            </a:extLst>
          </p:cNvPr>
          <p:cNvCxnSpPr>
            <a:cxnSpLocks/>
          </p:cNvCxnSpPr>
          <p:nvPr/>
        </p:nvCxnSpPr>
        <p:spPr>
          <a:xfrm>
            <a:off x="838200" y="1006774"/>
            <a:ext cx="0" cy="729157"/>
          </a:xfrm>
          <a:prstGeom prst="line">
            <a:avLst/>
          </a:prstGeom>
          <a:ln w="76200">
            <a:solidFill>
              <a:srgbClr val="D2DB0E"/>
            </a:solidFill>
          </a:ln>
        </p:spPr>
        <p:style>
          <a:lnRef idx="1">
            <a:schemeClr val="accent1"/>
          </a:lnRef>
          <a:fillRef idx="0">
            <a:schemeClr val="accent1"/>
          </a:fillRef>
          <a:effectRef idx="0">
            <a:schemeClr val="accent1"/>
          </a:effectRef>
          <a:fontRef idx="minor">
            <a:schemeClr val="tx1"/>
          </a:fontRef>
        </p:style>
      </p:cxnSp>
      <p:sp>
        <p:nvSpPr>
          <p:cNvPr id="13" name="Content Placeholder 2">
            <a:extLst>
              <a:ext uri="{FF2B5EF4-FFF2-40B4-BE49-F238E27FC236}">
                <a16:creationId xmlns:a16="http://schemas.microsoft.com/office/drawing/2014/main" id="{28055BEE-1136-AE1B-0C0C-2E4A86CD0453}"/>
              </a:ext>
            </a:extLst>
          </p:cNvPr>
          <p:cNvSpPr>
            <a:spLocks noGrp="1"/>
          </p:cNvSpPr>
          <p:nvPr>
            <p:ph sz="half" idx="13"/>
          </p:nvPr>
        </p:nvSpPr>
        <p:spPr>
          <a:xfrm>
            <a:off x="6172202" y="2024408"/>
            <a:ext cx="5181600" cy="4351338"/>
          </a:xfrm>
          <a:prstGeom prst="rect">
            <a:avLst/>
          </a:prstGeom>
        </p:spPr>
        <p:txBody>
          <a:bodyPr/>
          <a:lstStyle>
            <a:lvl1pPr marL="228600" indent="-228600">
              <a:buFontTx/>
              <a:buBlip>
                <a:blip r:embed="rId2"/>
              </a:buBlip>
              <a:defRPr sz="2400" b="0" i="0">
                <a:latin typeface="Open Sans Light" panose="020B0306030504020204" pitchFamily="34" charset="0"/>
                <a:ea typeface="Open Sans Light" panose="020B0306030504020204" pitchFamily="34" charset="0"/>
                <a:cs typeface="Open Sans Light" panose="020B0306030504020204" pitchFamily="34" charset="0"/>
              </a:defRPr>
            </a:lvl1pPr>
            <a:lvl2pPr marL="685800" indent="-228600">
              <a:buFont typeface="Arial" panose="020B0604020202020204" pitchFamily="34" charset="0"/>
              <a:buChar char="•"/>
              <a:defRPr b="0" i="0">
                <a:latin typeface="Open Sans Light" panose="020B0306030504020204" pitchFamily="34" charset="0"/>
                <a:ea typeface="Open Sans Light" panose="020B0306030504020204" pitchFamily="34" charset="0"/>
                <a:cs typeface="Open Sans Light" panose="020B0306030504020204" pitchFamily="34" charset="0"/>
              </a:defRPr>
            </a:lvl2pPr>
            <a:lvl3pPr marL="1143000" indent="-228600">
              <a:buFont typeface="Arial" panose="020B0604020202020204" pitchFamily="34" charset="0"/>
              <a:buChar char="•"/>
              <a:defRPr b="0" i="0">
                <a:latin typeface="Open Sans Light" panose="020B0306030504020204" pitchFamily="34" charset="0"/>
                <a:ea typeface="Open Sans Light" panose="020B0306030504020204" pitchFamily="34" charset="0"/>
                <a:cs typeface="Open Sans Light" panose="020B0306030504020204" pitchFamily="34" charset="0"/>
              </a:defRPr>
            </a:lvl3pPr>
            <a:lvl4pPr marL="1600200" indent="-228600">
              <a:buFont typeface="Arial" panose="020B0604020202020204" pitchFamily="34" charset="0"/>
              <a:buChar char="•"/>
              <a:defRPr b="0" i="0">
                <a:latin typeface="Open Sans Light" panose="020B0306030504020204" pitchFamily="34" charset="0"/>
                <a:ea typeface="Open Sans Light" panose="020B0306030504020204" pitchFamily="34" charset="0"/>
                <a:cs typeface="Open Sans Light" panose="020B0306030504020204" pitchFamily="34" charset="0"/>
              </a:defRPr>
            </a:lvl4pPr>
            <a:lvl5pPr marL="2057400" indent="-228600">
              <a:buFont typeface="Arial" panose="020B0604020202020204" pitchFamily="34" charset="0"/>
              <a:buChar char="•"/>
              <a:defRPr b="0" i="0">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13753301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Content Slide 3">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282D34-54C1-0C34-990C-5B9526339FE5}"/>
              </a:ext>
            </a:extLst>
          </p:cNvPr>
          <p:cNvSpPr>
            <a:spLocks noGrp="1"/>
          </p:cNvSpPr>
          <p:nvPr>
            <p:ph type="title"/>
          </p:nvPr>
        </p:nvSpPr>
        <p:spPr>
          <a:xfrm>
            <a:off x="961029" y="1006774"/>
            <a:ext cx="10515600" cy="729157"/>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r>
              <a:rPr lang="en-US"/>
              <a:t>Click to edit Master title style</a:t>
            </a:r>
            <a:endParaRPr lang="en-US" dirty="0"/>
          </a:p>
        </p:txBody>
      </p:sp>
      <p:sp>
        <p:nvSpPr>
          <p:cNvPr id="4" name="Date Placeholder 3">
            <a:extLst>
              <a:ext uri="{FF2B5EF4-FFF2-40B4-BE49-F238E27FC236}">
                <a16:creationId xmlns:a16="http://schemas.microsoft.com/office/drawing/2014/main" id="{CC54BE45-AD1D-E8AF-6E8D-5937DCBD2577}"/>
              </a:ext>
            </a:extLst>
          </p:cNvPr>
          <p:cNvSpPr>
            <a:spLocks noGrp="1"/>
          </p:cNvSpPr>
          <p:nvPr>
            <p:ph type="dt" sz="half" idx="10"/>
          </p:nvPr>
        </p:nvSpPr>
        <p:spPr>
          <a:xfrm>
            <a:off x="838200" y="6356350"/>
            <a:ext cx="27432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fld id="{32637B58-87C1-446D-BDA9-B06F4BCF7782}" type="datetimeFigureOut">
              <a:rPr lang="en-US" smtClean="0"/>
              <a:pPr/>
              <a:t>1/21/2024</a:t>
            </a:fld>
            <a:endParaRPr lang="en-US" dirty="0"/>
          </a:p>
        </p:txBody>
      </p:sp>
      <p:sp>
        <p:nvSpPr>
          <p:cNvPr id="5" name="Footer Placeholder 4">
            <a:extLst>
              <a:ext uri="{FF2B5EF4-FFF2-40B4-BE49-F238E27FC236}">
                <a16:creationId xmlns:a16="http://schemas.microsoft.com/office/drawing/2014/main" id="{1A06E19A-2C26-7723-9A27-2136A9E5EE33}"/>
              </a:ext>
            </a:extLst>
          </p:cNvPr>
          <p:cNvSpPr>
            <a:spLocks noGrp="1"/>
          </p:cNvSpPr>
          <p:nvPr>
            <p:ph type="ftr" sz="quarter" idx="11"/>
          </p:nvPr>
        </p:nvSpPr>
        <p:spPr>
          <a:xfrm>
            <a:off x="4038600" y="6356350"/>
            <a:ext cx="41148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endParaRPr lang="en-US"/>
          </a:p>
        </p:txBody>
      </p:sp>
      <p:sp>
        <p:nvSpPr>
          <p:cNvPr id="6" name="Slide Number Placeholder 5">
            <a:extLst>
              <a:ext uri="{FF2B5EF4-FFF2-40B4-BE49-F238E27FC236}">
                <a16:creationId xmlns:a16="http://schemas.microsoft.com/office/drawing/2014/main" id="{653F1AF5-3FCC-F44F-E0A9-433684066503}"/>
              </a:ext>
            </a:extLst>
          </p:cNvPr>
          <p:cNvSpPr>
            <a:spLocks noGrp="1"/>
          </p:cNvSpPr>
          <p:nvPr>
            <p:ph type="sldNum" sz="quarter" idx="12"/>
          </p:nvPr>
        </p:nvSpPr>
        <p:spPr>
          <a:xfrm>
            <a:off x="8610600" y="6356350"/>
            <a:ext cx="27432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fld id="{08AB70BE-1769-45B8-85A6-0C837432C7E6}" type="slidenum">
              <a:rPr lang="en-US" smtClean="0"/>
              <a:pPr/>
              <a:t>‹#›</a:t>
            </a:fld>
            <a:endParaRPr lang="en-US"/>
          </a:p>
        </p:txBody>
      </p:sp>
      <p:cxnSp>
        <p:nvCxnSpPr>
          <p:cNvPr id="7" name="Straight Connector 6">
            <a:extLst>
              <a:ext uri="{FF2B5EF4-FFF2-40B4-BE49-F238E27FC236}">
                <a16:creationId xmlns:a16="http://schemas.microsoft.com/office/drawing/2014/main" id="{0E3D69A0-3E59-BA62-6B83-65032F58E7DA}"/>
              </a:ext>
            </a:extLst>
          </p:cNvPr>
          <p:cNvCxnSpPr>
            <a:cxnSpLocks/>
          </p:cNvCxnSpPr>
          <p:nvPr/>
        </p:nvCxnSpPr>
        <p:spPr>
          <a:xfrm>
            <a:off x="838200" y="1006774"/>
            <a:ext cx="0" cy="729157"/>
          </a:xfrm>
          <a:prstGeom prst="line">
            <a:avLst/>
          </a:prstGeom>
          <a:ln w="76200">
            <a:solidFill>
              <a:srgbClr val="722262"/>
            </a:solidFill>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7F5D1DFA-4728-82CD-9141-F7D075B32652}"/>
              </a:ext>
            </a:extLst>
          </p:cNvPr>
          <p:cNvSpPr>
            <a:spLocks noGrp="1"/>
          </p:cNvSpPr>
          <p:nvPr>
            <p:ph idx="1"/>
          </p:nvPr>
        </p:nvSpPr>
        <p:spPr>
          <a:xfrm>
            <a:off x="968828" y="2009617"/>
            <a:ext cx="10515600" cy="4013496"/>
          </a:xfrm>
          <a:prstGeom prst="rect">
            <a:avLst/>
          </a:prstGeom>
        </p:spPr>
        <p:txBody>
          <a:bodyPr/>
          <a:lstStyle>
            <a:lvl1pPr marL="228600" indent="-228600">
              <a:buFontTx/>
              <a:buBlip>
                <a:blip r:embed="rId2"/>
              </a:buBlip>
              <a:defRPr sz="2400" b="0" i="0">
                <a:latin typeface="Open Sans Light" panose="020B0306030504020204" pitchFamily="34" charset="0"/>
                <a:ea typeface="Open Sans Light" panose="020B0306030504020204" pitchFamily="34" charset="0"/>
                <a:cs typeface="Open Sans Light" panose="020B0306030504020204" pitchFamily="34" charset="0"/>
              </a:defRPr>
            </a:lvl1pPr>
            <a:lvl2pPr marL="685800" indent="-228600">
              <a:buFont typeface="Arial" panose="020B0604020202020204" pitchFamily="34" charset="0"/>
              <a:buChar char="•"/>
              <a:defRPr b="0" i="0">
                <a:latin typeface="Open Sans Light" panose="020B0306030504020204" pitchFamily="34" charset="0"/>
                <a:ea typeface="Open Sans Light" panose="020B0306030504020204" pitchFamily="34" charset="0"/>
                <a:cs typeface="Open Sans Light" panose="020B0306030504020204" pitchFamily="34" charset="0"/>
              </a:defRPr>
            </a:lvl2pPr>
            <a:lvl3pPr marL="1143000" indent="-228600">
              <a:buFont typeface="Arial" panose="020B0604020202020204" pitchFamily="34" charset="0"/>
              <a:buChar char="•"/>
              <a:defRPr b="0" i="0">
                <a:latin typeface="Open Sans Light" panose="020B0306030504020204" pitchFamily="34" charset="0"/>
                <a:ea typeface="Open Sans Light" panose="020B0306030504020204" pitchFamily="34" charset="0"/>
                <a:cs typeface="Open Sans Light" panose="020B0306030504020204" pitchFamily="34" charset="0"/>
              </a:defRPr>
            </a:lvl3pPr>
            <a:lvl4pPr marL="1600200" indent="-228600">
              <a:buFont typeface="Arial" panose="020B0604020202020204" pitchFamily="34" charset="0"/>
              <a:buChar char="•"/>
              <a:defRPr b="0" i="0">
                <a:latin typeface="Open Sans Light" panose="020B0306030504020204" pitchFamily="34" charset="0"/>
                <a:ea typeface="Open Sans Light" panose="020B0306030504020204" pitchFamily="34" charset="0"/>
                <a:cs typeface="Open Sans Light" panose="020B0306030504020204" pitchFamily="34" charset="0"/>
              </a:defRPr>
            </a:lvl4pPr>
            <a:lvl5pPr marL="2057400" indent="-228600">
              <a:buFont typeface="Arial" panose="020B0604020202020204" pitchFamily="34" charset="0"/>
              <a:buChar char="•"/>
              <a:defRPr b="0" i="0">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169988485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Title and Content 1">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282D34-54C1-0C34-990C-5B9526339FE5}"/>
              </a:ext>
            </a:extLst>
          </p:cNvPr>
          <p:cNvSpPr>
            <a:spLocks noGrp="1"/>
          </p:cNvSpPr>
          <p:nvPr>
            <p:ph type="title"/>
          </p:nvPr>
        </p:nvSpPr>
        <p:spPr>
          <a:xfrm>
            <a:off x="961029" y="1006774"/>
            <a:ext cx="4912459" cy="1422527"/>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r>
              <a:rPr lang="en-US"/>
              <a:t>Click to edit Master title style</a:t>
            </a:r>
            <a:endParaRPr lang="en-US" dirty="0"/>
          </a:p>
        </p:txBody>
      </p:sp>
      <p:sp>
        <p:nvSpPr>
          <p:cNvPr id="4" name="Date Placeholder 3">
            <a:extLst>
              <a:ext uri="{FF2B5EF4-FFF2-40B4-BE49-F238E27FC236}">
                <a16:creationId xmlns:a16="http://schemas.microsoft.com/office/drawing/2014/main" id="{CC54BE45-AD1D-E8AF-6E8D-5937DCBD2577}"/>
              </a:ext>
            </a:extLst>
          </p:cNvPr>
          <p:cNvSpPr>
            <a:spLocks noGrp="1"/>
          </p:cNvSpPr>
          <p:nvPr>
            <p:ph type="dt" sz="half" idx="10"/>
          </p:nvPr>
        </p:nvSpPr>
        <p:spPr>
          <a:xfrm>
            <a:off x="838200" y="6356350"/>
            <a:ext cx="27432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fld id="{32637B58-87C1-446D-BDA9-B06F4BCF7782}" type="datetimeFigureOut">
              <a:rPr lang="en-US" smtClean="0"/>
              <a:pPr/>
              <a:t>1/21/2024</a:t>
            </a:fld>
            <a:endParaRPr lang="en-US" dirty="0"/>
          </a:p>
        </p:txBody>
      </p:sp>
      <p:sp>
        <p:nvSpPr>
          <p:cNvPr id="5" name="Footer Placeholder 4">
            <a:extLst>
              <a:ext uri="{FF2B5EF4-FFF2-40B4-BE49-F238E27FC236}">
                <a16:creationId xmlns:a16="http://schemas.microsoft.com/office/drawing/2014/main" id="{1A06E19A-2C26-7723-9A27-2136A9E5EE33}"/>
              </a:ext>
            </a:extLst>
          </p:cNvPr>
          <p:cNvSpPr>
            <a:spLocks noGrp="1"/>
          </p:cNvSpPr>
          <p:nvPr>
            <p:ph type="ftr" sz="quarter" idx="11"/>
          </p:nvPr>
        </p:nvSpPr>
        <p:spPr>
          <a:xfrm>
            <a:off x="4038600" y="6356350"/>
            <a:ext cx="41148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endParaRPr lang="en-US"/>
          </a:p>
        </p:txBody>
      </p:sp>
      <p:sp>
        <p:nvSpPr>
          <p:cNvPr id="6" name="Slide Number Placeholder 5">
            <a:extLst>
              <a:ext uri="{FF2B5EF4-FFF2-40B4-BE49-F238E27FC236}">
                <a16:creationId xmlns:a16="http://schemas.microsoft.com/office/drawing/2014/main" id="{653F1AF5-3FCC-F44F-E0A9-433684066503}"/>
              </a:ext>
            </a:extLst>
          </p:cNvPr>
          <p:cNvSpPr>
            <a:spLocks noGrp="1"/>
          </p:cNvSpPr>
          <p:nvPr>
            <p:ph type="sldNum" sz="quarter" idx="12"/>
          </p:nvPr>
        </p:nvSpPr>
        <p:spPr>
          <a:xfrm>
            <a:off x="8610600" y="6356350"/>
            <a:ext cx="27432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fld id="{08AB70BE-1769-45B8-85A6-0C837432C7E6}" type="slidenum">
              <a:rPr lang="en-US" smtClean="0"/>
              <a:pPr/>
              <a:t>‹#›</a:t>
            </a:fld>
            <a:endParaRPr lang="en-US"/>
          </a:p>
        </p:txBody>
      </p:sp>
      <p:cxnSp>
        <p:nvCxnSpPr>
          <p:cNvPr id="7" name="Straight Connector 6">
            <a:extLst>
              <a:ext uri="{FF2B5EF4-FFF2-40B4-BE49-F238E27FC236}">
                <a16:creationId xmlns:a16="http://schemas.microsoft.com/office/drawing/2014/main" id="{0E3D69A0-3E59-BA62-6B83-65032F58E7DA}"/>
              </a:ext>
            </a:extLst>
          </p:cNvPr>
          <p:cNvCxnSpPr>
            <a:cxnSpLocks/>
          </p:cNvCxnSpPr>
          <p:nvPr/>
        </p:nvCxnSpPr>
        <p:spPr>
          <a:xfrm>
            <a:off x="838200" y="1006774"/>
            <a:ext cx="0" cy="1422527"/>
          </a:xfrm>
          <a:prstGeom prst="line">
            <a:avLst/>
          </a:prstGeom>
          <a:ln w="76200">
            <a:solidFill>
              <a:srgbClr val="D2DB0E"/>
            </a:solidFill>
          </a:ln>
        </p:spPr>
        <p:style>
          <a:lnRef idx="1">
            <a:schemeClr val="accent1"/>
          </a:lnRef>
          <a:fillRef idx="0">
            <a:schemeClr val="accent1"/>
          </a:fillRef>
          <a:effectRef idx="0">
            <a:schemeClr val="accent1"/>
          </a:effectRef>
          <a:fontRef idx="minor">
            <a:schemeClr val="tx1"/>
          </a:fontRef>
        </p:style>
      </p:cxnSp>
      <p:pic>
        <p:nvPicPr>
          <p:cNvPr id="17" name="Picture 16" descr="A green diamond on a black background&#10;&#10;Description automatically generated">
            <a:extLst>
              <a:ext uri="{FF2B5EF4-FFF2-40B4-BE49-F238E27FC236}">
                <a16:creationId xmlns:a16="http://schemas.microsoft.com/office/drawing/2014/main" id="{434749F5-EA49-5BE0-00F9-4343D6BB51FB}"/>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909749" y="1020670"/>
            <a:ext cx="1393015" cy="1393015"/>
          </a:xfrm>
          <a:prstGeom prst="rect">
            <a:avLst/>
          </a:prstGeom>
        </p:spPr>
      </p:pic>
      <p:pic>
        <p:nvPicPr>
          <p:cNvPr id="18" name="Picture 17" descr="A yellow diamond shaped object on a black background&#10;&#10;Description automatically generated">
            <a:extLst>
              <a:ext uri="{FF2B5EF4-FFF2-40B4-BE49-F238E27FC236}">
                <a16:creationId xmlns:a16="http://schemas.microsoft.com/office/drawing/2014/main" id="{A2D88050-7608-D92C-027A-B94EDBB420E8}"/>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240056" y="1242262"/>
            <a:ext cx="650322" cy="650322"/>
          </a:xfrm>
          <a:prstGeom prst="rect">
            <a:avLst/>
          </a:prstGeom>
        </p:spPr>
      </p:pic>
      <p:pic>
        <p:nvPicPr>
          <p:cNvPr id="19" name="Picture 18" descr="A yellow diamond on a black background&#10;&#10;Description automatically generated">
            <a:extLst>
              <a:ext uri="{FF2B5EF4-FFF2-40B4-BE49-F238E27FC236}">
                <a16:creationId xmlns:a16="http://schemas.microsoft.com/office/drawing/2014/main" id="{17C523F3-5B8D-4C0A-B038-439A13761BC8}"/>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508685" y="454173"/>
            <a:ext cx="853420" cy="853420"/>
          </a:xfrm>
          <a:prstGeom prst="rect">
            <a:avLst/>
          </a:prstGeom>
        </p:spPr>
      </p:pic>
      <p:pic>
        <p:nvPicPr>
          <p:cNvPr id="20" name="Picture 19" descr="A yellow diamond shaped object on a black background&#10;&#10;Description automatically generated">
            <a:extLst>
              <a:ext uri="{FF2B5EF4-FFF2-40B4-BE49-F238E27FC236}">
                <a16:creationId xmlns:a16="http://schemas.microsoft.com/office/drawing/2014/main" id="{9747047A-2B18-44E6-56AB-9E69234D5B1C}"/>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0098293" y="-476758"/>
            <a:ext cx="1497428" cy="1497428"/>
          </a:xfrm>
          <a:prstGeom prst="rect">
            <a:avLst/>
          </a:prstGeom>
        </p:spPr>
      </p:pic>
      <p:pic>
        <p:nvPicPr>
          <p:cNvPr id="21" name="Picture 20" descr="A green diamond on a black background&#10;&#10;Description automatically generated">
            <a:extLst>
              <a:ext uri="{FF2B5EF4-FFF2-40B4-BE49-F238E27FC236}">
                <a16:creationId xmlns:a16="http://schemas.microsoft.com/office/drawing/2014/main" id="{96B8469F-A744-C605-B62C-BA98F22966CC}"/>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1174507" y="953077"/>
            <a:ext cx="483843" cy="483843"/>
          </a:xfrm>
          <a:prstGeom prst="rect">
            <a:avLst/>
          </a:prstGeom>
        </p:spPr>
      </p:pic>
      <p:pic>
        <p:nvPicPr>
          <p:cNvPr id="22" name="Picture 21" descr="A yellow diamond shaped object on a black background&#10;&#10;Description automatically generated">
            <a:extLst>
              <a:ext uri="{FF2B5EF4-FFF2-40B4-BE49-F238E27FC236}">
                <a16:creationId xmlns:a16="http://schemas.microsoft.com/office/drawing/2014/main" id="{D0EFB7F5-690A-7298-1DBE-11FFFC07D18D}"/>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1356030" y="1433484"/>
            <a:ext cx="1239181" cy="1239181"/>
          </a:xfrm>
          <a:prstGeom prst="rect">
            <a:avLst/>
          </a:prstGeom>
        </p:spPr>
      </p:pic>
      <p:pic>
        <p:nvPicPr>
          <p:cNvPr id="25" name="Picture 24" descr="A yellow diamond on a black background&#10;&#10;Description automatically generated">
            <a:extLst>
              <a:ext uri="{FF2B5EF4-FFF2-40B4-BE49-F238E27FC236}">
                <a16:creationId xmlns:a16="http://schemas.microsoft.com/office/drawing/2014/main" id="{94E96852-EE1A-61C5-6064-40E22676BF9C}"/>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1447944" y="100343"/>
            <a:ext cx="1239181" cy="1239181"/>
          </a:xfrm>
          <a:prstGeom prst="rect">
            <a:avLst/>
          </a:prstGeom>
        </p:spPr>
      </p:pic>
      <p:pic>
        <p:nvPicPr>
          <p:cNvPr id="26" name="Picture 25" descr="A green diamond on a black background&#10;&#10;Description automatically generated">
            <a:extLst>
              <a:ext uri="{FF2B5EF4-FFF2-40B4-BE49-F238E27FC236}">
                <a16:creationId xmlns:a16="http://schemas.microsoft.com/office/drawing/2014/main" id="{77523723-1B14-1EA3-B17F-6E4B71CB2BB6}"/>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11090055" y="2219481"/>
            <a:ext cx="281831" cy="281831"/>
          </a:xfrm>
          <a:prstGeom prst="rect">
            <a:avLst/>
          </a:prstGeom>
        </p:spPr>
      </p:pic>
      <p:pic>
        <p:nvPicPr>
          <p:cNvPr id="27" name="Picture 26" descr="A yellow diamond shaped object on a black background&#10;&#10;Description automatically generated">
            <a:extLst>
              <a:ext uri="{FF2B5EF4-FFF2-40B4-BE49-F238E27FC236}">
                <a16:creationId xmlns:a16="http://schemas.microsoft.com/office/drawing/2014/main" id="{7E1A3D80-3485-5974-FBB8-B2AF2E80D183}"/>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8409721" y="-797637"/>
            <a:ext cx="1595274" cy="1595274"/>
          </a:xfrm>
          <a:prstGeom prst="rect">
            <a:avLst/>
          </a:prstGeom>
        </p:spPr>
      </p:pic>
    </p:spTree>
    <p:extLst>
      <p:ext uri="{BB962C8B-B14F-4D97-AF65-F5344CB8AC3E}">
        <p14:creationId xmlns:p14="http://schemas.microsoft.com/office/powerpoint/2010/main" val="243386282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itle and Content 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282D34-54C1-0C34-990C-5B9526339FE5}"/>
              </a:ext>
            </a:extLst>
          </p:cNvPr>
          <p:cNvSpPr>
            <a:spLocks noGrp="1"/>
          </p:cNvSpPr>
          <p:nvPr>
            <p:ph type="title"/>
          </p:nvPr>
        </p:nvSpPr>
        <p:spPr>
          <a:xfrm>
            <a:off x="961029" y="1006774"/>
            <a:ext cx="4912459" cy="1422527"/>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r>
              <a:rPr lang="en-US"/>
              <a:t>Click to edit Master title style</a:t>
            </a:r>
            <a:endParaRPr lang="en-US" dirty="0"/>
          </a:p>
        </p:txBody>
      </p:sp>
      <p:sp>
        <p:nvSpPr>
          <p:cNvPr id="4" name="Date Placeholder 3">
            <a:extLst>
              <a:ext uri="{FF2B5EF4-FFF2-40B4-BE49-F238E27FC236}">
                <a16:creationId xmlns:a16="http://schemas.microsoft.com/office/drawing/2014/main" id="{CC54BE45-AD1D-E8AF-6E8D-5937DCBD2577}"/>
              </a:ext>
            </a:extLst>
          </p:cNvPr>
          <p:cNvSpPr>
            <a:spLocks noGrp="1"/>
          </p:cNvSpPr>
          <p:nvPr>
            <p:ph type="dt" sz="half" idx="10"/>
          </p:nvPr>
        </p:nvSpPr>
        <p:spPr>
          <a:xfrm>
            <a:off x="838200" y="6356350"/>
            <a:ext cx="27432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fld id="{32637B58-87C1-446D-BDA9-B06F4BCF7782}" type="datetimeFigureOut">
              <a:rPr lang="en-US" smtClean="0"/>
              <a:pPr/>
              <a:t>1/21/2024</a:t>
            </a:fld>
            <a:endParaRPr lang="en-US" dirty="0"/>
          </a:p>
        </p:txBody>
      </p:sp>
      <p:sp>
        <p:nvSpPr>
          <p:cNvPr id="5" name="Footer Placeholder 4">
            <a:extLst>
              <a:ext uri="{FF2B5EF4-FFF2-40B4-BE49-F238E27FC236}">
                <a16:creationId xmlns:a16="http://schemas.microsoft.com/office/drawing/2014/main" id="{1A06E19A-2C26-7723-9A27-2136A9E5EE33}"/>
              </a:ext>
            </a:extLst>
          </p:cNvPr>
          <p:cNvSpPr>
            <a:spLocks noGrp="1"/>
          </p:cNvSpPr>
          <p:nvPr>
            <p:ph type="ftr" sz="quarter" idx="11"/>
          </p:nvPr>
        </p:nvSpPr>
        <p:spPr>
          <a:xfrm>
            <a:off x="4038600" y="6356350"/>
            <a:ext cx="41148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endParaRPr lang="en-US"/>
          </a:p>
        </p:txBody>
      </p:sp>
      <p:sp>
        <p:nvSpPr>
          <p:cNvPr id="6" name="Slide Number Placeholder 5">
            <a:extLst>
              <a:ext uri="{FF2B5EF4-FFF2-40B4-BE49-F238E27FC236}">
                <a16:creationId xmlns:a16="http://schemas.microsoft.com/office/drawing/2014/main" id="{653F1AF5-3FCC-F44F-E0A9-433684066503}"/>
              </a:ext>
            </a:extLst>
          </p:cNvPr>
          <p:cNvSpPr>
            <a:spLocks noGrp="1"/>
          </p:cNvSpPr>
          <p:nvPr>
            <p:ph type="sldNum" sz="quarter" idx="12"/>
          </p:nvPr>
        </p:nvSpPr>
        <p:spPr>
          <a:xfrm>
            <a:off x="8610600" y="6356350"/>
            <a:ext cx="27432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fld id="{08AB70BE-1769-45B8-85A6-0C837432C7E6}" type="slidenum">
              <a:rPr lang="en-US" smtClean="0"/>
              <a:pPr/>
              <a:t>‹#›</a:t>
            </a:fld>
            <a:endParaRPr lang="en-US"/>
          </a:p>
        </p:txBody>
      </p:sp>
      <p:pic>
        <p:nvPicPr>
          <p:cNvPr id="3" name="Picture 2" descr="A pink diamond on a black background&#10;&#10;Description automatically generated">
            <a:extLst>
              <a:ext uri="{FF2B5EF4-FFF2-40B4-BE49-F238E27FC236}">
                <a16:creationId xmlns:a16="http://schemas.microsoft.com/office/drawing/2014/main" id="{6A87BFC6-F60F-A729-4958-D4AD41988BE5}"/>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530731" y="520700"/>
            <a:ext cx="764555" cy="764555"/>
          </a:xfrm>
          <a:prstGeom prst="rect">
            <a:avLst/>
          </a:prstGeom>
        </p:spPr>
      </p:pic>
      <p:pic>
        <p:nvPicPr>
          <p:cNvPr id="8" name="Picture 7" descr="A pink diamond on a black background&#10;&#10;Description automatically generated">
            <a:extLst>
              <a:ext uri="{FF2B5EF4-FFF2-40B4-BE49-F238E27FC236}">
                <a16:creationId xmlns:a16="http://schemas.microsoft.com/office/drawing/2014/main" id="{6068C628-2D2B-8814-4AF2-CD3FBE391BA8}"/>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982200" y="1027577"/>
            <a:ext cx="1288474" cy="1288474"/>
          </a:xfrm>
          <a:prstGeom prst="rect">
            <a:avLst/>
          </a:prstGeom>
        </p:spPr>
      </p:pic>
      <p:pic>
        <p:nvPicPr>
          <p:cNvPr id="9" name="Picture 8" descr="A pink and black diamond&#10;&#10;Description automatically generated">
            <a:extLst>
              <a:ext uri="{FF2B5EF4-FFF2-40B4-BE49-F238E27FC236}">
                <a16:creationId xmlns:a16="http://schemas.microsoft.com/office/drawing/2014/main" id="{82DCFF9E-CD31-D3B7-FB9D-FB852C9CE616}"/>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108300" y="-458492"/>
            <a:ext cx="1435833" cy="1435833"/>
          </a:xfrm>
          <a:prstGeom prst="rect">
            <a:avLst/>
          </a:prstGeom>
        </p:spPr>
      </p:pic>
      <p:pic>
        <p:nvPicPr>
          <p:cNvPr id="10" name="Picture 9" descr="A pink diamond on a black background&#10;&#10;Description automatically generated">
            <a:extLst>
              <a:ext uri="{FF2B5EF4-FFF2-40B4-BE49-F238E27FC236}">
                <a16:creationId xmlns:a16="http://schemas.microsoft.com/office/drawing/2014/main" id="{4AE606B0-8ABD-19DE-7BA3-E045474983A1}"/>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1161501" y="939187"/>
            <a:ext cx="513015" cy="513015"/>
          </a:xfrm>
          <a:prstGeom prst="rect">
            <a:avLst/>
          </a:prstGeom>
        </p:spPr>
      </p:pic>
      <p:cxnSp>
        <p:nvCxnSpPr>
          <p:cNvPr id="7" name="Straight Connector 6">
            <a:extLst>
              <a:ext uri="{FF2B5EF4-FFF2-40B4-BE49-F238E27FC236}">
                <a16:creationId xmlns:a16="http://schemas.microsoft.com/office/drawing/2014/main" id="{0E3D69A0-3E59-BA62-6B83-65032F58E7DA}"/>
              </a:ext>
            </a:extLst>
          </p:cNvPr>
          <p:cNvCxnSpPr>
            <a:cxnSpLocks/>
          </p:cNvCxnSpPr>
          <p:nvPr/>
        </p:nvCxnSpPr>
        <p:spPr>
          <a:xfrm>
            <a:off x="838200" y="1006774"/>
            <a:ext cx="0" cy="1422527"/>
          </a:xfrm>
          <a:prstGeom prst="line">
            <a:avLst/>
          </a:prstGeom>
          <a:ln w="76200">
            <a:solidFill>
              <a:srgbClr val="EA067E"/>
            </a:solidFill>
          </a:ln>
        </p:spPr>
        <p:style>
          <a:lnRef idx="1">
            <a:schemeClr val="accent1"/>
          </a:lnRef>
          <a:fillRef idx="0">
            <a:schemeClr val="accent1"/>
          </a:fillRef>
          <a:effectRef idx="0">
            <a:schemeClr val="accent1"/>
          </a:effectRef>
          <a:fontRef idx="minor">
            <a:schemeClr val="tx1"/>
          </a:fontRef>
        </p:style>
      </p:cxnSp>
      <p:pic>
        <p:nvPicPr>
          <p:cNvPr id="14" name="Picture 13" descr="A pink and black diamond&#10;&#10;Description automatically generated">
            <a:extLst>
              <a:ext uri="{FF2B5EF4-FFF2-40B4-BE49-F238E27FC236}">
                <a16:creationId xmlns:a16="http://schemas.microsoft.com/office/drawing/2014/main" id="{B800305A-0BEE-9D13-57D1-DD18CC4AD001}"/>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525182" y="-676934"/>
            <a:ext cx="1435833" cy="1435833"/>
          </a:xfrm>
          <a:prstGeom prst="rect">
            <a:avLst/>
          </a:prstGeom>
        </p:spPr>
      </p:pic>
      <p:pic>
        <p:nvPicPr>
          <p:cNvPr id="15" name="Picture 14" descr="A pink and black diamond&#10;&#10;Description automatically generated">
            <a:extLst>
              <a:ext uri="{FF2B5EF4-FFF2-40B4-BE49-F238E27FC236}">
                <a16:creationId xmlns:a16="http://schemas.microsoft.com/office/drawing/2014/main" id="{A9547F25-24FE-3837-DCC1-1EDF2F1BA76A}"/>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9236162" y="1244044"/>
            <a:ext cx="639938" cy="639938"/>
          </a:xfrm>
          <a:prstGeom prst="rect">
            <a:avLst/>
          </a:prstGeom>
        </p:spPr>
      </p:pic>
      <p:pic>
        <p:nvPicPr>
          <p:cNvPr id="16" name="Picture 15" descr="A pink and black diamond&#10;&#10;Description automatically generated">
            <a:extLst>
              <a:ext uri="{FF2B5EF4-FFF2-40B4-BE49-F238E27FC236}">
                <a16:creationId xmlns:a16="http://schemas.microsoft.com/office/drawing/2014/main" id="{B683C9A5-06FD-D320-1718-8D2687CC603B}"/>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1353800" y="1423772"/>
            <a:ext cx="1222905" cy="1222905"/>
          </a:xfrm>
          <a:prstGeom prst="rect">
            <a:avLst/>
          </a:prstGeom>
        </p:spPr>
      </p:pic>
      <p:pic>
        <p:nvPicPr>
          <p:cNvPr id="29" name="Picture 28" descr="A pink diamond on a black background&#10;&#10;Description automatically generated">
            <a:extLst>
              <a:ext uri="{FF2B5EF4-FFF2-40B4-BE49-F238E27FC236}">
                <a16:creationId xmlns:a16="http://schemas.microsoft.com/office/drawing/2014/main" id="{0C3ADEDF-843A-0694-56E0-77AFC32D82DC}"/>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1492145" y="171492"/>
            <a:ext cx="1149414" cy="1149414"/>
          </a:xfrm>
          <a:prstGeom prst="rect">
            <a:avLst/>
          </a:prstGeom>
        </p:spPr>
      </p:pic>
      <p:pic>
        <p:nvPicPr>
          <p:cNvPr id="11" name="Picture 10" descr="A pink diamond on a black background&#10;&#10;Description automatically generated">
            <a:extLst>
              <a:ext uri="{FF2B5EF4-FFF2-40B4-BE49-F238E27FC236}">
                <a16:creationId xmlns:a16="http://schemas.microsoft.com/office/drawing/2014/main" id="{D6988B2B-2724-996D-32E6-48238561C877}"/>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11087329" y="2216727"/>
            <a:ext cx="266471" cy="266471"/>
          </a:xfrm>
          <a:prstGeom prst="rect">
            <a:avLst/>
          </a:prstGeom>
        </p:spPr>
      </p:pic>
    </p:spTree>
    <p:extLst>
      <p:ext uri="{BB962C8B-B14F-4D97-AF65-F5344CB8AC3E}">
        <p14:creationId xmlns:p14="http://schemas.microsoft.com/office/powerpoint/2010/main" val="155389347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E38454CF-AD43-61AD-EB9B-5BC5EA22DC5F}"/>
              </a:ext>
            </a:extLst>
          </p:cNvPr>
          <p:cNvSpPr>
            <a:spLocks noGrp="1"/>
          </p:cNvSpPr>
          <p:nvPr>
            <p:ph type="dt" sz="half" idx="10"/>
          </p:nvPr>
        </p:nvSpPr>
        <p:spPr>
          <a:xfrm>
            <a:off x="838200" y="6356350"/>
            <a:ext cx="27432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fld id="{32637B58-87C1-446D-BDA9-B06F4BCF7782}" type="datetimeFigureOut">
              <a:rPr lang="en-US" smtClean="0"/>
              <a:t>1/21/2024</a:t>
            </a:fld>
            <a:endParaRPr lang="en-US"/>
          </a:p>
        </p:txBody>
      </p:sp>
      <p:sp>
        <p:nvSpPr>
          <p:cNvPr id="3" name="Footer Placeholder 2">
            <a:extLst>
              <a:ext uri="{FF2B5EF4-FFF2-40B4-BE49-F238E27FC236}">
                <a16:creationId xmlns:a16="http://schemas.microsoft.com/office/drawing/2014/main" id="{3D5EF5EF-D546-3A20-44B7-0CF856EC4899}"/>
              </a:ext>
            </a:extLst>
          </p:cNvPr>
          <p:cNvSpPr>
            <a:spLocks noGrp="1"/>
          </p:cNvSpPr>
          <p:nvPr>
            <p:ph type="ftr" sz="quarter" idx="11"/>
          </p:nvPr>
        </p:nvSpPr>
        <p:spPr>
          <a:xfrm>
            <a:off x="4038600" y="6356350"/>
            <a:ext cx="41148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endParaRPr lang="en-US"/>
          </a:p>
        </p:txBody>
      </p:sp>
      <p:sp>
        <p:nvSpPr>
          <p:cNvPr id="4" name="Slide Number Placeholder 3">
            <a:extLst>
              <a:ext uri="{FF2B5EF4-FFF2-40B4-BE49-F238E27FC236}">
                <a16:creationId xmlns:a16="http://schemas.microsoft.com/office/drawing/2014/main" id="{40D082DD-1AD7-7FEC-D9CA-ACE86EF13D36}"/>
              </a:ext>
            </a:extLst>
          </p:cNvPr>
          <p:cNvSpPr>
            <a:spLocks noGrp="1"/>
          </p:cNvSpPr>
          <p:nvPr>
            <p:ph type="sldNum" sz="quarter" idx="12"/>
          </p:nvPr>
        </p:nvSpPr>
        <p:spPr>
          <a:xfrm>
            <a:off x="8610600" y="6356350"/>
            <a:ext cx="27432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fld id="{08AB70BE-1769-45B8-85A6-0C837432C7E6}" type="slidenum">
              <a:rPr lang="en-US" smtClean="0"/>
              <a:t>‹#›</a:t>
            </a:fld>
            <a:endParaRPr lang="en-US"/>
          </a:p>
        </p:txBody>
      </p:sp>
    </p:spTree>
    <p:extLst>
      <p:ext uri="{BB962C8B-B14F-4D97-AF65-F5344CB8AC3E}">
        <p14:creationId xmlns:p14="http://schemas.microsoft.com/office/powerpoint/2010/main" val="220393110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itle">
  <p:cSld name="1_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DD9960-406F-4187-A0E6-BD19C684039A}"/>
              </a:ext>
            </a:extLst>
          </p:cNvPr>
          <p:cNvSpPr>
            <a:spLocks noGrp="1"/>
          </p:cNvSpPr>
          <p:nvPr>
            <p:ph type="ctrTitle"/>
          </p:nvPr>
        </p:nvSpPr>
        <p:spPr>
          <a:xfrm>
            <a:off x="1249326" y="919716"/>
            <a:ext cx="8504275" cy="3551275"/>
          </a:xfrm>
        </p:spPr>
        <p:txBody>
          <a:bodyPr anchor="b">
            <a:normAutofit/>
          </a:bodyPr>
          <a:lstStyle>
            <a:lvl1pPr algn="l">
              <a:lnSpc>
                <a:spcPct val="100000"/>
              </a:lnSpc>
              <a:defRPr sz="5400"/>
            </a:lvl1pPr>
          </a:lstStyle>
          <a:p>
            <a:r>
              <a:rPr lang="en-US"/>
              <a:t>Click to edit Master title style</a:t>
            </a:r>
            <a:endParaRPr lang="en-US" dirty="0"/>
          </a:p>
        </p:txBody>
      </p:sp>
      <p:sp>
        <p:nvSpPr>
          <p:cNvPr id="3" name="Subtitle 2">
            <a:extLst>
              <a:ext uri="{FF2B5EF4-FFF2-40B4-BE49-F238E27FC236}">
                <a16:creationId xmlns:a16="http://schemas.microsoft.com/office/drawing/2014/main" id="{A427E7FE-647D-4B2F-BA13-AB3ED4C5CF5A}"/>
              </a:ext>
            </a:extLst>
          </p:cNvPr>
          <p:cNvSpPr>
            <a:spLocks noGrp="1"/>
          </p:cNvSpPr>
          <p:nvPr>
            <p:ph type="subTitle" idx="1"/>
          </p:nvPr>
        </p:nvSpPr>
        <p:spPr>
          <a:xfrm>
            <a:off x="1249326" y="4795284"/>
            <a:ext cx="8504275" cy="1084522"/>
          </a:xfrm>
        </p:spPr>
        <p:txBody>
          <a:bodyPr>
            <a:normAutofit/>
          </a:bodyPr>
          <a:lstStyle>
            <a:lvl1pPr marL="0" indent="0" algn="l">
              <a:lnSpc>
                <a:spcPct val="120000"/>
              </a:lnSpc>
              <a:buNone/>
              <a:defRPr sz="1600" b="1" cap="all" spc="300" baseline="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a:extLst>
              <a:ext uri="{FF2B5EF4-FFF2-40B4-BE49-F238E27FC236}">
                <a16:creationId xmlns:a16="http://schemas.microsoft.com/office/drawing/2014/main" id="{BA5EF785-E0A7-4496-A5BA-49B0156F2628}"/>
              </a:ext>
            </a:extLst>
          </p:cNvPr>
          <p:cNvSpPr>
            <a:spLocks noGrp="1"/>
          </p:cNvSpPr>
          <p:nvPr>
            <p:ph type="dt" sz="half" idx="10"/>
          </p:nvPr>
        </p:nvSpPr>
        <p:spPr>
          <a:xfrm>
            <a:off x="8964706" y="6433202"/>
            <a:ext cx="2426446" cy="367841"/>
          </a:xfrm>
        </p:spPr>
        <p:txBody>
          <a:bodyPr/>
          <a:lstStyle/>
          <a:p>
            <a:fld id="{32637B58-87C1-446D-BDA9-B06F4BCF7782}" type="datetimeFigureOut">
              <a:rPr lang="en-US" smtClean="0"/>
              <a:t>1/21/2024</a:t>
            </a:fld>
            <a:endParaRPr lang="en-US"/>
          </a:p>
        </p:txBody>
      </p:sp>
      <p:sp>
        <p:nvSpPr>
          <p:cNvPr id="5" name="Footer Placeholder 4">
            <a:extLst>
              <a:ext uri="{FF2B5EF4-FFF2-40B4-BE49-F238E27FC236}">
                <a16:creationId xmlns:a16="http://schemas.microsoft.com/office/drawing/2014/main" id="{4742C627-38A1-4A14-8822-D8D33751CA3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EEBE346-5F34-48CD-8928-DA8567AEDD15}"/>
              </a:ext>
            </a:extLst>
          </p:cNvPr>
          <p:cNvSpPr>
            <a:spLocks noGrp="1"/>
          </p:cNvSpPr>
          <p:nvPr>
            <p:ph type="sldNum" sz="quarter" idx="12"/>
          </p:nvPr>
        </p:nvSpPr>
        <p:spPr>
          <a:xfrm>
            <a:off x="11391152" y="6433203"/>
            <a:ext cx="702781" cy="367842"/>
          </a:xfrm>
        </p:spPr>
        <p:txBody>
          <a:bodyPr/>
          <a:lstStyle/>
          <a:p>
            <a:fld id="{08AB70BE-1769-45B8-85A6-0C837432C7E6}" type="slidenum">
              <a:rPr lang="en-US" smtClean="0"/>
              <a:t>‹#›</a:t>
            </a:fld>
            <a:endParaRPr lang="en-US"/>
          </a:p>
        </p:txBody>
      </p:sp>
    </p:spTree>
    <p:extLst>
      <p:ext uri="{BB962C8B-B14F-4D97-AF65-F5344CB8AC3E}">
        <p14:creationId xmlns:p14="http://schemas.microsoft.com/office/powerpoint/2010/main" val="135978265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Obj">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F5CB06-0454-4BF1-8011-F8B1A95954F1}"/>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5F920A70-D33B-4461-B74C-3F59ADB16141}"/>
              </a:ext>
            </a:extLst>
          </p:cNvPr>
          <p:cNvSpPr>
            <a:spLocks noGrp="1"/>
          </p:cNvSpPr>
          <p:nvPr>
            <p:ph sz="half" idx="1"/>
          </p:nvPr>
        </p:nvSpPr>
        <p:spPr>
          <a:xfrm>
            <a:off x="1408813" y="2163725"/>
            <a:ext cx="4610986" cy="401323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a:extLst>
              <a:ext uri="{FF2B5EF4-FFF2-40B4-BE49-F238E27FC236}">
                <a16:creationId xmlns:a16="http://schemas.microsoft.com/office/drawing/2014/main" id="{1881BDF9-836E-431C-8EFA-417A9BEE9F4B}"/>
              </a:ext>
            </a:extLst>
          </p:cNvPr>
          <p:cNvSpPr>
            <a:spLocks noGrp="1"/>
          </p:cNvSpPr>
          <p:nvPr>
            <p:ph sz="half" idx="2"/>
          </p:nvPr>
        </p:nvSpPr>
        <p:spPr>
          <a:xfrm>
            <a:off x="6257260" y="2163725"/>
            <a:ext cx="4853763" cy="40132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a:extLst>
              <a:ext uri="{FF2B5EF4-FFF2-40B4-BE49-F238E27FC236}">
                <a16:creationId xmlns:a16="http://schemas.microsoft.com/office/drawing/2014/main" id="{7CBD9F59-B591-4E2F-899E-3CA78CE82D45}"/>
              </a:ext>
            </a:extLst>
          </p:cNvPr>
          <p:cNvSpPr>
            <a:spLocks noGrp="1"/>
          </p:cNvSpPr>
          <p:nvPr>
            <p:ph type="dt" sz="half" idx="10"/>
          </p:nvPr>
        </p:nvSpPr>
        <p:spPr/>
        <p:txBody>
          <a:bodyPr/>
          <a:lstStyle/>
          <a:p>
            <a:fld id="{32637B58-87C1-446D-BDA9-B06F4BCF7782}" type="datetimeFigureOut">
              <a:rPr lang="en-US" smtClean="0"/>
              <a:t>1/21/2024</a:t>
            </a:fld>
            <a:endParaRPr lang="en-US"/>
          </a:p>
        </p:txBody>
      </p:sp>
      <p:sp>
        <p:nvSpPr>
          <p:cNvPr id="6" name="Footer Placeholder 5">
            <a:extLst>
              <a:ext uri="{FF2B5EF4-FFF2-40B4-BE49-F238E27FC236}">
                <a16:creationId xmlns:a16="http://schemas.microsoft.com/office/drawing/2014/main" id="{046CFD12-B3EC-432C-B264-8AB571CAAFD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8F3CBBA-71B3-4857-80E7-525E89FD903F}"/>
              </a:ext>
            </a:extLst>
          </p:cNvPr>
          <p:cNvSpPr>
            <a:spLocks noGrp="1"/>
          </p:cNvSpPr>
          <p:nvPr>
            <p:ph type="sldNum" sz="quarter" idx="12"/>
          </p:nvPr>
        </p:nvSpPr>
        <p:spPr/>
        <p:txBody>
          <a:bodyPr/>
          <a:lstStyle/>
          <a:p>
            <a:fld id="{08AB70BE-1769-45B8-85A6-0C837432C7E6}" type="slidenum">
              <a:rPr lang="en-US" smtClean="0"/>
              <a:t>‹#›</a:t>
            </a:fld>
            <a:endParaRPr lang="en-US"/>
          </a:p>
        </p:txBody>
      </p:sp>
    </p:spTree>
    <p:extLst>
      <p:ext uri="{BB962C8B-B14F-4D97-AF65-F5344CB8AC3E}">
        <p14:creationId xmlns:p14="http://schemas.microsoft.com/office/powerpoint/2010/main" val="309399221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Title Slide 2">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61C6F257-A4C3-FF63-3C2C-12332271816E}"/>
              </a:ext>
            </a:extLst>
          </p:cNvPr>
          <p:cNvSpPr>
            <a:spLocks noGrp="1"/>
          </p:cNvSpPr>
          <p:nvPr>
            <p:ph type="sldNum" sz="quarter" idx="12"/>
          </p:nvPr>
        </p:nvSpPr>
        <p:spPr>
          <a:xfrm>
            <a:off x="8610600" y="6356350"/>
            <a:ext cx="2743200" cy="365125"/>
          </a:xfrm>
          <a:prstGeom prst="rect">
            <a:avLst/>
          </a:prstGeom>
        </p:spPr>
        <p:txBody>
          <a:bodyPr/>
          <a:lstStyle/>
          <a:p>
            <a:fld id="{08AB70BE-1769-45B8-85A6-0C837432C7E6}" type="slidenum">
              <a:rPr lang="en-US" smtClean="0"/>
              <a:pPr/>
              <a:t>‹#›</a:t>
            </a:fld>
            <a:endParaRPr lang="en-US"/>
          </a:p>
        </p:txBody>
      </p:sp>
      <p:sp>
        <p:nvSpPr>
          <p:cNvPr id="24" name="Rectangle 23">
            <a:extLst>
              <a:ext uri="{FF2B5EF4-FFF2-40B4-BE49-F238E27FC236}">
                <a16:creationId xmlns:a16="http://schemas.microsoft.com/office/drawing/2014/main" id="{2B419B49-3EA7-E991-C6D2-EA150F9ECAAF}"/>
              </a:ext>
            </a:extLst>
          </p:cNvPr>
          <p:cNvSpPr/>
          <p:nvPr/>
        </p:nvSpPr>
        <p:spPr>
          <a:xfrm>
            <a:off x="-7484" y="13083"/>
            <a:ext cx="12192000" cy="6858000"/>
          </a:xfrm>
          <a:prstGeom prst="rect">
            <a:avLst/>
          </a:prstGeom>
          <a:solidFill>
            <a:srgbClr val="72236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descr="A purple diamond shaped object&#10;&#10;Description automatically generated">
            <a:extLst>
              <a:ext uri="{FF2B5EF4-FFF2-40B4-BE49-F238E27FC236}">
                <a16:creationId xmlns:a16="http://schemas.microsoft.com/office/drawing/2014/main" id="{9FF96AD8-7E58-3FA9-C3C8-7A97B3601B0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315771" y="386075"/>
            <a:ext cx="8891870" cy="8891870"/>
          </a:xfrm>
          <a:prstGeom prst="rect">
            <a:avLst/>
          </a:prstGeom>
        </p:spPr>
      </p:pic>
      <p:pic>
        <p:nvPicPr>
          <p:cNvPr id="11" name="Picture 10" descr="A purple diamond on a black background&#10;&#10;Description automatically generated">
            <a:extLst>
              <a:ext uri="{FF2B5EF4-FFF2-40B4-BE49-F238E27FC236}">
                <a16:creationId xmlns:a16="http://schemas.microsoft.com/office/drawing/2014/main" id="{A79F8670-E56E-3923-BB8B-F3F4768B979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836107" y="672241"/>
            <a:ext cx="7973879" cy="7973879"/>
          </a:xfrm>
          <a:prstGeom prst="rect">
            <a:avLst/>
          </a:prstGeom>
        </p:spPr>
      </p:pic>
      <p:pic>
        <p:nvPicPr>
          <p:cNvPr id="7" name="Picture 6" descr="A child wearing glasses and headphones&#10;&#10;Description automatically generated">
            <a:extLst>
              <a:ext uri="{FF2B5EF4-FFF2-40B4-BE49-F238E27FC236}">
                <a16:creationId xmlns:a16="http://schemas.microsoft.com/office/drawing/2014/main" id="{F939288C-318D-AE69-4416-E9EEA84FEA36}"/>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676054" y="1525798"/>
            <a:ext cx="6213056" cy="6213056"/>
          </a:xfrm>
          <a:prstGeom prst="rect">
            <a:avLst/>
          </a:prstGeom>
        </p:spPr>
      </p:pic>
      <p:pic>
        <p:nvPicPr>
          <p:cNvPr id="15" name="Picture 14">
            <a:extLst>
              <a:ext uri="{FF2B5EF4-FFF2-40B4-BE49-F238E27FC236}">
                <a16:creationId xmlns:a16="http://schemas.microsoft.com/office/drawing/2014/main" id="{CD1EC2BC-DE2B-319A-DFD0-8D2280DFC00D}"/>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13545" y="319700"/>
            <a:ext cx="2258461" cy="793513"/>
          </a:xfrm>
          <a:prstGeom prst="rect">
            <a:avLst/>
          </a:prstGeom>
        </p:spPr>
      </p:pic>
      <p:sp>
        <p:nvSpPr>
          <p:cNvPr id="21" name="Text Placeholder 88">
            <a:extLst>
              <a:ext uri="{FF2B5EF4-FFF2-40B4-BE49-F238E27FC236}">
                <a16:creationId xmlns:a16="http://schemas.microsoft.com/office/drawing/2014/main" id="{9D8BDCB4-2C04-8017-9DAD-D5FE4B15926F}"/>
              </a:ext>
            </a:extLst>
          </p:cNvPr>
          <p:cNvSpPr>
            <a:spLocks noGrp="1"/>
          </p:cNvSpPr>
          <p:nvPr>
            <p:ph type="body" sz="quarter" idx="13"/>
          </p:nvPr>
        </p:nvSpPr>
        <p:spPr>
          <a:xfrm>
            <a:off x="883570" y="3689249"/>
            <a:ext cx="4959350" cy="469900"/>
          </a:xfrm>
          <a:prstGeom prst="rect">
            <a:avLst/>
          </a:prstGeom>
        </p:spPr>
        <p:txBody>
          <a:bodyPr/>
          <a:lstStyle>
            <a:lvl1pPr marL="0" indent="0">
              <a:buNone/>
              <a:defRPr sz="1800" b="1" i="0">
                <a:solidFill>
                  <a:srgbClr val="76D5D4"/>
                </a:solidFill>
                <a:latin typeface="Open Sans Semibold" panose="020B0606030504020204" pitchFamily="34" charset="0"/>
                <a:ea typeface="Open Sans Semibold" panose="020B0606030504020204" pitchFamily="34" charset="0"/>
                <a:cs typeface="Open Sans Semibold" panose="020B0606030504020204" pitchFamily="34" charset="0"/>
              </a:defRPr>
            </a:lvl1pPr>
          </a:lstStyle>
          <a:p>
            <a:pPr lvl="0"/>
            <a:r>
              <a:rPr lang="en-US"/>
              <a:t>Click to edit Master text styles</a:t>
            </a:r>
          </a:p>
        </p:txBody>
      </p:sp>
      <p:sp>
        <p:nvSpPr>
          <p:cNvPr id="22" name="Text Placeholder 86">
            <a:extLst>
              <a:ext uri="{FF2B5EF4-FFF2-40B4-BE49-F238E27FC236}">
                <a16:creationId xmlns:a16="http://schemas.microsoft.com/office/drawing/2014/main" id="{86908039-4E82-0BE3-9D23-623EDC91797C}"/>
              </a:ext>
            </a:extLst>
          </p:cNvPr>
          <p:cNvSpPr>
            <a:spLocks noGrp="1"/>
          </p:cNvSpPr>
          <p:nvPr>
            <p:ph type="body" sz="quarter" idx="10" hasCustomPrompt="1"/>
          </p:nvPr>
        </p:nvSpPr>
        <p:spPr>
          <a:xfrm>
            <a:off x="892971" y="2234512"/>
            <a:ext cx="4906019" cy="1238250"/>
          </a:xfrm>
          <a:prstGeom prst="rect">
            <a:avLst/>
          </a:prstGeom>
        </p:spPr>
        <p:txBody>
          <a:bodyPr/>
          <a:lstStyle>
            <a:lvl1pPr marL="0" indent="0">
              <a:buNone/>
              <a:defRPr sz="4500" b="0" i="0">
                <a:solidFill>
                  <a:schemeClr val="bg1"/>
                </a:solidFill>
                <a:latin typeface="Open Sans Light" panose="020B0306030504020204" pitchFamily="34" charset="0"/>
                <a:ea typeface="Open Sans Light" panose="020B0306030504020204" pitchFamily="34" charset="0"/>
                <a:cs typeface="Open Sans Light" panose="020B0306030504020204" pitchFamily="34" charset="0"/>
              </a:defRPr>
            </a:lvl1pPr>
            <a:lvl2pPr marL="4572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2pPr>
            <a:lvl3pPr marL="9144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3pPr>
            <a:lvl4pPr marL="13716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4pPr>
            <a:lvl5pPr marL="18288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dirty="0"/>
              <a:t>Click to edit Master title style</a:t>
            </a:r>
          </a:p>
        </p:txBody>
      </p:sp>
    </p:spTree>
    <p:extLst>
      <p:ext uri="{BB962C8B-B14F-4D97-AF65-F5344CB8AC3E}">
        <p14:creationId xmlns:p14="http://schemas.microsoft.com/office/powerpoint/2010/main" val="221038229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Title Slide 3">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61C6F257-A4C3-FF63-3C2C-12332271816E}"/>
              </a:ext>
            </a:extLst>
          </p:cNvPr>
          <p:cNvSpPr>
            <a:spLocks noGrp="1"/>
          </p:cNvSpPr>
          <p:nvPr>
            <p:ph type="sldNum" sz="quarter" idx="12"/>
          </p:nvPr>
        </p:nvSpPr>
        <p:spPr>
          <a:xfrm>
            <a:off x="8610600" y="6356350"/>
            <a:ext cx="2743200" cy="365125"/>
          </a:xfrm>
          <a:prstGeom prst="rect">
            <a:avLst/>
          </a:prstGeom>
        </p:spPr>
        <p:txBody>
          <a:bodyPr/>
          <a:lstStyle/>
          <a:p>
            <a:fld id="{08AB70BE-1769-45B8-85A6-0C837432C7E6}" type="slidenum">
              <a:rPr lang="en-US" smtClean="0"/>
              <a:pPr/>
              <a:t>‹#›</a:t>
            </a:fld>
            <a:endParaRPr lang="en-US"/>
          </a:p>
        </p:txBody>
      </p:sp>
      <p:sp>
        <p:nvSpPr>
          <p:cNvPr id="24" name="Rectangle 23">
            <a:extLst>
              <a:ext uri="{FF2B5EF4-FFF2-40B4-BE49-F238E27FC236}">
                <a16:creationId xmlns:a16="http://schemas.microsoft.com/office/drawing/2014/main" id="{2B419B49-3EA7-E991-C6D2-EA150F9ECAAF}"/>
              </a:ext>
            </a:extLst>
          </p:cNvPr>
          <p:cNvSpPr/>
          <p:nvPr/>
        </p:nvSpPr>
        <p:spPr>
          <a:xfrm>
            <a:off x="0" y="-6540"/>
            <a:ext cx="12192000" cy="6858000"/>
          </a:xfrm>
          <a:prstGeom prst="rect">
            <a:avLst/>
          </a:prstGeom>
          <a:solidFill>
            <a:srgbClr val="BF036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4" name="Picture 3" descr="A pink diamond on a black background&#10;&#10;Description automatically generated">
            <a:extLst>
              <a:ext uri="{FF2B5EF4-FFF2-40B4-BE49-F238E27FC236}">
                <a16:creationId xmlns:a16="http://schemas.microsoft.com/office/drawing/2014/main" id="{18B63C59-28EE-ED5A-82E3-67B9722316EF}"/>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437854" y="4632326"/>
            <a:ext cx="4129489" cy="4129489"/>
          </a:xfrm>
          <a:prstGeom prst="rect">
            <a:avLst/>
          </a:prstGeom>
        </p:spPr>
      </p:pic>
      <p:pic>
        <p:nvPicPr>
          <p:cNvPr id="8" name="Picture 7" descr="A pink diamond on a black background&#10;&#10;Description automatically generated">
            <a:extLst>
              <a:ext uri="{FF2B5EF4-FFF2-40B4-BE49-F238E27FC236}">
                <a16:creationId xmlns:a16="http://schemas.microsoft.com/office/drawing/2014/main" id="{F40B7578-FDC6-594E-6552-979A85098D1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996650" y="5459628"/>
            <a:ext cx="989003" cy="989003"/>
          </a:xfrm>
          <a:prstGeom prst="rect">
            <a:avLst/>
          </a:prstGeom>
        </p:spPr>
      </p:pic>
      <p:pic>
        <p:nvPicPr>
          <p:cNvPr id="10" name="Picture 9" descr="A pink and black diamond&#10;&#10;Description automatically generated">
            <a:extLst>
              <a:ext uri="{FF2B5EF4-FFF2-40B4-BE49-F238E27FC236}">
                <a16:creationId xmlns:a16="http://schemas.microsoft.com/office/drawing/2014/main" id="{0F3A6FD1-7665-5CC7-F677-1F24F1DF67B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953871" y="2146146"/>
            <a:ext cx="8152782" cy="8152782"/>
          </a:xfrm>
          <a:prstGeom prst="rect">
            <a:avLst/>
          </a:prstGeom>
        </p:spPr>
      </p:pic>
      <p:pic>
        <p:nvPicPr>
          <p:cNvPr id="12" name="Picture 11" descr="A pink diamond on a black background&#10;&#10;Description automatically generated">
            <a:extLst>
              <a:ext uri="{FF2B5EF4-FFF2-40B4-BE49-F238E27FC236}">
                <a16:creationId xmlns:a16="http://schemas.microsoft.com/office/drawing/2014/main" id="{957463D0-5A4E-7FC0-69A7-23A0FBD635D8}"/>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276034" y="3509963"/>
            <a:ext cx="5451967" cy="5451967"/>
          </a:xfrm>
          <a:prstGeom prst="rect">
            <a:avLst/>
          </a:prstGeom>
        </p:spPr>
      </p:pic>
      <p:pic>
        <p:nvPicPr>
          <p:cNvPr id="13" name="Picture 12" descr="A pink and black diamond&#10;&#10;Description automatically generated">
            <a:extLst>
              <a:ext uri="{FF2B5EF4-FFF2-40B4-BE49-F238E27FC236}">
                <a16:creationId xmlns:a16="http://schemas.microsoft.com/office/drawing/2014/main" id="{6071702A-7AA3-456A-0C15-A4F0929AAD8E}"/>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0415840" y="-1405956"/>
            <a:ext cx="4159917" cy="4159917"/>
          </a:xfrm>
          <a:prstGeom prst="rect">
            <a:avLst/>
          </a:prstGeom>
        </p:spPr>
      </p:pic>
      <p:pic>
        <p:nvPicPr>
          <p:cNvPr id="14" name="Picture 13">
            <a:extLst>
              <a:ext uri="{FF2B5EF4-FFF2-40B4-BE49-F238E27FC236}">
                <a16:creationId xmlns:a16="http://schemas.microsoft.com/office/drawing/2014/main" id="{7BBE5491-7E40-D843-EFD9-84647D60B49E}"/>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213545" y="319700"/>
            <a:ext cx="2258461" cy="793513"/>
          </a:xfrm>
          <a:prstGeom prst="rect">
            <a:avLst/>
          </a:prstGeom>
        </p:spPr>
      </p:pic>
      <p:sp>
        <p:nvSpPr>
          <p:cNvPr id="17" name="Text Placeholder 88">
            <a:extLst>
              <a:ext uri="{FF2B5EF4-FFF2-40B4-BE49-F238E27FC236}">
                <a16:creationId xmlns:a16="http://schemas.microsoft.com/office/drawing/2014/main" id="{3139B509-F003-EF93-EBAD-0AA371562B7A}"/>
              </a:ext>
            </a:extLst>
          </p:cNvPr>
          <p:cNvSpPr>
            <a:spLocks noGrp="1"/>
          </p:cNvSpPr>
          <p:nvPr>
            <p:ph type="body" sz="quarter" idx="13"/>
          </p:nvPr>
        </p:nvSpPr>
        <p:spPr>
          <a:xfrm>
            <a:off x="892971" y="3366295"/>
            <a:ext cx="4959350" cy="469900"/>
          </a:xfrm>
          <a:prstGeom prst="rect">
            <a:avLst/>
          </a:prstGeom>
        </p:spPr>
        <p:txBody>
          <a:bodyPr/>
          <a:lstStyle>
            <a:lvl1pPr marL="0" indent="0">
              <a:buNone/>
              <a:defRPr sz="1800" b="1" i="0">
                <a:solidFill>
                  <a:srgbClr val="FFB81C"/>
                </a:solidFill>
                <a:latin typeface="Open Sans Semibold" panose="020B0606030504020204" pitchFamily="34" charset="0"/>
                <a:ea typeface="Open Sans Semibold" panose="020B0606030504020204" pitchFamily="34" charset="0"/>
                <a:cs typeface="Open Sans Semibold" panose="020B0606030504020204" pitchFamily="34" charset="0"/>
              </a:defRPr>
            </a:lvl1pPr>
          </a:lstStyle>
          <a:p>
            <a:pPr lvl="0"/>
            <a:r>
              <a:rPr lang="en-US"/>
              <a:t>Click to edit Master text styles</a:t>
            </a:r>
          </a:p>
        </p:txBody>
      </p:sp>
      <p:sp>
        <p:nvSpPr>
          <p:cNvPr id="18" name="Text Placeholder 86">
            <a:extLst>
              <a:ext uri="{FF2B5EF4-FFF2-40B4-BE49-F238E27FC236}">
                <a16:creationId xmlns:a16="http://schemas.microsoft.com/office/drawing/2014/main" id="{36E20D99-A512-D395-FFF1-5A4E954D30B6}"/>
              </a:ext>
            </a:extLst>
          </p:cNvPr>
          <p:cNvSpPr>
            <a:spLocks noGrp="1"/>
          </p:cNvSpPr>
          <p:nvPr>
            <p:ph type="body" sz="quarter" idx="10" hasCustomPrompt="1"/>
          </p:nvPr>
        </p:nvSpPr>
        <p:spPr>
          <a:xfrm>
            <a:off x="892971" y="2234512"/>
            <a:ext cx="7717629" cy="1238250"/>
          </a:xfrm>
          <a:prstGeom prst="rect">
            <a:avLst/>
          </a:prstGeom>
        </p:spPr>
        <p:txBody>
          <a:bodyPr/>
          <a:lstStyle>
            <a:lvl1pPr marL="0" indent="0">
              <a:buNone/>
              <a:defRPr sz="4500" b="0" i="0">
                <a:solidFill>
                  <a:schemeClr val="bg1"/>
                </a:solidFill>
                <a:latin typeface="Open Sans Light" panose="020B0306030504020204" pitchFamily="34" charset="0"/>
                <a:ea typeface="Open Sans Light" panose="020B0306030504020204" pitchFamily="34" charset="0"/>
                <a:cs typeface="Open Sans Light" panose="020B0306030504020204" pitchFamily="34" charset="0"/>
              </a:defRPr>
            </a:lvl1pPr>
            <a:lvl2pPr marL="4572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2pPr>
            <a:lvl3pPr marL="9144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3pPr>
            <a:lvl4pPr marL="13716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4pPr>
            <a:lvl5pPr marL="18288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dirty="0"/>
              <a:t>Click to edit Master title style</a:t>
            </a:r>
          </a:p>
        </p:txBody>
      </p:sp>
    </p:spTree>
    <p:extLst>
      <p:ext uri="{BB962C8B-B14F-4D97-AF65-F5344CB8AC3E}">
        <p14:creationId xmlns:p14="http://schemas.microsoft.com/office/powerpoint/2010/main" val="95924090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Section Header">
    <p:spTree>
      <p:nvGrpSpPr>
        <p:cNvPr id="1" name=""/>
        <p:cNvGrpSpPr/>
        <p:nvPr/>
      </p:nvGrpSpPr>
      <p:grpSpPr>
        <a:xfrm>
          <a:off x="0" y="0"/>
          <a:ext cx="0" cy="0"/>
          <a:chOff x="0" y="0"/>
          <a:chExt cx="0" cy="0"/>
        </a:xfrm>
      </p:grpSpPr>
      <p:sp>
        <p:nvSpPr>
          <p:cNvPr id="7" name="Date Placeholder 3">
            <a:extLst>
              <a:ext uri="{FF2B5EF4-FFF2-40B4-BE49-F238E27FC236}">
                <a16:creationId xmlns:a16="http://schemas.microsoft.com/office/drawing/2014/main" id="{1BDA1872-2D19-A1D9-380B-0F10F8383BBC}"/>
              </a:ext>
            </a:extLst>
          </p:cNvPr>
          <p:cNvSpPr>
            <a:spLocks noGrp="1"/>
          </p:cNvSpPr>
          <p:nvPr>
            <p:ph type="dt" sz="half" idx="10"/>
          </p:nvPr>
        </p:nvSpPr>
        <p:spPr>
          <a:xfrm>
            <a:off x="838200" y="6356350"/>
            <a:ext cx="27432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fld id="{32637B58-87C1-446D-BDA9-B06F4BCF7782}" type="datetimeFigureOut">
              <a:rPr lang="en-US" smtClean="0"/>
              <a:pPr/>
              <a:t>1/21/2024</a:t>
            </a:fld>
            <a:endParaRPr lang="en-US" dirty="0"/>
          </a:p>
        </p:txBody>
      </p:sp>
      <p:sp>
        <p:nvSpPr>
          <p:cNvPr id="8" name="Footer Placeholder 4">
            <a:extLst>
              <a:ext uri="{FF2B5EF4-FFF2-40B4-BE49-F238E27FC236}">
                <a16:creationId xmlns:a16="http://schemas.microsoft.com/office/drawing/2014/main" id="{8BFDD3B3-4463-644A-ABEF-ABCCF4BF9D16}"/>
              </a:ext>
            </a:extLst>
          </p:cNvPr>
          <p:cNvSpPr>
            <a:spLocks noGrp="1"/>
          </p:cNvSpPr>
          <p:nvPr>
            <p:ph type="ftr" sz="quarter" idx="11"/>
          </p:nvPr>
        </p:nvSpPr>
        <p:spPr>
          <a:xfrm>
            <a:off x="4038600" y="6356350"/>
            <a:ext cx="41148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endParaRPr lang="en-US"/>
          </a:p>
        </p:txBody>
      </p:sp>
      <p:sp>
        <p:nvSpPr>
          <p:cNvPr id="9" name="Slide Number Placeholder 5">
            <a:extLst>
              <a:ext uri="{FF2B5EF4-FFF2-40B4-BE49-F238E27FC236}">
                <a16:creationId xmlns:a16="http://schemas.microsoft.com/office/drawing/2014/main" id="{F4E4D804-3A49-81FE-3178-DE861498E7B5}"/>
              </a:ext>
            </a:extLst>
          </p:cNvPr>
          <p:cNvSpPr>
            <a:spLocks noGrp="1"/>
          </p:cNvSpPr>
          <p:nvPr>
            <p:ph type="sldNum" sz="quarter" idx="12"/>
          </p:nvPr>
        </p:nvSpPr>
        <p:spPr>
          <a:xfrm>
            <a:off x="8610600" y="6356350"/>
            <a:ext cx="27432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fld id="{08AB70BE-1769-45B8-85A6-0C837432C7E6}" type="slidenum">
              <a:rPr lang="en-US" smtClean="0"/>
              <a:pPr/>
              <a:t>‹#›</a:t>
            </a:fld>
            <a:endParaRPr lang="en-US"/>
          </a:p>
        </p:txBody>
      </p:sp>
      <p:pic>
        <p:nvPicPr>
          <p:cNvPr id="12" name="Picture 11" descr="A blue diamond shaped object&#10;&#10;Description automatically generated">
            <a:extLst>
              <a:ext uri="{FF2B5EF4-FFF2-40B4-BE49-F238E27FC236}">
                <a16:creationId xmlns:a16="http://schemas.microsoft.com/office/drawing/2014/main" id="{59D4173A-0FD7-051F-FCF7-AA3E126269B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899684" y="250892"/>
            <a:ext cx="3254194" cy="3254194"/>
          </a:xfrm>
          <a:prstGeom prst="rect">
            <a:avLst/>
          </a:prstGeom>
        </p:spPr>
      </p:pic>
      <p:pic>
        <p:nvPicPr>
          <p:cNvPr id="16" name="Picture 15" descr="A blue diamond shaped object on a black background&#10;&#10;Description automatically generated">
            <a:extLst>
              <a:ext uri="{FF2B5EF4-FFF2-40B4-BE49-F238E27FC236}">
                <a16:creationId xmlns:a16="http://schemas.microsoft.com/office/drawing/2014/main" id="{F0AD906B-B864-F766-CAE3-546EEC56C77C}"/>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005284" y="-258542"/>
            <a:ext cx="1471880" cy="1471880"/>
          </a:xfrm>
          <a:prstGeom prst="rect">
            <a:avLst/>
          </a:prstGeom>
        </p:spPr>
      </p:pic>
      <p:sp>
        <p:nvSpPr>
          <p:cNvPr id="20" name="Text Placeholder 86">
            <a:extLst>
              <a:ext uri="{FF2B5EF4-FFF2-40B4-BE49-F238E27FC236}">
                <a16:creationId xmlns:a16="http://schemas.microsoft.com/office/drawing/2014/main" id="{690781E1-33BE-CBEF-7182-1B3C1B52BCAD}"/>
              </a:ext>
            </a:extLst>
          </p:cNvPr>
          <p:cNvSpPr>
            <a:spLocks noGrp="1"/>
          </p:cNvSpPr>
          <p:nvPr>
            <p:ph type="body" sz="quarter" idx="13" hasCustomPrompt="1"/>
          </p:nvPr>
        </p:nvSpPr>
        <p:spPr>
          <a:xfrm>
            <a:off x="892971" y="2234512"/>
            <a:ext cx="4906019" cy="1238250"/>
          </a:xfrm>
          <a:prstGeom prst="rect">
            <a:avLst/>
          </a:prstGeom>
        </p:spPr>
        <p:txBody>
          <a:bodyPr/>
          <a:lstStyle>
            <a:lvl1pPr marL="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1pPr>
            <a:lvl2pPr marL="4572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2pPr>
            <a:lvl3pPr marL="9144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3pPr>
            <a:lvl4pPr marL="13716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4pPr>
            <a:lvl5pPr marL="18288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dirty="0"/>
              <a:t>Click to edit Master title style</a:t>
            </a:r>
          </a:p>
        </p:txBody>
      </p:sp>
      <p:sp>
        <p:nvSpPr>
          <p:cNvPr id="21" name="Text Placeholder 88">
            <a:extLst>
              <a:ext uri="{FF2B5EF4-FFF2-40B4-BE49-F238E27FC236}">
                <a16:creationId xmlns:a16="http://schemas.microsoft.com/office/drawing/2014/main" id="{443BA69B-E6A4-BC5E-7D89-DFDF60BCA14F}"/>
              </a:ext>
            </a:extLst>
          </p:cNvPr>
          <p:cNvSpPr>
            <a:spLocks noGrp="1"/>
          </p:cNvSpPr>
          <p:nvPr>
            <p:ph type="body" sz="quarter" idx="14"/>
          </p:nvPr>
        </p:nvSpPr>
        <p:spPr>
          <a:xfrm>
            <a:off x="883570" y="3689249"/>
            <a:ext cx="4959350" cy="469900"/>
          </a:xfrm>
          <a:prstGeom prst="rect">
            <a:avLst/>
          </a:prstGeom>
        </p:spPr>
        <p:txBody>
          <a:bodyPr/>
          <a:lstStyle>
            <a:lvl1pPr marL="0" indent="0">
              <a:buNone/>
              <a:defRPr sz="1800" b="1" i="0">
                <a:latin typeface="Open Sans Semibold" panose="020B0606030504020204" pitchFamily="34" charset="0"/>
                <a:ea typeface="Open Sans Semibold" panose="020B0606030504020204" pitchFamily="34" charset="0"/>
                <a:cs typeface="Open Sans Semibold" panose="020B0606030504020204" pitchFamily="34" charset="0"/>
              </a:defRPr>
            </a:lvl1pPr>
          </a:lstStyle>
          <a:p>
            <a:pPr lvl="0"/>
            <a:r>
              <a:rPr lang="en-US"/>
              <a:t>Click to edit Master text styles</a:t>
            </a:r>
          </a:p>
        </p:txBody>
      </p:sp>
    </p:spTree>
    <p:extLst>
      <p:ext uri="{BB962C8B-B14F-4D97-AF65-F5344CB8AC3E}">
        <p14:creationId xmlns:p14="http://schemas.microsoft.com/office/powerpoint/2010/main" val="120534235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Section Header 2">
    <p:spTree>
      <p:nvGrpSpPr>
        <p:cNvPr id="1" name=""/>
        <p:cNvGrpSpPr/>
        <p:nvPr/>
      </p:nvGrpSpPr>
      <p:grpSpPr>
        <a:xfrm>
          <a:off x="0" y="0"/>
          <a:ext cx="0" cy="0"/>
          <a:chOff x="0" y="0"/>
          <a:chExt cx="0" cy="0"/>
        </a:xfrm>
      </p:grpSpPr>
      <p:sp>
        <p:nvSpPr>
          <p:cNvPr id="7" name="Date Placeholder 3">
            <a:extLst>
              <a:ext uri="{FF2B5EF4-FFF2-40B4-BE49-F238E27FC236}">
                <a16:creationId xmlns:a16="http://schemas.microsoft.com/office/drawing/2014/main" id="{1BDA1872-2D19-A1D9-380B-0F10F8383BBC}"/>
              </a:ext>
            </a:extLst>
          </p:cNvPr>
          <p:cNvSpPr>
            <a:spLocks noGrp="1"/>
          </p:cNvSpPr>
          <p:nvPr>
            <p:ph type="dt" sz="half" idx="10"/>
          </p:nvPr>
        </p:nvSpPr>
        <p:spPr>
          <a:xfrm>
            <a:off x="838200" y="6356350"/>
            <a:ext cx="27432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fld id="{32637B58-87C1-446D-BDA9-B06F4BCF7782}" type="datetimeFigureOut">
              <a:rPr lang="en-US" smtClean="0"/>
              <a:pPr/>
              <a:t>1/21/2024</a:t>
            </a:fld>
            <a:endParaRPr lang="en-US" dirty="0"/>
          </a:p>
        </p:txBody>
      </p:sp>
      <p:sp>
        <p:nvSpPr>
          <p:cNvPr id="8" name="Footer Placeholder 4">
            <a:extLst>
              <a:ext uri="{FF2B5EF4-FFF2-40B4-BE49-F238E27FC236}">
                <a16:creationId xmlns:a16="http://schemas.microsoft.com/office/drawing/2014/main" id="{8BFDD3B3-4463-644A-ABEF-ABCCF4BF9D16}"/>
              </a:ext>
            </a:extLst>
          </p:cNvPr>
          <p:cNvSpPr>
            <a:spLocks noGrp="1"/>
          </p:cNvSpPr>
          <p:nvPr>
            <p:ph type="ftr" sz="quarter" idx="11"/>
          </p:nvPr>
        </p:nvSpPr>
        <p:spPr>
          <a:xfrm>
            <a:off x="4038600" y="6356350"/>
            <a:ext cx="41148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endParaRPr lang="en-US"/>
          </a:p>
        </p:txBody>
      </p:sp>
      <p:sp>
        <p:nvSpPr>
          <p:cNvPr id="9" name="Slide Number Placeholder 5">
            <a:extLst>
              <a:ext uri="{FF2B5EF4-FFF2-40B4-BE49-F238E27FC236}">
                <a16:creationId xmlns:a16="http://schemas.microsoft.com/office/drawing/2014/main" id="{F4E4D804-3A49-81FE-3178-DE861498E7B5}"/>
              </a:ext>
            </a:extLst>
          </p:cNvPr>
          <p:cNvSpPr>
            <a:spLocks noGrp="1"/>
          </p:cNvSpPr>
          <p:nvPr>
            <p:ph type="sldNum" sz="quarter" idx="12"/>
          </p:nvPr>
        </p:nvSpPr>
        <p:spPr>
          <a:xfrm>
            <a:off x="8610600" y="6356350"/>
            <a:ext cx="27432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fld id="{08AB70BE-1769-45B8-85A6-0C837432C7E6}" type="slidenum">
              <a:rPr lang="en-US" smtClean="0"/>
              <a:pPr/>
              <a:t>‹#›</a:t>
            </a:fld>
            <a:endParaRPr lang="en-US"/>
          </a:p>
        </p:txBody>
      </p:sp>
      <p:pic>
        <p:nvPicPr>
          <p:cNvPr id="4" name="Picture 3" descr="A yellow diamond on a black background&#10;&#10;Description automatically generated">
            <a:extLst>
              <a:ext uri="{FF2B5EF4-FFF2-40B4-BE49-F238E27FC236}">
                <a16:creationId xmlns:a16="http://schemas.microsoft.com/office/drawing/2014/main" id="{34A42641-F80F-F3FA-9F21-5007C795664A}"/>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040455" y="-246393"/>
            <a:ext cx="1471880" cy="1471880"/>
          </a:xfrm>
          <a:prstGeom prst="rect">
            <a:avLst/>
          </a:prstGeom>
        </p:spPr>
      </p:pic>
      <p:pic>
        <p:nvPicPr>
          <p:cNvPr id="2" name="Picture 1" descr="A green diamond shaped object&#10;&#10;Description automatically generated">
            <a:extLst>
              <a:ext uri="{FF2B5EF4-FFF2-40B4-BE49-F238E27FC236}">
                <a16:creationId xmlns:a16="http://schemas.microsoft.com/office/drawing/2014/main" id="{FCF64FD4-E8C3-43BC-6174-B5A857D2975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899684" y="250892"/>
            <a:ext cx="3254194" cy="3254194"/>
          </a:xfrm>
          <a:prstGeom prst="rect">
            <a:avLst/>
          </a:prstGeom>
        </p:spPr>
      </p:pic>
      <p:sp>
        <p:nvSpPr>
          <p:cNvPr id="16" name="Text Placeholder 86">
            <a:extLst>
              <a:ext uri="{FF2B5EF4-FFF2-40B4-BE49-F238E27FC236}">
                <a16:creationId xmlns:a16="http://schemas.microsoft.com/office/drawing/2014/main" id="{FFA79E92-C68A-8E03-D325-D7DDE08D7792}"/>
              </a:ext>
            </a:extLst>
          </p:cNvPr>
          <p:cNvSpPr>
            <a:spLocks noGrp="1"/>
          </p:cNvSpPr>
          <p:nvPr>
            <p:ph type="body" sz="quarter" idx="13" hasCustomPrompt="1"/>
          </p:nvPr>
        </p:nvSpPr>
        <p:spPr>
          <a:xfrm>
            <a:off x="892971" y="2234512"/>
            <a:ext cx="4906019" cy="1238250"/>
          </a:xfrm>
          <a:prstGeom prst="rect">
            <a:avLst/>
          </a:prstGeom>
        </p:spPr>
        <p:txBody>
          <a:bodyPr/>
          <a:lstStyle>
            <a:lvl1pPr marL="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1pPr>
            <a:lvl2pPr marL="4572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2pPr>
            <a:lvl3pPr marL="9144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3pPr>
            <a:lvl4pPr marL="13716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4pPr>
            <a:lvl5pPr marL="18288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dirty="0"/>
              <a:t>Click to edit Master title style</a:t>
            </a:r>
          </a:p>
        </p:txBody>
      </p:sp>
      <p:sp>
        <p:nvSpPr>
          <p:cNvPr id="17" name="Text Placeholder 88">
            <a:extLst>
              <a:ext uri="{FF2B5EF4-FFF2-40B4-BE49-F238E27FC236}">
                <a16:creationId xmlns:a16="http://schemas.microsoft.com/office/drawing/2014/main" id="{F1427DD8-BD9E-BCF1-BBE1-08322F1BDEB1}"/>
              </a:ext>
            </a:extLst>
          </p:cNvPr>
          <p:cNvSpPr>
            <a:spLocks noGrp="1"/>
          </p:cNvSpPr>
          <p:nvPr>
            <p:ph type="body" sz="quarter" idx="14"/>
          </p:nvPr>
        </p:nvSpPr>
        <p:spPr>
          <a:xfrm>
            <a:off x="883570" y="3689249"/>
            <a:ext cx="4959350" cy="469900"/>
          </a:xfrm>
          <a:prstGeom prst="rect">
            <a:avLst/>
          </a:prstGeom>
        </p:spPr>
        <p:txBody>
          <a:bodyPr/>
          <a:lstStyle>
            <a:lvl1pPr marL="0" indent="0">
              <a:buNone/>
              <a:defRPr sz="1800" b="1" i="0">
                <a:latin typeface="Open Sans Semibold" panose="020B0606030504020204" pitchFamily="34" charset="0"/>
                <a:ea typeface="Open Sans Semibold" panose="020B0606030504020204" pitchFamily="34" charset="0"/>
                <a:cs typeface="Open Sans Semibold" panose="020B0606030504020204" pitchFamily="34" charset="0"/>
              </a:defRPr>
            </a:lvl1pPr>
          </a:lstStyle>
          <a:p>
            <a:pPr lvl="0"/>
            <a:r>
              <a:rPr lang="en-US"/>
              <a:t>Click to edit Master text styles</a:t>
            </a:r>
          </a:p>
        </p:txBody>
      </p:sp>
    </p:spTree>
    <p:extLst>
      <p:ext uri="{BB962C8B-B14F-4D97-AF65-F5344CB8AC3E}">
        <p14:creationId xmlns:p14="http://schemas.microsoft.com/office/powerpoint/2010/main" val="380767679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Section Header 3">
    <p:spTree>
      <p:nvGrpSpPr>
        <p:cNvPr id="1" name=""/>
        <p:cNvGrpSpPr/>
        <p:nvPr/>
      </p:nvGrpSpPr>
      <p:grpSpPr>
        <a:xfrm>
          <a:off x="0" y="0"/>
          <a:ext cx="0" cy="0"/>
          <a:chOff x="0" y="0"/>
          <a:chExt cx="0" cy="0"/>
        </a:xfrm>
      </p:grpSpPr>
      <p:sp>
        <p:nvSpPr>
          <p:cNvPr id="7" name="Date Placeholder 3">
            <a:extLst>
              <a:ext uri="{FF2B5EF4-FFF2-40B4-BE49-F238E27FC236}">
                <a16:creationId xmlns:a16="http://schemas.microsoft.com/office/drawing/2014/main" id="{1BDA1872-2D19-A1D9-380B-0F10F8383BBC}"/>
              </a:ext>
            </a:extLst>
          </p:cNvPr>
          <p:cNvSpPr>
            <a:spLocks noGrp="1"/>
          </p:cNvSpPr>
          <p:nvPr>
            <p:ph type="dt" sz="half" idx="10"/>
          </p:nvPr>
        </p:nvSpPr>
        <p:spPr>
          <a:xfrm>
            <a:off x="838200" y="6356350"/>
            <a:ext cx="27432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fld id="{32637B58-87C1-446D-BDA9-B06F4BCF7782}" type="datetimeFigureOut">
              <a:rPr lang="en-US" smtClean="0"/>
              <a:pPr/>
              <a:t>1/21/2024</a:t>
            </a:fld>
            <a:endParaRPr lang="en-US" dirty="0"/>
          </a:p>
        </p:txBody>
      </p:sp>
      <p:sp>
        <p:nvSpPr>
          <p:cNvPr id="8" name="Footer Placeholder 4">
            <a:extLst>
              <a:ext uri="{FF2B5EF4-FFF2-40B4-BE49-F238E27FC236}">
                <a16:creationId xmlns:a16="http://schemas.microsoft.com/office/drawing/2014/main" id="{8BFDD3B3-4463-644A-ABEF-ABCCF4BF9D16}"/>
              </a:ext>
            </a:extLst>
          </p:cNvPr>
          <p:cNvSpPr>
            <a:spLocks noGrp="1"/>
          </p:cNvSpPr>
          <p:nvPr>
            <p:ph type="ftr" sz="quarter" idx="11"/>
          </p:nvPr>
        </p:nvSpPr>
        <p:spPr>
          <a:xfrm>
            <a:off x="4038600" y="6356350"/>
            <a:ext cx="41148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endParaRPr lang="en-US"/>
          </a:p>
        </p:txBody>
      </p:sp>
      <p:sp>
        <p:nvSpPr>
          <p:cNvPr id="9" name="Slide Number Placeholder 5">
            <a:extLst>
              <a:ext uri="{FF2B5EF4-FFF2-40B4-BE49-F238E27FC236}">
                <a16:creationId xmlns:a16="http://schemas.microsoft.com/office/drawing/2014/main" id="{F4E4D804-3A49-81FE-3178-DE861498E7B5}"/>
              </a:ext>
            </a:extLst>
          </p:cNvPr>
          <p:cNvSpPr>
            <a:spLocks noGrp="1"/>
          </p:cNvSpPr>
          <p:nvPr>
            <p:ph type="sldNum" sz="quarter" idx="12"/>
          </p:nvPr>
        </p:nvSpPr>
        <p:spPr>
          <a:xfrm>
            <a:off x="8610600" y="6356350"/>
            <a:ext cx="27432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fld id="{08AB70BE-1769-45B8-85A6-0C837432C7E6}" type="slidenum">
              <a:rPr lang="en-US" smtClean="0"/>
              <a:pPr/>
              <a:t>‹#›</a:t>
            </a:fld>
            <a:endParaRPr lang="en-US"/>
          </a:p>
        </p:txBody>
      </p:sp>
      <p:pic>
        <p:nvPicPr>
          <p:cNvPr id="5" name="Picture 4" descr="A purple diamond shaped object&#10;&#10;Description automatically generated">
            <a:extLst>
              <a:ext uri="{FF2B5EF4-FFF2-40B4-BE49-F238E27FC236}">
                <a16:creationId xmlns:a16="http://schemas.microsoft.com/office/drawing/2014/main" id="{69200790-A1E8-4922-7FB9-A6BCA8EA33D8}"/>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005284" y="-258542"/>
            <a:ext cx="1471880" cy="1471880"/>
          </a:xfrm>
          <a:prstGeom prst="rect">
            <a:avLst/>
          </a:prstGeom>
        </p:spPr>
      </p:pic>
      <p:pic>
        <p:nvPicPr>
          <p:cNvPr id="3" name="Picture 2" descr="A purple diamond with black background&#10;&#10;Description automatically generated">
            <a:extLst>
              <a:ext uri="{FF2B5EF4-FFF2-40B4-BE49-F238E27FC236}">
                <a16:creationId xmlns:a16="http://schemas.microsoft.com/office/drawing/2014/main" id="{BCB4DAA2-BF78-0361-4697-E5AE7A74780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899684" y="250892"/>
            <a:ext cx="3254194" cy="3254194"/>
          </a:xfrm>
          <a:prstGeom prst="rect">
            <a:avLst/>
          </a:prstGeom>
        </p:spPr>
      </p:pic>
      <p:sp>
        <p:nvSpPr>
          <p:cNvPr id="13" name="Text Placeholder 86">
            <a:extLst>
              <a:ext uri="{FF2B5EF4-FFF2-40B4-BE49-F238E27FC236}">
                <a16:creationId xmlns:a16="http://schemas.microsoft.com/office/drawing/2014/main" id="{41D62B7B-8B56-EA73-4AB9-20608B9FB641}"/>
              </a:ext>
            </a:extLst>
          </p:cNvPr>
          <p:cNvSpPr>
            <a:spLocks noGrp="1"/>
          </p:cNvSpPr>
          <p:nvPr>
            <p:ph type="body" sz="quarter" idx="13" hasCustomPrompt="1"/>
          </p:nvPr>
        </p:nvSpPr>
        <p:spPr>
          <a:xfrm>
            <a:off x="892971" y="2234512"/>
            <a:ext cx="4906019" cy="1238250"/>
          </a:xfrm>
          <a:prstGeom prst="rect">
            <a:avLst/>
          </a:prstGeom>
        </p:spPr>
        <p:txBody>
          <a:bodyPr/>
          <a:lstStyle>
            <a:lvl1pPr marL="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1pPr>
            <a:lvl2pPr marL="4572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2pPr>
            <a:lvl3pPr marL="9144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3pPr>
            <a:lvl4pPr marL="13716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4pPr>
            <a:lvl5pPr marL="18288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dirty="0"/>
              <a:t>Click to edit Master title style</a:t>
            </a:r>
          </a:p>
        </p:txBody>
      </p:sp>
      <p:sp>
        <p:nvSpPr>
          <p:cNvPr id="14" name="Text Placeholder 88">
            <a:extLst>
              <a:ext uri="{FF2B5EF4-FFF2-40B4-BE49-F238E27FC236}">
                <a16:creationId xmlns:a16="http://schemas.microsoft.com/office/drawing/2014/main" id="{0A7A31A2-B2B2-76BD-A5F6-FAC89A761633}"/>
              </a:ext>
            </a:extLst>
          </p:cNvPr>
          <p:cNvSpPr>
            <a:spLocks noGrp="1"/>
          </p:cNvSpPr>
          <p:nvPr>
            <p:ph type="body" sz="quarter" idx="14"/>
          </p:nvPr>
        </p:nvSpPr>
        <p:spPr>
          <a:xfrm>
            <a:off x="883570" y="3689249"/>
            <a:ext cx="4959350" cy="469900"/>
          </a:xfrm>
          <a:prstGeom prst="rect">
            <a:avLst/>
          </a:prstGeom>
        </p:spPr>
        <p:txBody>
          <a:bodyPr/>
          <a:lstStyle>
            <a:lvl1pPr marL="0" indent="0">
              <a:buNone/>
              <a:defRPr sz="1800" b="1" i="0">
                <a:latin typeface="Open Sans Semibold" panose="020B0606030504020204" pitchFamily="34" charset="0"/>
                <a:ea typeface="Open Sans Semibold" panose="020B0606030504020204" pitchFamily="34" charset="0"/>
                <a:cs typeface="Open Sans Semibold" panose="020B0606030504020204" pitchFamily="34" charset="0"/>
              </a:defRPr>
            </a:lvl1pPr>
          </a:lstStyle>
          <a:p>
            <a:pPr lvl="0"/>
            <a:r>
              <a:rPr lang="en-US"/>
              <a:t>Click to edit Master text styles</a:t>
            </a:r>
          </a:p>
        </p:txBody>
      </p:sp>
    </p:spTree>
    <p:extLst>
      <p:ext uri="{BB962C8B-B14F-4D97-AF65-F5344CB8AC3E}">
        <p14:creationId xmlns:p14="http://schemas.microsoft.com/office/powerpoint/2010/main" val="12999615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Section Header 4">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BE42B30C-301E-BB17-57FA-1B629CFCBE16}"/>
              </a:ext>
            </a:extLst>
          </p:cNvPr>
          <p:cNvSpPr>
            <a:spLocks noGrp="1"/>
          </p:cNvSpPr>
          <p:nvPr>
            <p:ph type="dt" sz="half" idx="10"/>
          </p:nvPr>
        </p:nvSpPr>
        <p:spPr>
          <a:xfrm>
            <a:off x="838200" y="6356350"/>
            <a:ext cx="2743200" cy="365125"/>
          </a:xfrm>
          <a:prstGeom prst="rect">
            <a:avLst/>
          </a:prstGeom>
        </p:spPr>
        <p:txBody>
          <a:bodyPr/>
          <a:lstStyle/>
          <a:p>
            <a:fld id="{32637B58-87C1-446D-BDA9-B06F4BCF7782}" type="datetimeFigureOut">
              <a:rPr lang="en-US" smtClean="0"/>
              <a:pPr/>
              <a:t>1/21/2024</a:t>
            </a:fld>
            <a:endParaRPr lang="en-US" dirty="0"/>
          </a:p>
        </p:txBody>
      </p:sp>
      <p:sp>
        <p:nvSpPr>
          <p:cNvPr id="4" name="Footer Placeholder 3">
            <a:extLst>
              <a:ext uri="{FF2B5EF4-FFF2-40B4-BE49-F238E27FC236}">
                <a16:creationId xmlns:a16="http://schemas.microsoft.com/office/drawing/2014/main" id="{5BA6B67E-8537-5955-9A22-54D4C8EF729C}"/>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5" name="Slide Number Placeholder 4">
            <a:extLst>
              <a:ext uri="{FF2B5EF4-FFF2-40B4-BE49-F238E27FC236}">
                <a16:creationId xmlns:a16="http://schemas.microsoft.com/office/drawing/2014/main" id="{DBB6EE2A-8588-BCEB-37EF-314AC20E1997}"/>
              </a:ext>
            </a:extLst>
          </p:cNvPr>
          <p:cNvSpPr>
            <a:spLocks noGrp="1"/>
          </p:cNvSpPr>
          <p:nvPr>
            <p:ph type="sldNum" sz="quarter" idx="12"/>
          </p:nvPr>
        </p:nvSpPr>
        <p:spPr>
          <a:xfrm>
            <a:off x="8610600" y="6356350"/>
            <a:ext cx="2743200" cy="365125"/>
          </a:xfrm>
          <a:prstGeom prst="rect">
            <a:avLst/>
          </a:prstGeom>
        </p:spPr>
        <p:txBody>
          <a:bodyPr/>
          <a:lstStyle/>
          <a:p>
            <a:fld id="{08AB70BE-1769-45B8-85A6-0C837432C7E6}" type="slidenum">
              <a:rPr lang="en-US" smtClean="0"/>
              <a:pPr/>
              <a:t>‹#›</a:t>
            </a:fld>
            <a:endParaRPr lang="en-US"/>
          </a:p>
        </p:txBody>
      </p:sp>
      <p:sp>
        <p:nvSpPr>
          <p:cNvPr id="6" name="Rectangle 5">
            <a:extLst>
              <a:ext uri="{FF2B5EF4-FFF2-40B4-BE49-F238E27FC236}">
                <a16:creationId xmlns:a16="http://schemas.microsoft.com/office/drawing/2014/main" id="{8EEB50E4-7E92-0D41-62E8-EA6C66715AE3}"/>
              </a:ext>
            </a:extLst>
          </p:cNvPr>
          <p:cNvSpPr/>
          <p:nvPr/>
        </p:nvSpPr>
        <p:spPr>
          <a:xfrm>
            <a:off x="0" y="0"/>
            <a:ext cx="12192000" cy="6858000"/>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descr="A person sitting on a couch using a computer&#10;&#10;Description automatically generated">
            <a:extLst>
              <a:ext uri="{FF2B5EF4-FFF2-40B4-BE49-F238E27FC236}">
                <a16:creationId xmlns:a16="http://schemas.microsoft.com/office/drawing/2014/main" id="{FD73632F-BEDF-F796-34E8-DB7827A2600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557010" y="-971550"/>
            <a:ext cx="8801100" cy="8801100"/>
          </a:xfrm>
          <a:prstGeom prst="rect">
            <a:avLst/>
          </a:prstGeom>
        </p:spPr>
      </p:pic>
      <p:pic>
        <p:nvPicPr>
          <p:cNvPr id="9" name="Picture 8" descr="A purple diamond on a black background&#10;&#10;Description automatically generated">
            <a:extLst>
              <a:ext uri="{FF2B5EF4-FFF2-40B4-BE49-F238E27FC236}">
                <a16:creationId xmlns:a16="http://schemas.microsoft.com/office/drawing/2014/main" id="{4950CEC1-B62F-AEDE-5B21-1D62896F62D7}"/>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87680" y="-1921296"/>
            <a:ext cx="4358640" cy="4358640"/>
          </a:xfrm>
          <a:prstGeom prst="rect">
            <a:avLst/>
          </a:prstGeom>
        </p:spPr>
      </p:pic>
      <p:pic>
        <p:nvPicPr>
          <p:cNvPr id="10" name="Picture 9" descr="A purple diamond on a black background&#10;&#10;Description automatically generated">
            <a:extLst>
              <a:ext uri="{FF2B5EF4-FFF2-40B4-BE49-F238E27FC236}">
                <a16:creationId xmlns:a16="http://schemas.microsoft.com/office/drawing/2014/main" id="{0C8DA0AD-6D84-ABB8-1EE2-338BC978FF5E}"/>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482340" y="4678680"/>
            <a:ext cx="4358640" cy="4358640"/>
          </a:xfrm>
          <a:prstGeom prst="rect">
            <a:avLst/>
          </a:prstGeom>
        </p:spPr>
      </p:pic>
      <p:sp>
        <p:nvSpPr>
          <p:cNvPr id="16" name="Text Placeholder 88">
            <a:extLst>
              <a:ext uri="{FF2B5EF4-FFF2-40B4-BE49-F238E27FC236}">
                <a16:creationId xmlns:a16="http://schemas.microsoft.com/office/drawing/2014/main" id="{227667AB-E6B6-524E-BF49-C0EE4B03DE84}"/>
              </a:ext>
            </a:extLst>
          </p:cNvPr>
          <p:cNvSpPr>
            <a:spLocks noGrp="1"/>
          </p:cNvSpPr>
          <p:nvPr>
            <p:ph type="body" sz="quarter" idx="13"/>
          </p:nvPr>
        </p:nvSpPr>
        <p:spPr>
          <a:xfrm>
            <a:off x="883570" y="3689249"/>
            <a:ext cx="4959350" cy="469900"/>
          </a:xfrm>
          <a:prstGeom prst="rect">
            <a:avLst/>
          </a:prstGeom>
        </p:spPr>
        <p:txBody>
          <a:bodyPr/>
          <a:lstStyle>
            <a:lvl1pPr marL="0" indent="0">
              <a:buNone/>
              <a:defRPr sz="1800" b="1" i="0">
                <a:solidFill>
                  <a:srgbClr val="76D5D4"/>
                </a:solidFill>
                <a:latin typeface="Open Sans Semibold" panose="020B0606030504020204" pitchFamily="34" charset="0"/>
                <a:ea typeface="Open Sans Semibold" panose="020B0606030504020204" pitchFamily="34" charset="0"/>
                <a:cs typeface="Open Sans Semibold" panose="020B0606030504020204" pitchFamily="34" charset="0"/>
              </a:defRPr>
            </a:lvl1pPr>
          </a:lstStyle>
          <a:p>
            <a:pPr lvl="0"/>
            <a:r>
              <a:rPr lang="en-US"/>
              <a:t>Click to edit Master text styles</a:t>
            </a:r>
          </a:p>
        </p:txBody>
      </p:sp>
      <p:sp>
        <p:nvSpPr>
          <p:cNvPr id="17" name="Text Placeholder 86">
            <a:extLst>
              <a:ext uri="{FF2B5EF4-FFF2-40B4-BE49-F238E27FC236}">
                <a16:creationId xmlns:a16="http://schemas.microsoft.com/office/drawing/2014/main" id="{26013C7D-6F61-109D-B5F3-D32B2F765A3B}"/>
              </a:ext>
            </a:extLst>
          </p:cNvPr>
          <p:cNvSpPr>
            <a:spLocks noGrp="1"/>
          </p:cNvSpPr>
          <p:nvPr>
            <p:ph type="body" sz="quarter" idx="14" hasCustomPrompt="1"/>
          </p:nvPr>
        </p:nvSpPr>
        <p:spPr>
          <a:xfrm>
            <a:off x="892971" y="2234512"/>
            <a:ext cx="4906019" cy="1238250"/>
          </a:xfrm>
          <a:prstGeom prst="rect">
            <a:avLst/>
          </a:prstGeom>
        </p:spPr>
        <p:txBody>
          <a:bodyPr/>
          <a:lstStyle>
            <a:lvl1pPr marL="0" indent="0">
              <a:buNone/>
              <a:defRPr sz="4500" b="0" i="0">
                <a:solidFill>
                  <a:schemeClr val="bg1"/>
                </a:solidFill>
                <a:latin typeface="Open Sans Light" panose="020B0306030504020204" pitchFamily="34" charset="0"/>
                <a:ea typeface="Open Sans Light" panose="020B0306030504020204" pitchFamily="34" charset="0"/>
                <a:cs typeface="Open Sans Light" panose="020B0306030504020204" pitchFamily="34" charset="0"/>
              </a:defRPr>
            </a:lvl1pPr>
            <a:lvl2pPr marL="4572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2pPr>
            <a:lvl3pPr marL="9144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3pPr>
            <a:lvl4pPr marL="13716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4pPr>
            <a:lvl5pPr marL="18288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dirty="0"/>
              <a:t>Click to edit Master title style</a:t>
            </a:r>
          </a:p>
        </p:txBody>
      </p:sp>
    </p:spTree>
    <p:extLst>
      <p:ext uri="{BB962C8B-B14F-4D97-AF65-F5344CB8AC3E}">
        <p14:creationId xmlns:p14="http://schemas.microsoft.com/office/powerpoint/2010/main" val="1024393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Section Header 5">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BE42B30C-301E-BB17-57FA-1B629CFCBE16}"/>
              </a:ext>
            </a:extLst>
          </p:cNvPr>
          <p:cNvSpPr>
            <a:spLocks noGrp="1"/>
          </p:cNvSpPr>
          <p:nvPr>
            <p:ph type="dt" sz="half" idx="10"/>
          </p:nvPr>
        </p:nvSpPr>
        <p:spPr>
          <a:xfrm>
            <a:off x="838200" y="6356350"/>
            <a:ext cx="2743200" cy="365125"/>
          </a:xfrm>
          <a:prstGeom prst="rect">
            <a:avLst/>
          </a:prstGeom>
        </p:spPr>
        <p:txBody>
          <a:bodyPr/>
          <a:lstStyle/>
          <a:p>
            <a:fld id="{32637B58-87C1-446D-BDA9-B06F4BCF7782}" type="datetimeFigureOut">
              <a:rPr lang="en-US" smtClean="0"/>
              <a:pPr/>
              <a:t>1/21/2024</a:t>
            </a:fld>
            <a:endParaRPr lang="en-US" dirty="0"/>
          </a:p>
        </p:txBody>
      </p:sp>
      <p:sp>
        <p:nvSpPr>
          <p:cNvPr id="4" name="Footer Placeholder 3">
            <a:extLst>
              <a:ext uri="{FF2B5EF4-FFF2-40B4-BE49-F238E27FC236}">
                <a16:creationId xmlns:a16="http://schemas.microsoft.com/office/drawing/2014/main" id="{5BA6B67E-8537-5955-9A22-54D4C8EF729C}"/>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5" name="Slide Number Placeholder 4">
            <a:extLst>
              <a:ext uri="{FF2B5EF4-FFF2-40B4-BE49-F238E27FC236}">
                <a16:creationId xmlns:a16="http://schemas.microsoft.com/office/drawing/2014/main" id="{DBB6EE2A-8588-BCEB-37EF-314AC20E1997}"/>
              </a:ext>
            </a:extLst>
          </p:cNvPr>
          <p:cNvSpPr>
            <a:spLocks noGrp="1"/>
          </p:cNvSpPr>
          <p:nvPr>
            <p:ph type="sldNum" sz="quarter" idx="12"/>
          </p:nvPr>
        </p:nvSpPr>
        <p:spPr>
          <a:xfrm>
            <a:off x="8610600" y="6356350"/>
            <a:ext cx="2743200" cy="365125"/>
          </a:xfrm>
          <a:prstGeom prst="rect">
            <a:avLst/>
          </a:prstGeom>
        </p:spPr>
        <p:txBody>
          <a:bodyPr/>
          <a:lstStyle/>
          <a:p>
            <a:fld id="{08AB70BE-1769-45B8-85A6-0C837432C7E6}" type="slidenum">
              <a:rPr lang="en-US" smtClean="0"/>
              <a:pPr/>
              <a:t>‹#›</a:t>
            </a:fld>
            <a:endParaRPr lang="en-US"/>
          </a:p>
        </p:txBody>
      </p:sp>
      <p:sp>
        <p:nvSpPr>
          <p:cNvPr id="6" name="Rectangle 5">
            <a:extLst>
              <a:ext uri="{FF2B5EF4-FFF2-40B4-BE49-F238E27FC236}">
                <a16:creationId xmlns:a16="http://schemas.microsoft.com/office/drawing/2014/main" id="{8EEB50E4-7E92-0D41-62E8-EA6C66715AE3}"/>
              </a:ext>
            </a:extLst>
          </p:cNvPr>
          <p:cNvSpPr/>
          <p:nvPr/>
        </p:nvSpPr>
        <p:spPr>
          <a:xfrm>
            <a:off x="0" y="0"/>
            <a:ext cx="12192000" cy="6858000"/>
          </a:xfrm>
          <a:prstGeom prst="rect">
            <a:avLst/>
          </a:prstGeom>
          <a:solidFill>
            <a:srgbClr val="D2DB0E"/>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7" name="Picture 6" descr="A person and a child playing basketball&#10;&#10;Description automatically generated">
            <a:extLst>
              <a:ext uri="{FF2B5EF4-FFF2-40B4-BE49-F238E27FC236}">
                <a16:creationId xmlns:a16="http://schemas.microsoft.com/office/drawing/2014/main" id="{1EBD40A7-4742-90BC-DF06-9D3FB438483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530340" y="-907308"/>
            <a:ext cx="8801100" cy="8801100"/>
          </a:xfrm>
          <a:prstGeom prst="rect">
            <a:avLst/>
          </a:prstGeom>
        </p:spPr>
      </p:pic>
      <p:pic>
        <p:nvPicPr>
          <p:cNvPr id="11" name="Picture 10" descr="A green diamond on a black background&#10;&#10;Description automatically generated">
            <a:extLst>
              <a:ext uri="{FF2B5EF4-FFF2-40B4-BE49-F238E27FC236}">
                <a16:creationId xmlns:a16="http://schemas.microsoft.com/office/drawing/2014/main" id="{36D0B19A-E677-A6C1-9179-8C73C4B07E8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76419" y="-1741118"/>
            <a:ext cx="4087022" cy="4087022"/>
          </a:xfrm>
          <a:prstGeom prst="rect">
            <a:avLst/>
          </a:prstGeom>
        </p:spPr>
      </p:pic>
      <p:pic>
        <p:nvPicPr>
          <p:cNvPr id="12" name="Picture 11" descr="A green diamond on a black background&#10;&#10;Description automatically generated">
            <a:extLst>
              <a:ext uri="{FF2B5EF4-FFF2-40B4-BE49-F238E27FC236}">
                <a16:creationId xmlns:a16="http://schemas.microsoft.com/office/drawing/2014/main" id="{63A11000-107D-0BC8-7ECE-0DE6110785BC}"/>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592587" y="4814489"/>
            <a:ext cx="4087022" cy="4087022"/>
          </a:xfrm>
          <a:prstGeom prst="rect">
            <a:avLst/>
          </a:prstGeom>
        </p:spPr>
      </p:pic>
      <p:sp>
        <p:nvSpPr>
          <p:cNvPr id="17" name="Text Placeholder 86">
            <a:extLst>
              <a:ext uri="{FF2B5EF4-FFF2-40B4-BE49-F238E27FC236}">
                <a16:creationId xmlns:a16="http://schemas.microsoft.com/office/drawing/2014/main" id="{345B6D63-5779-FA1B-0A54-32A94F108B4F}"/>
              </a:ext>
            </a:extLst>
          </p:cNvPr>
          <p:cNvSpPr>
            <a:spLocks noGrp="1"/>
          </p:cNvSpPr>
          <p:nvPr>
            <p:ph type="body" sz="quarter" idx="13" hasCustomPrompt="1"/>
          </p:nvPr>
        </p:nvSpPr>
        <p:spPr>
          <a:xfrm>
            <a:off x="892971" y="2234512"/>
            <a:ext cx="4906019" cy="1238250"/>
          </a:xfrm>
          <a:prstGeom prst="rect">
            <a:avLst/>
          </a:prstGeom>
        </p:spPr>
        <p:txBody>
          <a:bodyPr/>
          <a:lstStyle>
            <a:lvl1pPr marL="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1pPr>
            <a:lvl2pPr marL="4572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2pPr>
            <a:lvl3pPr marL="9144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3pPr>
            <a:lvl4pPr marL="13716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4pPr>
            <a:lvl5pPr marL="18288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dirty="0"/>
              <a:t>Click to edit Master title style</a:t>
            </a:r>
          </a:p>
        </p:txBody>
      </p:sp>
      <p:sp>
        <p:nvSpPr>
          <p:cNvPr id="18" name="Text Placeholder 88">
            <a:extLst>
              <a:ext uri="{FF2B5EF4-FFF2-40B4-BE49-F238E27FC236}">
                <a16:creationId xmlns:a16="http://schemas.microsoft.com/office/drawing/2014/main" id="{03790DE6-1EE7-1B7B-DF52-5CFE4BF0F515}"/>
              </a:ext>
            </a:extLst>
          </p:cNvPr>
          <p:cNvSpPr>
            <a:spLocks noGrp="1"/>
          </p:cNvSpPr>
          <p:nvPr>
            <p:ph type="body" sz="quarter" idx="14"/>
          </p:nvPr>
        </p:nvSpPr>
        <p:spPr>
          <a:xfrm>
            <a:off x="883570" y="3689249"/>
            <a:ext cx="4959350" cy="469900"/>
          </a:xfrm>
          <a:prstGeom prst="rect">
            <a:avLst/>
          </a:prstGeom>
        </p:spPr>
        <p:txBody>
          <a:bodyPr/>
          <a:lstStyle>
            <a:lvl1pPr marL="0" indent="0">
              <a:buNone/>
              <a:defRPr sz="1800" b="1" i="0">
                <a:latin typeface="Open Sans Semibold" panose="020B0606030504020204" pitchFamily="34" charset="0"/>
                <a:ea typeface="Open Sans Semibold" panose="020B0606030504020204" pitchFamily="34" charset="0"/>
                <a:cs typeface="Open Sans Semibold" panose="020B0606030504020204" pitchFamily="34" charset="0"/>
              </a:defRPr>
            </a:lvl1pPr>
          </a:lstStyle>
          <a:p>
            <a:pPr lvl="0"/>
            <a:r>
              <a:rPr lang="en-US"/>
              <a:t>Click to edit Master text styles</a:t>
            </a:r>
          </a:p>
        </p:txBody>
      </p:sp>
    </p:spTree>
    <p:extLst>
      <p:ext uri="{BB962C8B-B14F-4D97-AF65-F5344CB8AC3E}">
        <p14:creationId xmlns:p14="http://schemas.microsoft.com/office/powerpoint/2010/main" val="332257189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Section Header 6">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BE42B30C-301E-BB17-57FA-1B629CFCBE16}"/>
              </a:ext>
            </a:extLst>
          </p:cNvPr>
          <p:cNvSpPr>
            <a:spLocks noGrp="1"/>
          </p:cNvSpPr>
          <p:nvPr>
            <p:ph type="dt" sz="half" idx="10"/>
          </p:nvPr>
        </p:nvSpPr>
        <p:spPr>
          <a:xfrm>
            <a:off x="838200" y="6356350"/>
            <a:ext cx="2743200" cy="365125"/>
          </a:xfrm>
          <a:prstGeom prst="rect">
            <a:avLst/>
          </a:prstGeom>
        </p:spPr>
        <p:txBody>
          <a:bodyPr/>
          <a:lstStyle/>
          <a:p>
            <a:fld id="{32637B58-87C1-446D-BDA9-B06F4BCF7782}" type="datetimeFigureOut">
              <a:rPr lang="en-US" smtClean="0"/>
              <a:pPr/>
              <a:t>1/21/2024</a:t>
            </a:fld>
            <a:endParaRPr lang="en-US" dirty="0"/>
          </a:p>
        </p:txBody>
      </p:sp>
      <p:sp>
        <p:nvSpPr>
          <p:cNvPr id="4" name="Footer Placeholder 3">
            <a:extLst>
              <a:ext uri="{FF2B5EF4-FFF2-40B4-BE49-F238E27FC236}">
                <a16:creationId xmlns:a16="http://schemas.microsoft.com/office/drawing/2014/main" id="{5BA6B67E-8537-5955-9A22-54D4C8EF729C}"/>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5" name="Slide Number Placeholder 4">
            <a:extLst>
              <a:ext uri="{FF2B5EF4-FFF2-40B4-BE49-F238E27FC236}">
                <a16:creationId xmlns:a16="http://schemas.microsoft.com/office/drawing/2014/main" id="{DBB6EE2A-8588-BCEB-37EF-314AC20E1997}"/>
              </a:ext>
            </a:extLst>
          </p:cNvPr>
          <p:cNvSpPr>
            <a:spLocks noGrp="1"/>
          </p:cNvSpPr>
          <p:nvPr>
            <p:ph type="sldNum" sz="quarter" idx="12"/>
          </p:nvPr>
        </p:nvSpPr>
        <p:spPr>
          <a:xfrm>
            <a:off x="8610600" y="6356350"/>
            <a:ext cx="2743200" cy="365125"/>
          </a:xfrm>
          <a:prstGeom prst="rect">
            <a:avLst/>
          </a:prstGeom>
        </p:spPr>
        <p:txBody>
          <a:bodyPr/>
          <a:lstStyle/>
          <a:p>
            <a:fld id="{08AB70BE-1769-45B8-85A6-0C837432C7E6}" type="slidenum">
              <a:rPr lang="en-US" smtClean="0"/>
              <a:pPr/>
              <a:t>‹#›</a:t>
            </a:fld>
            <a:endParaRPr lang="en-US"/>
          </a:p>
        </p:txBody>
      </p:sp>
      <p:sp>
        <p:nvSpPr>
          <p:cNvPr id="6" name="Rectangle 5">
            <a:extLst>
              <a:ext uri="{FF2B5EF4-FFF2-40B4-BE49-F238E27FC236}">
                <a16:creationId xmlns:a16="http://schemas.microsoft.com/office/drawing/2014/main" id="{8EEB50E4-7E92-0D41-62E8-EA6C66715AE3}"/>
              </a:ext>
            </a:extLst>
          </p:cNvPr>
          <p:cNvSpPr/>
          <p:nvPr/>
        </p:nvSpPr>
        <p:spPr>
          <a:xfrm>
            <a:off x="0" y="0"/>
            <a:ext cx="12192000" cy="6858000"/>
          </a:xfrm>
          <a:prstGeom prst="rect">
            <a:avLst/>
          </a:prstGeom>
          <a:solidFill>
            <a:srgbClr val="EA067E"/>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descr="A person showing something on a computer to a child&#10;&#10;Description automatically generated">
            <a:extLst>
              <a:ext uri="{FF2B5EF4-FFF2-40B4-BE49-F238E27FC236}">
                <a16:creationId xmlns:a16="http://schemas.microsoft.com/office/drawing/2014/main" id="{19B34D72-DDD2-869C-084D-0D42520FC43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591300" y="-834920"/>
            <a:ext cx="8801101" cy="8801101"/>
          </a:xfrm>
          <a:prstGeom prst="rect">
            <a:avLst/>
          </a:prstGeom>
        </p:spPr>
      </p:pic>
      <p:pic>
        <p:nvPicPr>
          <p:cNvPr id="11" name="Picture 10" descr="A pink diamond on a black background&#10;&#10;Description automatically generated">
            <a:extLst>
              <a:ext uri="{FF2B5EF4-FFF2-40B4-BE49-F238E27FC236}">
                <a16:creationId xmlns:a16="http://schemas.microsoft.com/office/drawing/2014/main" id="{82312700-B45D-E00D-4A40-04C7CADB0F3E}"/>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79120" y="-1744980"/>
            <a:ext cx="4084320" cy="4084320"/>
          </a:xfrm>
          <a:prstGeom prst="rect">
            <a:avLst/>
          </a:prstGeom>
        </p:spPr>
      </p:pic>
      <p:pic>
        <p:nvPicPr>
          <p:cNvPr id="12" name="Picture 11" descr="A pink diamond on a black background&#10;&#10;Description automatically generated">
            <a:extLst>
              <a:ext uri="{FF2B5EF4-FFF2-40B4-BE49-F238E27FC236}">
                <a16:creationId xmlns:a16="http://schemas.microsoft.com/office/drawing/2014/main" id="{DE4B626B-8FD7-31DD-9DB4-8AE47286D2F3}"/>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581400" y="4815840"/>
            <a:ext cx="4084320" cy="4084320"/>
          </a:xfrm>
          <a:prstGeom prst="rect">
            <a:avLst/>
          </a:prstGeom>
        </p:spPr>
      </p:pic>
      <p:sp>
        <p:nvSpPr>
          <p:cNvPr id="17" name="Text Placeholder 88">
            <a:extLst>
              <a:ext uri="{FF2B5EF4-FFF2-40B4-BE49-F238E27FC236}">
                <a16:creationId xmlns:a16="http://schemas.microsoft.com/office/drawing/2014/main" id="{DB92E3CF-AA8C-2585-B6C6-102496CC1F1B}"/>
              </a:ext>
            </a:extLst>
          </p:cNvPr>
          <p:cNvSpPr>
            <a:spLocks noGrp="1"/>
          </p:cNvSpPr>
          <p:nvPr>
            <p:ph type="body" sz="quarter" idx="13"/>
          </p:nvPr>
        </p:nvSpPr>
        <p:spPr>
          <a:xfrm>
            <a:off x="892971" y="3778670"/>
            <a:ext cx="4959350" cy="469900"/>
          </a:xfrm>
          <a:prstGeom prst="rect">
            <a:avLst/>
          </a:prstGeom>
        </p:spPr>
        <p:txBody>
          <a:bodyPr/>
          <a:lstStyle>
            <a:lvl1pPr marL="0" indent="0">
              <a:buNone/>
              <a:defRPr sz="1800" b="1" i="0">
                <a:solidFill>
                  <a:srgbClr val="FFB81C"/>
                </a:solidFill>
                <a:latin typeface="Open Sans Semibold" panose="020B0606030504020204" pitchFamily="34" charset="0"/>
                <a:ea typeface="Open Sans Semibold" panose="020B0606030504020204" pitchFamily="34" charset="0"/>
                <a:cs typeface="Open Sans Semibold" panose="020B0606030504020204" pitchFamily="34" charset="0"/>
              </a:defRPr>
            </a:lvl1pPr>
          </a:lstStyle>
          <a:p>
            <a:pPr lvl="0"/>
            <a:r>
              <a:rPr lang="en-US"/>
              <a:t>Click to edit Master text styles</a:t>
            </a:r>
          </a:p>
        </p:txBody>
      </p:sp>
      <p:sp>
        <p:nvSpPr>
          <p:cNvPr id="18" name="Text Placeholder 86">
            <a:extLst>
              <a:ext uri="{FF2B5EF4-FFF2-40B4-BE49-F238E27FC236}">
                <a16:creationId xmlns:a16="http://schemas.microsoft.com/office/drawing/2014/main" id="{DEE37DFF-3D3B-9978-BC10-3E98934C7AE8}"/>
              </a:ext>
            </a:extLst>
          </p:cNvPr>
          <p:cNvSpPr>
            <a:spLocks noGrp="1"/>
          </p:cNvSpPr>
          <p:nvPr>
            <p:ph type="body" sz="quarter" idx="14" hasCustomPrompt="1"/>
          </p:nvPr>
        </p:nvSpPr>
        <p:spPr>
          <a:xfrm>
            <a:off x="892972" y="2234512"/>
            <a:ext cx="4707730" cy="1238250"/>
          </a:xfrm>
          <a:prstGeom prst="rect">
            <a:avLst/>
          </a:prstGeom>
        </p:spPr>
        <p:txBody>
          <a:bodyPr/>
          <a:lstStyle>
            <a:lvl1pPr marL="0" indent="0">
              <a:buNone/>
              <a:defRPr sz="4500" b="0" i="0">
                <a:solidFill>
                  <a:schemeClr val="bg1"/>
                </a:solidFill>
                <a:latin typeface="Open Sans Light" panose="020B0306030504020204" pitchFamily="34" charset="0"/>
                <a:ea typeface="Open Sans Light" panose="020B0306030504020204" pitchFamily="34" charset="0"/>
                <a:cs typeface="Open Sans Light" panose="020B0306030504020204" pitchFamily="34" charset="0"/>
              </a:defRPr>
            </a:lvl1pPr>
            <a:lvl2pPr marL="4572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2pPr>
            <a:lvl3pPr marL="9144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3pPr>
            <a:lvl4pPr marL="13716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4pPr>
            <a:lvl5pPr marL="18288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dirty="0"/>
              <a:t>Click to edit Master title style</a:t>
            </a:r>
          </a:p>
        </p:txBody>
      </p:sp>
    </p:spTree>
    <p:extLst>
      <p:ext uri="{BB962C8B-B14F-4D97-AF65-F5344CB8AC3E}">
        <p14:creationId xmlns:p14="http://schemas.microsoft.com/office/powerpoint/2010/main" val="51996079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801838496"/>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 id="2147483696" r:id="rId12"/>
    <p:sldLayoutId id="2147483697" r:id="rId13"/>
    <p:sldLayoutId id="2147483698" r:id="rId14"/>
    <p:sldLayoutId id="2147483699" r:id="rId15"/>
    <p:sldLayoutId id="2147483700" r:id="rId16"/>
    <p:sldLayoutId id="2147483701" r:id="rId17"/>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63.png"/><Relationship Id="rId1" Type="http://schemas.openxmlformats.org/officeDocument/2006/relationships/slideLayout" Target="../slideLayouts/slideLayout10.xml"/></Relationships>
</file>

<file path=ppt/slides/_rels/slide11.xml.rels><?xml version="1.0" encoding="UTF-8" standalone="yes"?>
<Relationships xmlns="http://schemas.openxmlformats.org/package/2006/relationships"><Relationship Id="rId3" Type="http://schemas.openxmlformats.org/officeDocument/2006/relationships/image" Target="../media/image64.jpeg"/><Relationship Id="rId2" Type="http://schemas.openxmlformats.org/officeDocument/2006/relationships/notesSlide" Target="../notesSlides/notesSlide8.xml"/><Relationship Id="rId1" Type="http://schemas.openxmlformats.org/officeDocument/2006/relationships/slideLayout" Target="../slideLayouts/slideLayout10.xml"/></Relationships>
</file>

<file path=ppt/slides/_rels/slide12.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9.xml"/><Relationship Id="rId1" Type="http://schemas.openxmlformats.org/officeDocument/2006/relationships/slideLayout" Target="../slideLayouts/slideLayout10.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13.xml.rels><?xml version="1.0" encoding="UTF-8" standalone="yes"?>
<Relationships xmlns="http://schemas.openxmlformats.org/package/2006/relationships"><Relationship Id="rId2" Type="http://schemas.openxmlformats.org/officeDocument/2006/relationships/image" Target="../media/image69.emf"/><Relationship Id="rId1" Type="http://schemas.openxmlformats.org/officeDocument/2006/relationships/slideLayout" Target="../slideLayouts/slideLayout15.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3.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2.xml"/><Relationship Id="rId1" Type="http://schemas.openxmlformats.org/officeDocument/2006/relationships/slideLayout" Target="../slideLayouts/slideLayout11.xml"/></Relationships>
</file>

<file path=ppt/slides/_rels/slide4.xml.rels><?xml version="1.0" encoding="UTF-8" standalone="yes"?>
<Relationships xmlns="http://schemas.openxmlformats.org/package/2006/relationships"><Relationship Id="rId3" Type="http://schemas.openxmlformats.org/officeDocument/2006/relationships/image" Target="../media/image52.jpeg"/><Relationship Id="rId2" Type="http://schemas.openxmlformats.org/officeDocument/2006/relationships/notesSlide" Target="../notesSlides/notesSlide3.xml"/><Relationship Id="rId1" Type="http://schemas.openxmlformats.org/officeDocument/2006/relationships/slideLayout" Target="../slideLayouts/slideLayout11.xml"/></Relationships>
</file>

<file path=ppt/slides/_rels/slide5.xml.rels><?xml version="1.0" encoding="UTF-8" standalone="yes"?>
<Relationships xmlns="http://schemas.openxmlformats.org/package/2006/relationships"><Relationship Id="rId8" Type="http://schemas.openxmlformats.org/officeDocument/2006/relationships/image" Target="../media/image59.jpeg"/><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4.xml"/><Relationship Id="rId1" Type="http://schemas.openxmlformats.org/officeDocument/2006/relationships/slideLayout" Target="../slideLayouts/slideLayout11.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notesSlide" Target="../notesSlides/notesSlide5.xml"/><Relationship Id="rId1" Type="http://schemas.openxmlformats.org/officeDocument/2006/relationships/slideLayout" Target="../slideLayouts/slideLayout11.xml"/></Relationships>
</file>

<file path=ppt/slides/_rels/slide7.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notesSlide" Target="../notesSlides/notesSlide6.xml"/><Relationship Id="rId1" Type="http://schemas.openxmlformats.org/officeDocument/2006/relationships/slideLayout" Target="../slideLayouts/slideLayout11.xml"/></Relationships>
</file>

<file path=ppt/slides/_rels/slide8.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7.xml"/><Relationship Id="rId1" Type="http://schemas.openxmlformats.org/officeDocument/2006/relationships/slideLayout" Target="../slideLayouts/slideLayout10.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62.png"/><Relationship Id="rId1" Type="http://schemas.openxmlformats.org/officeDocument/2006/relationships/slideLayout" Target="../slideLayouts/slideLayout1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9C1EC774-5100-212D-E087-B56FF7B41C71}"/>
              </a:ext>
            </a:extLst>
          </p:cNvPr>
          <p:cNvSpPr>
            <a:spLocks noGrp="1"/>
          </p:cNvSpPr>
          <p:nvPr>
            <p:ph type="body" sz="quarter" idx="10"/>
          </p:nvPr>
        </p:nvSpPr>
        <p:spPr>
          <a:xfrm>
            <a:off x="175099" y="1391055"/>
            <a:ext cx="7003914" cy="2081707"/>
          </a:xfrm>
        </p:spPr>
        <p:txBody>
          <a:bodyPr/>
          <a:lstStyle/>
          <a:p>
            <a:r>
              <a:rPr lang="en-US" sz="4000" b="0" i="0" u="none" strike="noStrike" dirty="0">
                <a:effectLst/>
                <a:latin typeface="+mn-lt"/>
              </a:rPr>
              <a:t>Applications of Surface Area of Rectangular Prisms</a:t>
            </a:r>
            <a:endParaRPr lang="en-US" sz="4000" dirty="0">
              <a:latin typeface="+mn-lt"/>
            </a:endParaRPr>
          </a:p>
        </p:txBody>
      </p:sp>
      <p:sp>
        <p:nvSpPr>
          <p:cNvPr id="4" name="Text Placeholder 3">
            <a:extLst>
              <a:ext uri="{FF2B5EF4-FFF2-40B4-BE49-F238E27FC236}">
                <a16:creationId xmlns:a16="http://schemas.microsoft.com/office/drawing/2014/main" id="{561BA29B-B66B-B7A0-D801-6DD6AF3BDCD7}"/>
              </a:ext>
            </a:extLst>
          </p:cNvPr>
          <p:cNvSpPr>
            <a:spLocks noGrp="1"/>
          </p:cNvSpPr>
          <p:nvPr>
            <p:ph type="body" sz="quarter" idx="11"/>
          </p:nvPr>
        </p:nvSpPr>
        <p:spPr>
          <a:xfrm>
            <a:off x="261000" y="3237812"/>
            <a:ext cx="3056132" cy="469900"/>
          </a:xfrm>
        </p:spPr>
        <p:txBody>
          <a:bodyPr/>
          <a:lstStyle/>
          <a:p>
            <a:r>
              <a:rPr lang="en-US" dirty="0"/>
              <a:t>Math 7B Unit 6; Lesson 5</a:t>
            </a:r>
          </a:p>
          <a:p>
            <a:endParaRPr lang="en-US" dirty="0"/>
          </a:p>
        </p:txBody>
      </p:sp>
      <p:pic>
        <p:nvPicPr>
          <p:cNvPr id="1026" name="Picture 2" descr="Volume and Surface Area of a Prism (Video)">
            <a:extLst>
              <a:ext uri="{FF2B5EF4-FFF2-40B4-BE49-F238E27FC236}">
                <a16:creationId xmlns:a16="http://schemas.microsoft.com/office/drawing/2014/main" id="{11EB0798-D6EA-EAB0-238D-165894B2281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89719" y="4007796"/>
            <a:ext cx="4884690" cy="239655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0953345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130B7037-8512-BF26-8520-F9FFDEF1A195}"/>
              </a:ext>
            </a:extLst>
          </p:cNvPr>
          <p:cNvPicPr>
            <a:picLocks noChangeAspect="1"/>
          </p:cNvPicPr>
          <p:nvPr/>
        </p:nvPicPr>
        <p:blipFill>
          <a:blip r:embed="rId2"/>
          <a:stretch>
            <a:fillRect/>
          </a:stretch>
        </p:blipFill>
        <p:spPr>
          <a:xfrm>
            <a:off x="484953" y="225808"/>
            <a:ext cx="5625333" cy="6458935"/>
          </a:xfrm>
          <a:prstGeom prst="rect">
            <a:avLst/>
          </a:prstGeom>
        </p:spPr>
      </p:pic>
    </p:spTree>
    <p:extLst>
      <p:ext uri="{BB962C8B-B14F-4D97-AF65-F5344CB8AC3E}">
        <p14:creationId xmlns:p14="http://schemas.microsoft.com/office/powerpoint/2010/main" val="137358298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CC8453-896A-9C09-9CA7-52139B5888FC}"/>
              </a:ext>
            </a:extLst>
          </p:cNvPr>
          <p:cNvSpPr>
            <a:spLocks noGrp="1"/>
          </p:cNvSpPr>
          <p:nvPr>
            <p:ph type="title"/>
          </p:nvPr>
        </p:nvSpPr>
        <p:spPr/>
        <p:txBody>
          <a:bodyPr vert="horz" lIns="91440" tIns="45720" rIns="91440" bIns="45720" rtlCol="0" anchor="ctr">
            <a:normAutofit fontScale="90000"/>
          </a:bodyPr>
          <a:lstStyle/>
          <a:p>
            <a:r>
              <a:rPr lang="en-US" sz="3400"/>
              <a:t>Real-World Applications of Triangular Prism Surface Area</a:t>
            </a:r>
          </a:p>
        </p:txBody>
      </p:sp>
      <p:pic>
        <p:nvPicPr>
          <p:cNvPr id="5" name="Content Placeholder 4" descr="Death Valley framed by a tent door.  Perspective from inside the tent.">
            <a:extLst>
              <a:ext uri="{FF2B5EF4-FFF2-40B4-BE49-F238E27FC236}">
                <a16:creationId xmlns:a16="http://schemas.microsoft.com/office/drawing/2014/main" id="{0573CFF1-8A16-D0C4-6475-1C207DDAB1BC}"/>
              </a:ext>
            </a:extLst>
          </p:cNvPr>
          <p:cNvPicPr>
            <a:picLocks noGrp="1" noChangeAspect="1"/>
          </p:cNvPicPr>
          <p:nvPr>
            <p:ph idx="1"/>
          </p:nvPr>
        </p:nvPicPr>
        <p:blipFill rotWithShape="1">
          <a:blip r:embed="rId3"/>
          <a:stretch/>
        </p:blipFill>
        <p:spPr>
          <a:xfrm>
            <a:off x="6848272" y="1974715"/>
            <a:ext cx="4258249" cy="4320635"/>
          </a:xfrm>
          <a:prstGeom prst="rect">
            <a:avLst/>
          </a:prstGeom>
        </p:spPr>
      </p:pic>
      <p:sp>
        <p:nvSpPr>
          <p:cNvPr id="4" name="Content Placeholder 3">
            <a:extLst>
              <a:ext uri="{FF2B5EF4-FFF2-40B4-BE49-F238E27FC236}">
                <a16:creationId xmlns:a16="http://schemas.microsoft.com/office/drawing/2014/main" id="{9D74456E-B76B-0A36-7C4A-AF78A68C8C45}"/>
              </a:ext>
            </a:extLst>
          </p:cNvPr>
          <p:cNvSpPr>
            <a:spLocks noGrp="1"/>
          </p:cNvSpPr>
          <p:nvPr>
            <p:ph sz="half" idx="4294967295"/>
          </p:nvPr>
        </p:nvSpPr>
        <p:spPr>
          <a:xfrm>
            <a:off x="0" y="2143125"/>
            <a:ext cx="6096000" cy="4033838"/>
          </a:xfrm>
        </p:spPr>
        <p:txBody>
          <a:bodyPr vert="horz" lIns="91440" tIns="45720" rIns="91440" bIns="45720" rtlCol="0">
            <a:normAutofit/>
          </a:bodyPr>
          <a:lstStyle/>
          <a:p>
            <a:r>
              <a:rPr lang="en-US"/>
              <a:t>Calculating the surface area of a tent to determine the amount of fabric needed for construction</a:t>
            </a:r>
          </a:p>
          <a:p>
            <a:r>
              <a:rPr lang="en-US"/>
              <a:t>Determining the amount of paint or wallpaper needed to cover the walls of a triangular prism-shaped room</a:t>
            </a:r>
          </a:p>
          <a:p>
            <a:r>
              <a:rPr lang="en-US"/>
              <a:t>Calculating the surface area of a shipping container to determine shipping costs</a:t>
            </a:r>
          </a:p>
        </p:txBody>
      </p:sp>
    </p:spTree>
    <p:extLst>
      <p:ext uri="{BB962C8B-B14F-4D97-AF65-F5344CB8AC3E}">
        <p14:creationId xmlns:p14="http://schemas.microsoft.com/office/powerpoint/2010/main" val="158615525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4E25B7-0A35-EBF6-4C80-333332589272}"/>
              </a:ext>
            </a:extLst>
          </p:cNvPr>
          <p:cNvSpPr>
            <a:spLocks noGrp="1"/>
          </p:cNvSpPr>
          <p:nvPr>
            <p:ph type="title"/>
          </p:nvPr>
        </p:nvSpPr>
        <p:spPr>
          <a:xfrm>
            <a:off x="979714" y="1006774"/>
            <a:ext cx="10515600" cy="729157"/>
          </a:xfrm>
        </p:spPr>
        <p:txBody>
          <a:bodyPr>
            <a:normAutofit/>
          </a:bodyPr>
          <a:lstStyle/>
          <a:p>
            <a:r>
              <a:rPr lang="en-US" sz="3400"/>
              <a:t>Review: Calculating Surface Area of Triangular Prisms</a:t>
            </a:r>
          </a:p>
        </p:txBody>
      </p:sp>
      <p:graphicFrame>
        <p:nvGraphicFramePr>
          <p:cNvPr id="5" name="Content Placeholder 2">
            <a:extLst>
              <a:ext uri="{FF2B5EF4-FFF2-40B4-BE49-F238E27FC236}">
                <a16:creationId xmlns:a16="http://schemas.microsoft.com/office/drawing/2014/main" id="{9E1CCD0C-3902-DCAA-ED1F-4B0AB68914BE}"/>
              </a:ext>
            </a:extLst>
          </p:cNvPr>
          <p:cNvGraphicFramePr>
            <a:graphicFrameLocks noGrp="1"/>
          </p:cNvGraphicFramePr>
          <p:nvPr>
            <p:ph idx="1"/>
            <p:extLst>
              <p:ext uri="{D42A27DB-BD31-4B8C-83A1-F6EECF244321}">
                <p14:modId xmlns:p14="http://schemas.microsoft.com/office/powerpoint/2010/main" val="1233902919"/>
              </p:ext>
            </p:extLst>
          </p:nvPr>
        </p:nvGraphicFramePr>
        <p:xfrm>
          <a:off x="968828" y="2009617"/>
          <a:ext cx="10515600" cy="401349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83399904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4014928E-CD26-6B53-EE04-9BB65B9D850F}"/>
              </a:ext>
            </a:extLst>
          </p:cNvPr>
          <p:cNvSpPr/>
          <p:nvPr/>
        </p:nvSpPr>
        <p:spPr>
          <a:xfrm>
            <a:off x="0" y="0"/>
            <a:ext cx="12192000" cy="6858000"/>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a:extLst>
              <a:ext uri="{FF2B5EF4-FFF2-40B4-BE49-F238E27FC236}">
                <a16:creationId xmlns:a16="http://schemas.microsoft.com/office/drawing/2014/main" id="{1206DF3D-EFE5-C18C-37C3-8F867DBC596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397131" y="2832100"/>
            <a:ext cx="3397738" cy="1193800"/>
          </a:xfrm>
          <a:prstGeom prst="rect">
            <a:avLst/>
          </a:prstGeom>
        </p:spPr>
      </p:pic>
    </p:spTree>
    <p:extLst>
      <p:ext uri="{BB962C8B-B14F-4D97-AF65-F5344CB8AC3E}">
        <p14:creationId xmlns:p14="http://schemas.microsoft.com/office/powerpoint/2010/main" val="417202642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A41E7A-FA4D-6E4E-8198-8A42ABAAD5C3}"/>
              </a:ext>
            </a:extLst>
          </p:cNvPr>
          <p:cNvSpPr>
            <a:spLocks noGrp="1"/>
          </p:cNvSpPr>
          <p:nvPr>
            <p:ph type="title"/>
          </p:nvPr>
        </p:nvSpPr>
        <p:spPr/>
        <p:txBody>
          <a:bodyPr/>
          <a:lstStyle/>
          <a:p>
            <a:r>
              <a:rPr lang="en-US" dirty="0"/>
              <a:t>Keywords</a:t>
            </a:r>
          </a:p>
        </p:txBody>
      </p:sp>
      <p:sp>
        <p:nvSpPr>
          <p:cNvPr id="3" name="Content Placeholder 2">
            <a:extLst>
              <a:ext uri="{FF2B5EF4-FFF2-40B4-BE49-F238E27FC236}">
                <a16:creationId xmlns:a16="http://schemas.microsoft.com/office/drawing/2014/main" id="{EB8F7356-E63B-275A-60BA-9BAB2897D9D5}"/>
              </a:ext>
            </a:extLst>
          </p:cNvPr>
          <p:cNvSpPr>
            <a:spLocks noGrp="1"/>
          </p:cNvSpPr>
          <p:nvPr>
            <p:ph idx="1"/>
          </p:nvPr>
        </p:nvSpPr>
        <p:spPr/>
        <p:txBody>
          <a:bodyPr vert="horz" lIns="91440" tIns="45720" rIns="91440" bIns="45720" rtlCol="0" anchor="t">
            <a:normAutofit/>
          </a:bodyPr>
          <a:lstStyle/>
          <a:p>
            <a:r>
              <a:rPr lang="en-US" dirty="0">
                <a:ea typeface="+mn-lt"/>
                <a:cs typeface="+mn-lt"/>
              </a:rPr>
              <a:t>cube – a three-dimensional figure with 6 square faces, 12 edges, and 8 vertices</a:t>
            </a:r>
          </a:p>
          <a:p>
            <a:r>
              <a:rPr lang="en-US" dirty="0">
                <a:ea typeface="+mn-lt"/>
                <a:cs typeface="+mn-lt"/>
              </a:rPr>
              <a:t>rectangular prism – a three-dimensional figure with two rectangular bases </a:t>
            </a:r>
          </a:p>
          <a:p>
            <a:r>
              <a:rPr lang="en-US" dirty="0">
                <a:ea typeface="+mn-lt"/>
                <a:cs typeface="+mn-lt"/>
              </a:rPr>
              <a:t>surface area – the measure of the total area of the surface of a three-dimensional shape </a:t>
            </a:r>
          </a:p>
          <a:p>
            <a:r>
              <a:rPr lang="en-US" dirty="0">
                <a:ea typeface="+mn-lt"/>
                <a:cs typeface="+mn-lt"/>
              </a:rPr>
              <a:t>triangular prism – a three-dimensional shape with two triangular bases </a:t>
            </a:r>
            <a:endParaRPr lang="en-US" dirty="0"/>
          </a:p>
        </p:txBody>
      </p:sp>
    </p:spTree>
    <p:extLst>
      <p:ext uri="{BB962C8B-B14F-4D97-AF65-F5344CB8AC3E}">
        <p14:creationId xmlns:p14="http://schemas.microsoft.com/office/powerpoint/2010/main" val="8350124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Content Placeholder 6">
            <a:extLst>
              <a:ext uri="{FF2B5EF4-FFF2-40B4-BE49-F238E27FC236}">
                <a16:creationId xmlns:a16="http://schemas.microsoft.com/office/drawing/2014/main" id="{31EE344E-6859-5FFC-9135-13B27C784B5A}"/>
              </a:ext>
            </a:extLst>
          </p:cNvPr>
          <p:cNvPicPr>
            <a:picLocks noGrp="1" noChangeAspect="1"/>
          </p:cNvPicPr>
          <p:nvPr>
            <p:ph sz="half" idx="1"/>
          </p:nvPr>
        </p:nvPicPr>
        <p:blipFill rotWithShape="1">
          <a:blip r:embed="rId3"/>
          <a:srcRect l="26440" t="10748" r="50747" b="47832"/>
          <a:stretch/>
        </p:blipFill>
        <p:spPr>
          <a:xfrm>
            <a:off x="7832390" y="1956314"/>
            <a:ext cx="3210127" cy="4065107"/>
          </a:xfrm>
          <a:prstGeom prst="rect">
            <a:avLst/>
          </a:prstGeom>
        </p:spPr>
      </p:pic>
      <p:sp>
        <p:nvSpPr>
          <p:cNvPr id="2" name="Title 1">
            <a:extLst>
              <a:ext uri="{FF2B5EF4-FFF2-40B4-BE49-F238E27FC236}">
                <a16:creationId xmlns:a16="http://schemas.microsoft.com/office/drawing/2014/main" id="{2423B67E-0987-54C2-50CD-0F63394A5DF3}"/>
              </a:ext>
            </a:extLst>
          </p:cNvPr>
          <p:cNvSpPr>
            <a:spLocks noGrp="1"/>
          </p:cNvSpPr>
          <p:nvPr>
            <p:ph type="title"/>
          </p:nvPr>
        </p:nvSpPr>
        <p:spPr/>
        <p:txBody>
          <a:bodyPr vert="horz" lIns="91440" tIns="45720" rIns="91440" bIns="45720" rtlCol="0" anchor="ctr">
            <a:normAutofit/>
          </a:bodyPr>
          <a:lstStyle/>
          <a:p>
            <a:r>
              <a:rPr lang="en-US" sz="3400" dirty="0"/>
              <a:t>Calculating Surface Area of Rectangular Prisms</a:t>
            </a:r>
          </a:p>
        </p:txBody>
      </p:sp>
      <p:sp>
        <p:nvSpPr>
          <p:cNvPr id="4" name="Content Placeholder 3">
            <a:extLst>
              <a:ext uri="{FF2B5EF4-FFF2-40B4-BE49-F238E27FC236}">
                <a16:creationId xmlns:a16="http://schemas.microsoft.com/office/drawing/2014/main" id="{08F0A90A-688C-2DD4-54D9-9B2E3C2ECC40}"/>
              </a:ext>
            </a:extLst>
          </p:cNvPr>
          <p:cNvSpPr>
            <a:spLocks noGrp="1"/>
          </p:cNvSpPr>
          <p:nvPr>
            <p:ph sz="half" idx="13"/>
          </p:nvPr>
        </p:nvSpPr>
        <p:spPr>
          <a:xfrm>
            <a:off x="1037229" y="2073046"/>
            <a:ext cx="5181600" cy="3345260"/>
          </a:xfrm>
        </p:spPr>
        <p:txBody>
          <a:bodyPr vert="horz" lIns="91440" tIns="45720" rIns="91440" bIns="45720" rtlCol="0">
            <a:normAutofit/>
          </a:bodyPr>
          <a:lstStyle/>
          <a:p>
            <a:r>
              <a:rPr lang="en-US" dirty="0"/>
              <a:t>Surface area is the sum of all the areas of the rectangular faces of a three-dimensional object</a:t>
            </a:r>
          </a:p>
          <a:p>
            <a:r>
              <a:rPr lang="en-US" dirty="0"/>
              <a:t>To calculate the surface area of a rectangular prism, find the area of each face and add them together</a:t>
            </a:r>
          </a:p>
          <a:p>
            <a:r>
              <a:rPr lang="en-US" dirty="0"/>
              <a:t>The formula for finding the surface area of a rectangular prism is: SA = 2lw + 2lh + 2wh</a:t>
            </a:r>
          </a:p>
        </p:txBody>
      </p:sp>
    </p:spTree>
    <p:extLst>
      <p:ext uri="{BB962C8B-B14F-4D97-AF65-F5344CB8AC3E}">
        <p14:creationId xmlns:p14="http://schemas.microsoft.com/office/powerpoint/2010/main" val="400979509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5BAF1DA1-A813-DD0B-F404-205BEBF98AEE}"/>
              </a:ext>
            </a:extLst>
          </p:cNvPr>
          <p:cNvSpPr>
            <a:spLocks noGrp="1"/>
          </p:cNvSpPr>
          <p:nvPr>
            <p:ph sz="half" idx="1"/>
          </p:nvPr>
        </p:nvSpPr>
        <p:spPr>
          <a:xfrm>
            <a:off x="838200" y="2024408"/>
            <a:ext cx="5181600" cy="4351338"/>
          </a:xfrm>
        </p:spPr>
        <p:txBody>
          <a:bodyPr vert="horz" lIns="91440" tIns="45720" rIns="91440" bIns="45720" rtlCol="0">
            <a:normAutofit/>
          </a:bodyPr>
          <a:lstStyle/>
          <a:p>
            <a:r>
              <a:rPr lang="en-US"/>
              <a:t>Calculating the surface area of a room is important to determine the amount of paint or wallpaper needed to cover the walls</a:t>
            </a:r>
          </a:p>
          <a:p>
            <a:r>
              <a:rPr lang="en-US"/>
              <a:t>Surface area can be used to calculate the amount of wrapping paper needed to wrap a box</a:t>
            </a:r>
          </a:p>
          <a:p>
            <a:r>
              <a:rPr lang="en-US"/>
              <a:t>Calculating the surface area of a shipping container helps determine the shipping cost</a:t>
            </a:r>
          </a:p>
        </p:txBody>
      </p:sp>
      <p:sp>
        <p:nvSpPr>
          <p:cNvPr id="2" name="Title 1">
            <a:extLst>
              <a:ext uri="{FF2B5EF4-FFF2-40B4-BE49-F238E27FC236}">
                <a16:creationId xmlns:a16="http://schemas.microsoft.com/office/drawing/2014/main" id="{1E2750FC-3464-7C63-D56E-0EC3BA17AE97}"/>
              </a:ext>
            </a:extLst>
          </p:cNvPr>
          <p:cNvSpPr>
            <a:spLocks noGrp="1"/>
          </p:cNvSpPr>
          <p:nvPr>
            <p:ph type="title"/>
          </p:nvPr>
        </p:nvSpPr>
        <p:spPr>
          <a:xfrm>
            <a:off x="961029" y="1006774"/>
            <a:ext cx="10515600" cy="729157"/>
          </a:xfrm>
        </p:spPr>
        <p:txBody>
          <a:bodyPr vert="horz" lIns="91440" tIns="45720" rIns="91440" bIns="45720" rtlCol="0">
            <a:normAutofit/>
          </a:bodyPr>
          <a:lstStyle/>
          <a:p>
            <a:r>
              <a:rPr lang="en-US" sz="2800"/>
              <a:t>Real-World Examples of Surface Area of Rectangular Prisms</a:t>
            </a:r>
          </a:p>
        </p:txBody>
      </p:sp>
      <p:pic>
        <p:nvPicPr>
          <p:cNvPr id="5" name="Content Placeholder 4" descr="Paint roller applying green paint">
            <a:extLst>
              <a:ext uri="{FF2B5EF4-FFF2-40B4-BE49-F238E27FC236}">
                <a16:creationId xmlns:a16="http://schemas.microsoft.com/office/drawing/2014/main" id="{DAEDF8CB-CB2B-3136-BFB5-4045F65FC01B}"/>
              </a:ext>
            </a:extLst>
          </p:cNvPr>
          <p:cNvPicPr>
            <a:picLocks noGrp="1" noChangeAspect="1"/>
          </p:cNvPicPr>
          <p:nvPr>
            <p:ph sz="half" idx="13"/>
          </p:nvPr>
        </p:nvPicPr>
        <p:blipFill rotWithShape="1">
          <a:blip r:embed="rId3"/>
          <a:srcRect l="24980" r="-1" b="-1"/>
          <a:stretch/>
        </p:blipFill>
        <p:spPr>
          <a:xfrm>
            <a:off x="6172202" y="2024408"/>
            <a:ext cx="5181600" cy="4351338"/>
          </a:xfrm>
          <a:prstGeom prst="rect">
            <a:avLst/>
          </a:prstGeom>
          <a:noFill/>
        </p:spPr>
      </p:pic>
    </p:spTree>
    <p:extLst>
      <p:ext uri="{BB962C8B-B14F-4D97-AF65-F5344CB8AC3E}">
        <p14:creationId xmlns:p14="http://schemas.microsoft.com/office/powerpoint/2010/main" val="301196487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40736D-E991-BC4E-D50F-1453AA76CFD1}"/>
              </a:ext>
            </a:extLst>
          </p:cNvPr>
          <p:cNvSpPr>
            <a:spLocks noGrp="1"/>
          </p:cNvSpPr>
          <p:nvPr>
            <p:ph type="title"/>
          </p:nvPr>
        </p:nvSpPr>
        <p:spPr>
          <a:xfrm>
            <a:off x="961029" y="1006774"/>
            <a:ext cx="10515600" cy="729157"/>
          </a:xfrm>
        </p:spPr>
        <p:txBody>
          <a:bodyPr>
            <a:normAutofit/>
          </a:bodyPr>
          <a:lstStyle/>
          <a:p>
            <a:r>
              <a:rPr lang="en-US" dirty="0"/>
              <a:t>Mastering Surface Area of Cubes</a:t>
            </a:r>
          </a:p>
        </p:txBody>
      </p:sp>
      <p:graphicFrame>
        <p:nvGraphicFramePr>
          <p:cNvPr id="5" name="Content Placeholder 2">
            <a:extLst>
              <a:ext uri="{FF2B5EF4-FFF2-40B4-BE49-F238E27FC236}">
                <a16:creationId xmlns:a16="http://schemas.microsoft.com/office/drawing/2014/main" id="{D7EC700E-4617-96EA-214A-BBBE000FF972}"/>
              </a:ext>
            </a:extLst>
          </p:cNvPr>
          <p:cNvGraphicFramePr>
            <a:graphicFrameLocks noGrp="1"/>
          </p:cNvGraphicFramePr>
          <p:nvPr>
            <p:ph sz="half" idx="1"/>
            <p:extLst>
              <p:ext uri="{D42A27DB-BD31-4B8C-83A1-F6EECF244321}">
                <p14:modId xmlns:p14="http://schemas.microsoft.com/office/powerpoint/2010/main" val="133365743"/>
              </p:ext>
            </p:extLst>
          </p:nvPr>
        </p:nvGraphicFramePr>
        <p:xfrm>
          <a:off x="838200" y="2024408"/>
          <a:ext cx="5181600" cy="435133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2052" name="Picture 4" descr="How to Find the Surface Area of a Cube">
            <a:extLst>
              <a:ext uri="{FF2B5EF4-FFF2-40B4-BE49-F238E27FC236}">
                <a16:creationId xmlns:a16="http://schemas.microsoft.com/office/drawing/2014/main" id="{F48EFFBB-D920-87EB-4257-DF5CAB199F81}"/>
              </a:ext>
            </a:extLst>
          </p:cNvPr>
          <p:cNvPicPr>
            <a:picLocks noGrp="1" noChangeAspect="1" noChangeArrowheads="1"/>
          </p:cNvPicPr>
          <p:nvPr>
            <p:ph sz="half" idx="13"/>
          </p:nvPr>
        </p:nvPicPr>
        <p:blipFill>
          <a:blip r:embed="rId8" cstate="print">
            <a:extLst>
              <a:ext uri="{28A0092B-C50C-407E-A947-70E740481C1C}">
                <a14:useLocalDpi xmlns:a14="http://schemas.microsoft.com/office/drawing/2010/main" val="0"/>
              </a:ext>
            </a:extLst>
          </a:blip>
          <a:srcRect/>
          <a:stretch>
            <a:fillRect/>
          </a:stretch>
        </p:blipFill>
        <p:spPr bwMode="auto">
          <a:xfrm>
            <a:off x="7617317" y="2024408"/>
            <a:ext cx="3361407" cy="435133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6910919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B418489B-41EA-CC5F-34FC-F8BB719B14A3}"/>
              </a:ext>
            </a:extLst>
          </p:cNvPr>
          <p:cNvSpPr>
            <a:spLocks noGrp="1"/>
          </p:cNvSpPr>
          <p:nvPr>
            <p:ph sz="half" idx="1"/>
          </p:nvPr>
        </p:nvSpPr>
        <p:spPr>
          <a:xfrm>
            <a:off x="838200" y="2024408"/>
            <a:ext cx="5181600" cy="4351338"/>
          </a:xfrm>
        </p:spPr>
        <p:txBody>
          <a:bodyPr vert="horz" lIns="91440" tIns="45720" rIns="91440" bIns="45720" rtlCol="0">
            <a:normAutofit/>
          </a:bodyPr>
          <a:lstStyle/>
          <a:p>
            <a:r>
              <a:rPr lang="en-US"/>
              <a:t>A three-dimensional shape with two triangular bases</a:t>
            </a:r>
          </a:p>
          <a:p>
            <a:r>
              <a:rPr lang="en-US"/>
              <a:t>It has 3 rectangular faces and 2 triangular faces</a:t>
            </a:r>
          </a:p>
          <a:p>
            <a:r>
              <a:rPr lang="en-US"/>
              <a:t>It has 9 edges and 6 vertices</a:t>
            </a:r>
          </a:p>
        </p:txBody>
      </p:sp>
      <p:sp>
        <p:nvSpPr>
          <p:cNvPr id="2" name="Title 1">
            <a:extLst>
              <a:ext uri="{FF2B5EF4-FFF2-40B4-BE49-F238E27FC236}">
                <a16:creationId xmlns:a16="http://schemas.microsoft.com/office/drawing/2014/main" id="{DB66C730-16A2-C766-0537-76384D369C12}"/>
              </a:ext>
            </a:extLst>
          </p:cNvPr>
          <p:cNvSpPr>
            <a:spLocks noGrp="1"/>
          </p:cNvSpPr>
          <p:nvPr>
            <p:ph type="title"/>
          </p:nvPr>
        </p:nvSpPr>
        <p:spPr>
          <a:xfrm>
            <a:off x="961029" y="1006774"/>
            <a:ext cx="10515600" cy="729157"/>
          </a:xfrm>
        </p:spPr>
        <p:txBody>
          <a:bodyPr vert="horz" lIns="91440" tIns="45720" rIns="91440" bIns="45720" rtlCol="0">
            <a:normAutofit/>
          </a:bodyPr>
          <a:lstStyle/>
          <a:p>
            <a:r>
              <a:rPr lang="en-US"/>
              <a:t>What is a Triangular Prism?</a:t>
            </a:r>
          </a:p>
        </p:txBody>
      </p:sp>
      <p:pic>
        <p:nvPicPr>
          <p:cNvPr id="7" name="Content Placeholder 6">
            <a:extLst>
              <a:ext uri="{FF2B5EF4-FFF2-40B4-BE49-F238E27FC236}">
                <a16:creationId xmlns:a16="http://schemas.microsoft.com/office/drawing/2014/main" id="{72899181-5645-7332-3EC1-2BA50816942E}"/>
              </a:ext>
            </a:extLst>
          </p:cNvPr>
          <p:cNvPicPr>
            <a:picLocks noGrp="1" noChangeAspect="1"/>
          </p:cNvPicPr>
          <p:nvPr>
            <p:ph sz="half" idx="13"/>
          </p:nvPr>
        </p:nvPicPr>
        <p:blipFill>
          <a:blip r:embed="rId3"/>
          <a:stretch>
            <a:fillRect/>
          </a:stretch>
        </p:blipFill>
        <p:spPr>
          <a:xfrm>
            <a:off x="6172202" y="2684459"/>
            <a:ext cx="5181600" cy="3031235"/>
          </a:xfrm>
          <a:prstGeom prst="rect">
            <a:avLst/>
          </a:prstGeom>
          <a:noFill/>
        </p:spPr>
      </p:pic>
    </p:spTree>
    <p:extLst>
      <p:ext uri="{BB962C8B-B14F-4D97-AF65-F5344CB8AC3E}">
        <p14:creationId xmlns:p14="http://schemas.microsoft.com/office/powerpoint/2010/main" val="353092522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9100854F-AE3F-C02E-6F92-76A919271C3C}"/>
              </a:ext>
            </a:extLst>
          </p:cNvPr>
          <p:cNvSpPr>
            <a:spLocks noGrp="1"/>
          </p:cNvSpPr>
          <p:nvPr>
            <p:ph sz="half" idx="1"/>
          </p:nvPr>
        </p:nvSpPr>
        <p:spPr>
          <a:xfrm>
            <a:off x="838200" y="2024408"/>
            <a:ext cx="5181600" cy="4351338"/>
          </a:xfrm>
        </p:spPr>
        <p:txBody>
          <a:bodyPr vert="horz" lIns="91440" tIns="45720" rIns="91440" bIns="45720" rtlCol="0">
            <a:normAutofit/>
          </a:bodyPr>
          <a:lstStyle/>
          <a:p>
            <a:r>
              <a:rPr lang="en-US" dirty="0"/>
              <a:t>Surface area is the sum of the areas of all faces of a three-dimensional shape</a:t>
            </a:r>
          </a:p>
          <a:p>
            <a:r>
              <a:rPr lang="en-US" dirty="0"/>
              <a:t>To calculate the surface area of a triangular prism, find the area of each face and add them together</a:t>
            </a:r>
          </a:p>
          <a:p>
            <a:r>
              <a:rPr lang="en-US" dirty="0"/>
              <a:t>The formula for finding the surface area of a triangular prism is:        </a:t>
            </a:r>
            <a:r>
              <a:rPr lang="en-US" b="1" dirty="0"/>
              <a:t>SA = (l x w) + (l x s) + (w x s) + (b x h) + (b x h)</a:t>
            </a:r>
          </a:p>
        </p:txBody>
      </p:sp>
      <p:sp>
        <p:nvSpPr>
          <p:cNvPr id="2" name="Title 1">
            <a:extLst>
              <a:ext uri="{FF2B5EF4-FFF2-40B4-BE49-F238E27FC236}">
                <a16:creationId xmlns:a16="http://schemas.microsoft.com/office/drawing/2014/main" id="{406E443C-E323-C124-8B77-3BD5560D116D}"/>
              </a:ext>
            </a:extLst>
          </p:cNvPr>
          <p:cNvSpPr>
            <a:spLocks noGrp="1"/>
          </p:cNvSpPr>
          <p:nvPr>
            <p:ph type="title"/>
          </p:nvPr>
        </p:nvSpPr>
        <p:spPr>
          <a:xfrm>
            <a:off x="961029" y="1006774"/>
            <a:ext cx="10515600" cy="729157"/>
          </a:xfrm>
        </p:spPr>
        <p:txBody>
          <a:bodyPr vert="horz" lIns="91440" tIns="45720" rIns="91440" bIns="45720" rtlCol="0">
            <a:normAutofit/>
          </a:bodyPr>
          <a:lstStyle/>
          <a:p>
            <a:r>
              <a:rPr lang="en-US" sz="3400"/>
              <a:t>Calculating the Surface Area of a Triangular Prism</a:t>
            </a:r>
          </a:p>
        </p:txBody>
      </p:sp>
      <p:pic>
        <p:nvPicPr>
          <p:cNvPr id="7" name="Content Placeholder 6">
            <a:extLst>
              <a:ext uri="{FF2B5EF4-FFF2-40B4-BE49-F238E27FC236}">
                <a16:creationId xmlns:a16="http://schemas.microsoft.com/office/drawing/2014/main" id="{9D92D2E0-9491-CF7F-C2F6-6D3F086EB266}"/>
              </a:ext>
            </a:extLst>
          </p:cNvPr>
          <p:cNvPicPr>
            <a:picLocks noGrp="1" noChangeAspect="1"/>
          </p:cNvPicPr>
          <p:nvPr>
            <p:ph sz="half" idx="13"/>
          </p:nvPr>
        </p:nvPicPr>
        <p:blipFill>
          <a:blip r:embed="rId3"/>
          <a:stretch>
            <a:fillRect/>
          </a:stretch>
        </p:blipFill>
        <p:spPr>
          <a:xfrm>
            <a:off x="6600217" y="1630008"/>
            <a:ext cx="5181600" cy="3200232"/>
          </a:xfrm>
          <a:prstGeom prst="rect">
            <a:avLst/>
          </a:prstGeom>
        </p:spPr>
      </p:pic>
    </p:spTree>
    <p:extLst>
      <p:ext uri="{BB962C8B-B14F-4D97-AF65-F5344CB8AC3E}">
        <p14:creationId xmlns:p14="http://schemas.microsoft.com/office/powerpoint/2010/main" val="295709649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ABFA68-F12F-4BBC-0505-A6306BD90403}"/>
              </a:ext>
            </a:extLst>
          </p:cNvPr>
          <p:cNvSpPr>
            <a:spLocks noGrp="1"/>
          </p:cNvSpPr>
          <p:nvPr>
            <p:ph type="title"/>
          </p:nvPr>
        </p:nvSpPr>
        <p:spPr>
          <a:xfrm>
            <a:off x="979714" y="1006774"/>
            <a:ext cx="10515600" cy="729157"/>
          </a:xfrm>
        </p:spPr>
        <p:txBody>
          <a:bodyPr>
            <a:normAutofit/>
          </a:bodyPr>
          <a:lstStyle/>
          <a:p>
            <a:r>
              <a:rPr lang="en-US" sz="2800" dirty="0"/>
              <a:t>Example Problem: Finding the Surface Area of a Triangular Prism</a:t>
            </a:r>
          </a:p>
        </p:txBody>
      </p:sp>
      <p:graphicFrame>
        <p:nvGraphicFramePr>
          <p:cNvPr id="7" name="Content Placeholder 2">
            <a:extLst>
              <a:ext uri="{FF2B5EF4-FFF2-40B4-BE49-F238E27FC236}">
                <a16:creationId xmlns:a16="http://schemas.microsoft.com/office/drawing/2014/main" id="{6FD5F201-0629-673A-3222-173640BFAD80}"/>
              </a:ext>
            </a:extLst>
          </p:cNvPr>
          <p:cNvGraphicFramePr/>
          <p:nvPr>
            <p:extLst>
              <p:ext uri="{D42A27DB-BD31-4B8C-83A1-F6EECF244321}">
                <p14:modId xmlns:p14="http://schemas.microsoft.com/office/powerpoint/2010/main" val="2835770472"/>
              </p:ext>
            </p:extLst>
          </p:nvPr>
        </p:nvGraphicFramePr>
        <p:xfrm>
          <a:off x="968828" y="2009617"/>
          <a:ext cx="10515600" cy="401349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47410787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D566FD-C3F0-10D0-411C-7AC2881FD45C}"/>
              </a:ext>
            </a:extLst>
          </p:cNvPr>
          <p:cNvSpPr>
            <a:spLocks noGrp="1"/>
          </p:cNvSpPr>
          <p:nvPr>
            <p:ph type="title"/>
          </p:nvPr>
        </p:nvSpPr>
        <p:spPr>
          <a:xfrm>
            <a:off x="979714" y="1006774"/>
            <a:ext cx="10515600" cy="729157"/>
          </a:xfrm>
        </p:spPr>
        <p:txBody>
          <a:bodyPr vert="horz" lIns="91440" tIns="45720" rIns="91440" bIns="45720" rtlCol="0">
            <a:normAutofit/>
          </a:bodyPr>
          <a:lstStyle/>
          <a:p>
            <a:r>
              <a:rPr lang="en-US"/>
              <a:t>Practice</a:t>
            </a:r>
          </a:p>
        </p:txBody>
      </p:sp>
      <p:pic>
        <p:nvPicPr>
          <p:cNvPr id="4" name="Content Placeholder 3" descr="A black text on a white background&#10;&#10;Description automatically generated">
            <a:extLst>
              <a:ext uri="{FF2B5EF4-FFF2-40B4-BE49-F238E27FC236}">
                <a16:creationId xmlns:a16="http://schemas.microsoft.com/office/drawing/2014/main" id="{44066F95-22B5-ADE7-A46C-D3552E332C82}"/>
              </a:ext>
            </a:extLst>
          </p:cNvPr>
          <p:cNvPicPr>
            <a:picLocks noGrp="1" noChangeAspect="1"/>
          </p:cNvPicPr>
          <p:nvPr>
            <p:ph idx="1"/>
          </p:nvPr>
        </p:nvPicPr>
        <p:blipFill>
          <a:blip r:embed="rId2"/>
          <a:stretch>
            <a:fillRect/>
          </a:stretch>
        </p:blipFill>
        <p:spPr>
          <a:xfrm>
            <a:off x="968828" y="2833951"/>
            <a:ext cx="10515600" cy="2364827"/>
          </a:xfrm>
          <a:prstGeom prst="rect">
            <a:avLst/>
          </a:prstGeom>
          <a:noFill/>
        </p:spPr>
      </p:pic>
    </p:spTree>
    <p:extLst>
      <p:ext uri="{BB962C8B-B14F-4D97-AF65-F5344CB8AC3E}">
        <p14:creationId xmlns:p14="http://schemas.microsoft.com/office/powerpoint/2010/main" val="848429492"/>
      </p:ext>
    </p:extLst>
  </p:cSld>
  <p:clrMapOvr>
    <a:masterClrMapping/>
  </p:clrMapOvr>
</p:sld>
</file>

<file path=ppt/theme/theme1.xml><?xml version="1.0" encoding="utf-8"?>
<a:theme xmlns:a="http://schemas.openxmlformats.org/drawingml/2006/main" name="Pearson Theme">
  <a:themeElements>
    <a:clrScheme name="Custom 2">
      <a:dk1>
        <a:srgbClr val="000000"/>
      </a:dk1>
      <a:lt1>
        <a:srgbClr val="FFFFFF"/>
      </a:lt1>
      <a:dk2>
        <a:srgbClr val="5C194D"/>
      </a:dk2>
      <a:lt2>
        <a:srgbClr val="4FC0BE"/>
      </a:lt2>
      <a:accent1>
        <a:srgbClr val="752156"/>
      </a:accent1>
      <a:accent2>
        <a:srgbClr val="74D4D3"/>
      </a:accent2>
      <a:accent3>
        <a:srgbClr val="E9057E"/>
      </a:accent3>
      <a:accent4>
        <a:srgbClr val="E5A61A"/>
      </a:accent4>
      <a:accent5>
        <a:srgbClr val="D1DA0E"/>
      </a:accent5>
      <a:accent6>
        <a:srgbClr val="70AD47"/>
      </a:accent6>
      <a:hlink>
        <a:srgbClr val="BE0367"/>
      </a:hlink>
      <a:folHlink>
        <a:srgbClr val="F6B3D6"/>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earson Theme" id="{C9080996-AA16-4B68-A987-23A4610E507D}" vid="{6DAE7AAB-0EE7-488B-BCFF-767A9DD5AB79}"/>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bcd61488-c322-43d0-89b6-881a41f9ed06" xsi:nil="true"/>
    <lcf76f155ced4ddcb4097134ff3c332f xmlns="1d252d0b-cd19-4c95-9ea0-58e2e745ab15">
      <Terms xmlns="http://schemas.microsoft.com/office/infopath/2007/PartnerControls"/>
    </lcf76f155ced4ddcb4097134ff3c332f>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13253CDB32E9C94BAEF96199C7312ABF" ma:contentTypeVersion="18" ma:contentTypeDescription="Create a new document." ma:contentTypeScope="" ma:versionID="ba25de75f5e2d66382cf6327b7200477">
  <xsd:schema xmlns:xsd="http://www.w3.org/2001/XMLSchema" xmlns:xs="http://www.w3.org/2001/XMLSchema" xmlns:p="http://schemas.microsoft.com/office/2006/metadata/properties" xmlns:ns2="1d252d0b-cd19-4c95-9ea0-58e2e745ab15" xmlns:ns3="bcd61488-c322-43d0-89b6-881a41f9ed06" targetNamespace="http://schemas.microsoft.com/office/2006/metadata/properties" ma:root="true" ma:fieldsID="3e20a721a71c1ac7897d10d9a9355766" ns2:_="" ns3:_="">
    <xsd:import namespace="1d252d0b-cd19-4c95-9ea0-58e2e745ab15"/>
    <xsd:import namespace="bcd61488-c322-43d0-89b6-881a41f9ed06"/>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3:SharedWithUsers" minOccurs="0"/>
                <xsd:element ref="ns3:SharedWithDetails" minOccurs="0"/>
                <xsd:element ref="ns2:MediaServiceAutoTags" minOccurs="0"/>
                <xsd:element ref="ns2:MediaServiceOCR" minOccurs="0"/>
                <xsd:element ref="ns2:MediaServiceGenerationTime" minOccurs="0"/>
                <xsd:element ref="ns2:MediaServiceEventHashCode" minOccurs="0"/>
                <xsd:element ref="ns2:lcf76f155ced4ddcb4097134ff3c332f" minOccurs="0"/>
                <xsd:element ref="ns3:TaxCatchAll" minOccurs="0"/>
                <xsd:element ref="ns2:MediaServiceDateTaken" minOccurs="0"/>
                <xsd:element ref="ns2:MediaLengthInSeconds" minOccurs="0"/>
                <xsd:element ref="ns2:MediaServiceLocation"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1d252d0b-cd19-4c95-9ea0-58e2e745ab1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AutoTags" ma:index="14" nillable="true" ma:displayName="Tags" ma:internalName="MediaServiceAutoTags"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lcf76f155ced4ddcb4097134ff3c332f" ma:index="19" nillable="true" ma:taxonomy="true" ma:internalName="lcf76f155ced4ddcb4097134ff3c332f" ma:taxonomyFieldName="MediaServiceImageTags" ma:displayName="Image Tags" ma:readOnly="false" ma:fieldId="{5cf76f15-5ced-4ddc-b409-7134ff3c332f}" ma:taxonomyMulti="true" ma:sspId="46342d94-4a90-4c9b-8c88-cb4c8647e98f" ma:termSetId="09814cd3-568e-fe90-9814-8d621ff8fb84" ma:anchorId="fba54fb3-c3e1-fe81-a776-ca4b69148c4d" ma:open="true" ma:isKeyword="false">
      <xsd:complexType>
        <xsd:sequence>
          <xsd:element ref="pc:Terms" minOccurs="0" maxOccurs="1"/>
        </xsd:sequence>
      </xsd:complexType>
    </xsd:element>
    <xsd:element name="MediaServiceDateTaken" ma:index="21" nillable="true" ma:displayName="MediaServiceDateTaken" ma:hidden="true" ma:internalName="MediaServiceDateTaken" ma:readOnly="true">
      <xsd:simpleType>
        <xsd:restriction base="dms:Text"/>
      </xsd:simpleType>
    </xsd:element>
    <xsd:element name="MediaLengthInSeconds" ma:index="22" nillable="true" ma:displayName="MediaLengthInSeconds" ma:hidden="true" ma:internalName="MediaLengthInSeconds" ma:readOnly="true">
      <xsd:simpleType>
        <xsd:restriction base="dms:Unknown"/>
      </xsd:simpleType>
    </xsd:element>
    <xsd:element name="MediaServiceLocation" ma:index="23" nillable="true" ma:displayName="Location" ma:indexed="true" ma:internalName="MediaServiceLocation" ma:readOnly="true">
      <xsd:simpleType>
        <xsd:restriction base="dms:Text"/>
      </xsd:simpleType>
    </xsd:element>
    <xsd:element name="MediaServiceObjectDetectorVersions" ma:index="24" nillable="true" ma:displayName="MediaServiceObjectDetectorVersions"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bcd61488-c322-43d0-89b6-881a41f9ed06"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element name="TaxCatchAll" ma:index="20" nillable="true" ma:displayName="Taxonomy Catch All Column" ma:hidden="true" ma:list="{38c3b31f-b40f-44ce-8907-04bee1560fcd}" ma:internalName="TaxCatchAll" ma:showField="CatchAllData" ma:web="bcd61488-c322-43d0-89b6-881a41f9ed06">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1658D284-E0FD-4E3B-8D3D-73D924AE7C28}">
  <ds:schemaRefs>
    <ds:schemaRef ds:uri="http://schemas.microsoft.com/office/2006/metadata/properties"/>
    <ds:schemaRef ds:uri="http://schemas.microsoft.com/office/infopath/2007/PartnerControls"/>
    <ds:schemaRef ds:uri="bcd61488-c322-43d0-89b6-881a41f9ed06"/>
    <ds:schemaRef ds:uri="1d252d0b-cd19-4c95-9ea0-58e2e745ab15"/>
  </ds:schemaRefs>
</ds:datastoreItem>
</file>

<file path=customXml/itemProps2.xml><?xml version="1.0" encoding="utf-8"?>
<ds:datastoreItem xmlns:ds="http://schemas.openxmlformats.org/officeDocument/2006/customXml" ds:itemID="{D706094E-F4E3-47A1-B1C6-AE69512479DA}">
  <ds:schemaRefs>
    <ds:schemaRef ds:uri="http://schemas.microsoft.com/sharepoint/v3/contenttype/forms"/>
  </ds:schemaRefs>
</ds:datastoreItem>
</file>

<file path=customXml/itemProps3.xml><?xml version="1.0" encoding="utf-8"?>
<ds:datastoreItem xmlns:ds="http://schemas.openxmlformats.org/officeDocument/2006/customXml" ds:itemID="{145AC73D-289D-41EE-8DEF-48095C1274BD}">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1d252d0b-cd19-4c95-9ea0-58e2e745ab15"/>
    <ds:schemaRef ds:uri="bcd61488-c322-43d0-89b6-881a41f9ed06"/>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Pearson Theme</Template>
  <TotalTime>14</TotalTime>
  <Words>962</Words>
  <Application>Microsoft Office PowerPoint</Application>
  <PresentationFormat>Widescreen</PresentationFormat>
  <Paragraphs>61</Paragraphs>
  <Slides>13</Slides>
  <Notes>9</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13</vt:i4>
      </vt:variant>
    </vt:vector>
  </HeadingPairs>
  <TitlesOfParts>
    <vt:vector size="19" baseType="lpstr">
      <vt:lpstr>Arial</vt:lpstr>
      <vt:lpstr>Calibri</vt:lpstr>
      <vt:lpstr>Calibri Light</vt:lpstr>
      <vt:lpstr>Open Sans Light</vt:lpstr>
      <vt:lpstr>Open Sans Semibold</vt:lpstr>
      <vt:lpstr>Pearson Theme</vt:lpstr>
      <vt:lpstr>PowerPoint Presentation</vt:lpstr>
      <vt:lpstr>Keywords</vt:lpstr>
      <vt:lpstr>Calculating Surface Area of Rectangular Prisms</vt:lpstr>
      <vt:lpstr>Real-World Examples of Surface Area of Rectangular Prisms</vt:lpstr>
      <vt:lpstr>Mastering Surface Area of Cubes</vt:lpstr>
      <vt:lpstr>What is a Triangular Prism?</vt:lpstr>
      <vt:lpstr>Calculating the Surface Area of a Triangular Prism</vt:lpstr>
      <vt:lpstr>Example Problem: Finding the Surface Area of a Triangular Prism</vt:lpstr>
      <vt:lpstr>Practice</vt:lpstr>
      <vt:lpstr>PowerPoint Presentation</vt:lpstr>
      <vt:lpstr>Real-World Applications of Triangular Prism Surface Area</vt:lpstr>
      <vt:lpstr>Review: Calculating Surface Area of Triangular Prisms</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
  <cp:lastModifiedBy>Rachel Murray</cp:lastModifiedBy>
  <cp:revision>35</cp:revision>
  <dcterms:created xsi:type="dcterms:W3CDTF">2024-01-09T12:58:50Z</dcterms:created>
  <dcterms:modified xsi:type="dcterms:W3CDTF">2024-01-21T22:39:08Z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0x01010013253CDB32E9C94BAEF96199C7312ABF</vt:lpwstr>
  </property>
  <property fmtid="{D5CDD505-2E9C-101B-9397-08002B2CF9AE}" pid="3" name="MediaServiceImageTags">
    <vt:lpwstr/>
  </property>
</Properties>
</file>