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2"/>
  </p:notesMasterIdLst>
  <p:sldIdLst>
    <p:sldId id="256" r:id="rId5"/>
    <p:sldId id="270" r:id="rId6"/>
    <p:sldId id="257" r:id="rId7"/>
    <p:sldId id="258" r:id="rId8"/>
    <p:sldId id="259" r:id="rId9"/>
    <p:sldId id="261" r:id="rId10"/>
    <p:sldId id="260" r:id="rId11"/>
    <p:sldId id="262" r:id="rId12"/>
    <p:sldId id="263" r:id="rId13"/>
    <p:sldId id="271" r:id="rId14"/>
    <p:sldId id="264" r:id="rId15"/>
    <p:sldId id="265" r:id="rId16"/>
    <p:sldId id="266" r:id="rId17"/>
    <p:sldId id="267" r:id="rId18"/>
    <p:sldId id="268" r:id="rId19"/>
    <p:sldId id="269" r:id="rId20"/>
    <p:sldId id="3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C64AFC-28F5-3958-9DF1-5875C248BAF5}" v="9" dt="2024-01-17T01:13:25.5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6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BEE10B-5C6D-40C9-BED4-BFDD4099296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62F7575-21C2-478D-B0C0-99794A4C2FB1}">
      <dgm:prSet/>
      <dgm:spPr/>
      <dgm:t>
        <a:bodyPr/>
        <a:lstStyle/>
        <a:p>
          <a:r>
            <a:rPr lang="en-US" b="1"/>
            <a:t>mean</a:t>
          </a:r>
          <a:r>
            <a:rPr lang="en-US"/>
            <a:t> – the sum of the data divided by the number of data values</a:t>
          </a:r>
        </a:p>
      </dgm:t>
    </dgm:pt>
    <dgm:pt modelId="{A3FD7260-79EC-4D1C-8781-7B193B0B797C}" type="parTrans" cxnId="{73E6E7D9-5D2A-4A8C-908D-8E346D3FD664}">
      <dgm:prSet/>
      <dgm:spPr/>
      <dgm:t>
        <a:bodyPr/>
        <a:lstStyle/>
        <a:p>
          <a:endParaRPr lang="en-US"/>
        </a:p>
      </dgm:t>
    </dgm:pt>
    <dgm:pt modelId="{4F93B1A6-3AA6-4953-80A7-A3A9D580F88A}" type="sibTrans" cxnId="{73E6E7D9-5D2A-4A8C-908D-8E346D3FD664}">
      <dgm:prSet/>
      <dgm:spPr/>
      <dgm:t>
        <a:bodyPr/>
        <a:lstStyle/>
        <a:p>
          <a:endParaRPr lang="en-US"/>
        </a:p>
      </dgm:t>
    </dgm:pt>
    <dgm:pt modelId="{E6CD898A-C8C9-4D21-A22E-11B2E67A592A}">
      <dgm:prSet/>
      <dgm:spPr/>
      <dgm:t>
        <a:bodyPr/>
        <a:lstStyle/>
        <a:p>
          <a:r>
            <a:rPr lang="en-US" b="1"/>
            <a:t>outlier</a:t>
          </a:r>
          <a:r>
            <a:rPr lang="en-US"/>
            <a:t> – a data point that is significantly different than all of the other data points</a:t>
          </a:r>
        </a:p>
      </dgm:t>
    </dgm:pt>
    <dgm:pt modelId="{90D26806-9125-48BF-BA42-695F0733635C}" type="parTrans" cxnId="{E1FFF5F1-DEC1-4F38-8A79-0193D8A55E8D}">
      <dgm:prSet/>
      <dgm:spPr/>
      <dgm:t>
        <a:bodyPr/>
        <a:lstStyle/>
        <a:p>
          <a:endParaRPr lang="en-US"/>
        </a:p>
      </dgm:t>
    </dgm:pt>
    <dgm:pt modelId="{D016D9E0-E697-4DE8-923E-460B9A178580}" type="sibTrans" cxnId="{E1FFF5F1-DEC1-4F38-8A79-0193D8A55E8D}">
      <dgm:prSet/>
      <dgm:spPr/>
      <dgm:t>
        <a:bodyPr/>
        <a:lstStyle/>
        <a:p>
          <a:endParaRPr lang="en-US"/>
        </a:p>
      </dgm:t>
    </dgm:pt>
    <dgm:pt modelId="{91901FB7-A251-458B-9BD6-AA6B5E72B19F}">
      <dgm:prSet/>
      <dgm:spPr/>
      <dgm:t>
        <a:bodyPr/>
        <a:lstStyle/>
        <a:p>
          <a:r>
            <a:rPr lang="en-US" b="1" dirty="0"/>
            <a:t>quantitative data</a:t>
          </a:r>
          <a:r>
            <a:rPr lang="en-US" dirty="0"/>
            <a:t> – data that can be measured or counted</a:t>
          </a:r>
        </a:p>
      </dgm:t>
    </dgm:pt>
    <dgm:pt modelId="{F615FE11-2B0B-4B9A-A172-CF97A1242E54}" type="parTrans" cxnId="{EBD50F53-FB08-44A7-94A8-FBE9C98AF431}">
      <dgm:prSet/>
      <dgm:spPr/>
      <dgm:t>
        <a:bodyPr/>
        <a:lstStyle/>
        <a:p>
          <a:endParaRPr lang="en-US"/>
        </a:p>
      </dgm:t>
    </dgm:pt>
    <dgm:pt modelId="{0D2443CD-835C-4058-BEA9-6D5A9C2DB9F9}" type="sibTrans" cxnId="{EBD50F53-FB08-44A7-94A8-FBE9C98AF431}">
      <dgm:prSet/>
      <dgm:spPr/>
      <dgm:t>
        <a:bodyPr/>
        <a:lstStyle/>
        <a:p>
          <a:endParaRPr lang="en-US"/>
        </a:p>
      </dgm:t>
    </dgm:pt>
    <dgm:pt modelId="{F476852E-3638-46DB-8B90-107F0C9EA1D8}" type="pres">
      <dgm:prSet presAssocID="{F8BEE10B-5C6D-40C9-BED4-BFDD40992963}" presName="vert0" presStyleCnt="0">
        <dgm:presLayoutVars>
          <dgm:dir/>
          <dgm:animOne val="branch"/>
          <dgm:animLvl val="lvl"/>
        </dgm:presLayoutVars>
      </dgm:prSet>
      <dgm:spPr/>
    </dgm:pt>
    <dgm:pt modelId="{650AB7DA-57E0-40C1-B456-35F40EB7B045}" type="pres">
      <dgm:prSet presAssocID="{862F7575-21C2-478D-B0C0-99794A4C2FB1}" presName="thickLine" presStyleLbl="alignNode1" presStyleIdx="0" presStyleCnt="3"/>
      <dgm:spPr/>
    </dgm:pt>
    <dgm:pt modelId="{730BDEB7-D9EF-4DFE-BD5D-6CA66A8A4F4E}" type="pres">
      <dgm:prSet presAssocID="{862F7575-21C2-478D-B0C0-99794A4C2FB1}" presName="horz1" presStyleCnt="0"/>
      <dgm:spPr/>
    </dgm:pt>
    <dgm:pt modelId="{94F72D47-2E46-4BAC-AAE8-4FC8B1166D76}" type="pres">
      <dgm:prSet presAssocID="{862F7575-21C2-478D-B0C0-99794A4C2FB1}" presName="tx1" presStyleLbl="revTx" presStyleIdx="0" presStyleCnt="3"/>
      <dgm:spPr/>
    </dgm:pt>
    <dgm:pt modelId="{F891B7D0-AFA5-4659-B925-5662C7CE07E2}" type="pres">
      <dgm:prSet presAssocID="{862F7575-21C2-478D-B0C0-99794A4C2FB1}" presName="vert1" presStyleCnt="0"/>
      <dgm:spPr/>
    </dgm:pt>
    <dgm:pt modelId="{5883A49B-92FC-4E7A-8F38-AAAFDB70F895}" type="pres">
      <dgm:prSet presAssocID="{E6CD898A-C8C9-4D21-A22E-11B2E67A592A}" presName="thickLine" presStyleLbl="alignNode1" presStyleIdx="1" presStyleCnt="3"/>
      <dgm:spPr/>
    </dgm:pt>
    <dgm:pt modelId="{F28FF945-18AA-473D-850D-E70BA1E8FE2A}" type="pres">
      <dgm:prSet presAssocID="{E6CD898A-C8C9-4D21-A22E-11B2E67A592A}" presName="horz1" presStyleCnt="0"/>
      <dgm:spPr/>
    </dgm:pt>
    <dgm:pt modelId="{5A08E1A0-FE6D-441E-A55A-4C036A34646F}" type="pres">
      <dgm:prSet presAssocID="{E6CD898A-C8C9-4D21-A22E-11B2E67A592A}" presName="tx1" presStyleLbl="revTx" presStyleIdx="1" presStyleCnt="3"/>
      <dgm:spPr/>
    </dgm:pt>
    <dgm:pt modelId="{542F2CD1-3FE0-4157-870A-7229B433BE79}" type="pres">
      <dgm:prSet presAssocID="{E6CD898A-C8C9-4D21-A22E-11B2E67A592A}" presName="vert1" presStyleCnt="0"/>
      <dgm:spPr/>
    </dgm:pt>
    <dgm:pt modelId="{53B44355-8268-452F-9225-3F37CED43502}" type="pres">
      <dgm:prSet presAssocID="{91901FB7-A251-458B-9BD6-AA6B5E72B19F}" presName="thickLine" presStyleLbl="alignNode1" presStyleIdx="2" presStyleCnt="3"/>
      <dgm:spPr/>
    </dgm:pt>
    <dgm:pt modelId="{411351A6-D833-442B-AF30-D90DD2464BF1}" type="pres">
      <dgm:prSet presAssocID="{91901FB7-A251-458B-9BD6-AA6B5E72B19F}" presName="horz1" presStyleCnt="0"/>
      <dgm:spPr/>
    </dgm:pt>
    <dgm:pt modelId="{39F03E0B-51A1-4BD7-B159-9F8BD86D9A86}" type="pres">
      <dgm:prSet presAssocID="{91901FB7-A251-458B-9BD6-AA6B5E72B19F}" presName="tx1" presStyleLbl="revTx" presStyleIdx="2" presStyleCnt="3"/>
      <dgm:spPr/>
    </dgm:pt>
    <dgm:pt modelId="{7BB9DA87-0490-4762-BDD0-D337113B1BD0}" type="pres">
      <dgm:prSet presAssocID="{91901FB7-A251-458B-9BD6-AA6B5E72B19F}" presName="vert1" presStyleCnt="0"/>
      <dgm:spPr/>
    </dgm:pt>
  </dgm:ptLst>
  <dgm:cxnLst>
    <dgm:cxn modelId="{9FA7670B-9F67-4132-8181-050E30BB40EE}" type="presOf" srcId="{91901FB7-A251-458B-9BD6-AA6B5E72B19F}" destId="{39F03E0B-51A1-4BD7-B159-9F8BD86D9A86}" srcOrd="0" destOrd="0" presId="urn:microsoft.com/office/officeart/2008/layout/LinedList"/>
    <dgm:cxn modelId="{EBD50F53-FB08-44A7-94A8-FBE9C98AF431}" srcId="{F8BEE10B-5C6D-40C9-BED4-BFDD40992963}" destId="{91901FB7-A251-458B-9BD6-AA6B5E72B19F}" srcOrd="2" destOrd="0" parTransId="{F615FE11-2B0B-4B9A-A172-CF97A1242E54}" sibTransId="{0D2443CD-835C-4058-BEA9-6D5A9C2DB9F9}"/>
    <dgm:cxn modelId="{80F40F7C-B79A-4399-AF5F-34436CDCE86C}" type="presOf" srcId="{E6CD898A-C8C9-4D21-A22E-11B2E67A592A}" destId="{5A08E1A0-FE6D-441E-A55A-4C036A34646F}" srcOrd="0" destOrd="0" presId="urn:microsoft.com/office/officeart/2008/layout/LinedList"/>
    <dgm:cxn modelId="{8CA62993-FB32-440D-A90F-B8247CD7814B}" type="presOf" srcId="{F8BEE10B-5C6D-40C9-BED4-BFDD40992963}" destId="{F476852E-3638-46DB-8B90-107F0C9EA1D8}" srcOrd="0" destOrd="0" presId="urn:microsoft.com/office/officeart/2008/layout/LinedList"/>
    <dgm:cxn modelId="{121A41AF-EE90-41EC-A555-80ED48B0544F}" type="presOf" srcId="{862F7575-21C2-478D-B0C0-99794A4C2FB1}" destId="{94F72D47-2E46-4BAC-AAE8-4FC8B1166D76}" srcOrd="0" destOrd="0" presId="urn:microsoft.com/office/officeart/2008/layout/LinedList"/>
    <dgm:cxn modelId="{73E6E7D9-5D2A-4A8C-908D-8E346D3FD664}" srcId="{F8BEE10B-5C6D-40C9-BED4-BFDD40992963}" destId="{862F7575-21C2-478D-B0C0-99794A4C2FB1}" srcOrd="0" destOrd="0" parTransId="{A3FD7260-79EC-4D1C-8781-7B193B0B797C}" sibTransId="{4F93B1A6-3AA6-4953-80A7-A3A9D580F88A}"/>
    <dgm:cxn modelId="{E1FFF5F1-DEC1-4F38-8A79-0193D8A55E8D}" srcId="{F8BEE10B-5C6D-40C9-BED4-BFDD40992963}" destId="{E6CD898A-C8C9-4D21-A22E-11B2E67A592A}" srcOrd="1" destOrd="0" parTransId="{90D26806-9125-48BF-BA42-695F0733635C}" sibTransId="{D016D9E0-E697-4DE8-923E-460B9A178580}"/>
    <dgm:cxn modelId="{FE482673-A725-46D6-9662-C9D3CAE4CFDF}" type="presParOf" srcId="{F476852E-3638-46DB-8B90-107F0C9EA1D8}" destId="{650AB7DA-57E0-40C1-B456-35F40EB7B045}" srcOrd="0" destOrd="0" presId="urn:microsoft.com/office/officeart/2008/layout/LinedList"/>
    <dgm:cxn modelId="{19EF81EC-DABB-492A-92A9-898A23471FA0}" type="presParOf" srcId="{F476852E-3638-46DB-8B90-107F0C9EA1D8}" destId="{730BDEB7-D9EF-4DFE-BD5D-6CA66A8A4F4E}" srcOrd="1" destOrd="0" presId="urn:microsoft.com/office/officeart/2008/layout/LinedList"/>
    <dgm:cxn modelId="{CDE787D3-CA56-40A2-9E58-5D2DBF8A878D}" type="presParOf" srcId="{730BDEB7-D9EF-4DFE-BD5D-6CA66A8A4F4E}" destId="{94F72D47-2E46-4BAC-AAE8-4FC8B1166D76}" srcOrd="0" destOrd="0" presId="urn:microsoft.com/office/officeart/2008/layout/LinedList"/>
    <dgm:cxn modelId="{6D80F532-642C-4CB8-8136-ADB9F640A9DD}" type="presParOf" srcId="{730BDEB7-D9EF-4DFE-BD5D-6CA66A8A4F4E}" destId="{F891B7D0-AFA5-4659-B925-5662C7CE07E2}" srcOrd="1" destOrd="0" presId="urn:microsoft.com/office/officeart/2008/layout/LinedList"/>
    <dgm:cxn modelId="{52C96E72-C2AD-4958-BBA2-0B0C1CA41F78}" type="presParOf" srcId="{F476852E-3638-46DB-8B90-107F0C9EA1D8}" destId="{5883A49B-92FC-4E7A-8F38-AAAFDB70F895}" srcOrd="2" destOrd="0" presId="urn:microsoft.com/office/officeart/2008/layout/LinedList"/>
    <dgm:cxn modelId="{57CDCD8B-B323-4DA8-89B2-BF0524061295}" type="presParOf" srcId="{F476852E-3638-46DB-8B90-107F0C9EA1D8}" destId="{F28FF945-18AA-473D-850D-E70BA1E8FE2A}" srcOrd="3" destOrd="0" presId="urn:microsoft.com/office/officeart/2008/layout/LinedList"/>
    <dgm:cxn modelId="{3995B2BB-0FEB-471B-894F-030C55D1F285}" type="presParOf" srcId="{F28FF945-18AA-473D-850D-E70BA1E8FE2A}" destId="{5A08E1A0-FE6D-441E-A55A-4C036A34646F}" srcOrd="0" destOrd="0" presId="urn:microsoft.com/office/officeart/2008/layout/LinedList"/>
    <dgm:cxn modelId="{49019B20-4C52-4612-89D2-8B81B5F277DB}" type="presParOf" srcId="{F28FF945-18AA-473D-850D-E70BA1E8FE2A}" destId="{542F2CD1-3FE0-4157-870A-7229B433BE79}" srcOrd="1" destOrd="0" presId="urn:microsoft.com/office/officeart/2008/layout/LinedList"/>
    <dgm:cxn modelId="{6241275A-F453-4443-A116-4AFBCE641B91}" type="presParOf" srcId="{F476852E-3638-46DB-8B90-107F0C9EA1D8}" destId="{53B44355-8268-452F-9225-3F37CED43502}" srcOrd="4" destOrd="0" presId="urn:microsoft.com/office/officeart/2008/layout/LinedList"/>
    <dgm:cxn modelId="{CEC5EC90-D61B-4FD4-BD75-A3B086C61B1B}" type="presParOf" srcId="{F476852E-3638-46DB-8B90-107F0C9EA1D8}" destId="{411351A6-D833-442B-AF30-D90DD2464BF1}" srcOrd="5" destOrd="0" presId="urn:microsoft.com/office/officeart/2008/layout/LinedList"/>
    <dgm:cxn modelId="{D86AB5C1-E90F-4B1D-9EB4-7DF3D2F44054}" type="presParOf" srcId="{411351A6-D833-442B-AF30-D90DD2464BF1}" destId="{39F03E0B-51A1-4BD7-B159-9F8BD86D9A86}" srcOrd="0" destOrd="0" presId="urn:microsoft.com/office/officeart/2008/layout/LinedList"/>
    <dgm:cxn modelId="{9942D180-88BF-4A9B-A60E-83B6FDDDF7AA}" type="presParOf" srcId="{411351A6-D833-442B-AF30-D90DD2464BF1}" destId="{7BB9DA87-0490-4762-BDD0-D337113B1BD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CAC31F-BC7C-4CD4-BA33-01708189D602}" type="doc">
      <dgm:prSet loTypeId="urn:microsoft.com/office/officeart/2005/8/layout/vProcess5" loCatId="process" qsTypeId="urn:microsoft.com/office/officeart/2005/8/quickstyle/simple1" qsCatId="simple" csTypeId="urn:microsoft.com/office/officeart/2005/8/colors/accent2_2" csCatId="accent2"/>
      <dgm:spPr/>
      <dgm:t>
        <a:bodyPr/>
        <a:lstStyle/>
        <a:p>
          <a:endParaRPr lang="en-US"/>
        </a:p>
      </dgm:t>
    </dgm:pt>
    <dgm:pt modelId="{705DBFA1-99FF-4C11-A990-C6CE6BF4A100}">
      <dgm:prSet/>
      <dgm:spPr/>
      <dgm:t>
        <a:bodyPr/>
        <a:lstStyle/>
        <a:p>
          <a:r>
            <a:rPr lang="en-US" b="0" i="0"/>
            <a:t>Now let's say we have a data set of heights in inches: 62, 65, 69, 70, 72, 76</a:t>
          </a:r>
          <a:endParaRPr lang="en-US"/>
        </a:p>
      </dgm:t>
    </dgm:pt>
    <dgm:pt modelId="{435C8A19-C579-4255-B22A-747B28541F85}" type="parTrans" cxnId="{13A076B0-F01C-4D44-B61B-7D4797AC4998}">
      <dgm:prSet/>
      <dgm:spPr/>
      <dgm:t>
        <a:bodyPr/>
        <a:lstStyle/>
        <a:p>
          <a:endParaRPr lang="en-US"/>
        </a:p>
      </dgm:t>
    </dgm:pt>
    <dgm:pt modelId="{16BEB56D-E1A4-4454-8FB9-12559B8984B5}" type="sibTrans" cxnId="{13A076B0-F01C-4D44-B61B-7D4797AC4998}">
      <dgm:prSet/>
      <dgm:spPr/>
      <dgm:t>
        <a:bodyPr/>
        <a:lstStyle/>
        <a:p>
          <a:endParaRPr lang="en-US"/>
        </a:p>
      </dgm:t>
    </dgm:pt>
    <dgm:pt modelId="{9B1B44C5-4BAF-4756-8795-CAED92860581}">
      <dgm:prSet/>
      <dgm:spPr/>
      <dgm:t>
        <a:bodyPr/>
        <a:lstStyle/>
        <a:p>
          <a:r>
            <a:rPr lang="en-US" b="0" i="0"/>
            <a:t>To find the mean, we add up all the heights: 62 + 65 + 69 + 70 + 72 + 76 = 414</a:t>
          </a:r>
          <a:endParaRPr lang="en-US"/>
        </a:p>
      </dgm:t>
    </dgm:pt>
    <dgm:pt modelId="{FC603BA1-EA4D-4888-8BF6-3275E8A11CDA}" type="parTrans" cxnId="{11EC7231-F249-4F73-AC47-81E263335B6E}">
      <dgm:prSet/>
      <dgm:spPr/>
      <dgm:t>
        <a:bodyPr/>
        <a:lstStyle/>
        <a:p>
          <a:endParaRPr lang="en-US"/>
        </a:p>
      </dgm:t>
    </dgm:pt>
    <dgm:pt modelId="{8CB7FDA7-3FC2-4ABD-B5ED-2A419C29D264}" type="sibTrans" cxnId="{11EC7231-F249-4F73-AC47-81E263335B6E}">
      <dgm:prSet/>
      <dgm:spPr/>
      <dgm:t>
        <a:bodyPr/>
        <a:lstStyle/>
        <a:p>
          <a:endParaRPr lang="en-US"/>
        </a:p>
      </dgm:t>
    </dgm:pt>
    <dgm:pt modelId="{8EA5EC77-0C83-4789-A529-EC8EC5838CFB}">
      <dgm:prSet/>
      <dgm:spPr/>
      <dgm:t>
        <a:bodyPr/>
        <a:lstStyle/>
        <a:p>
          <a:r>
            <a:rPr lang="en-US" b="0" i="0"/>
            <a:t>There are 6 heights in the data set, so we divide by 6: 414 / 6 = 69</a:t>
          </a:r>
          <a:endParaRPr lang="en-US"/>
        </a:p>
      </dgm:t>
    </dgm:pt>
    <dgm:pt modelId="{0166A114-1E04-406E-90F5-7F404EF2C111}" type="parTrans" cxnId="{BD89BCE0-7D9F-4997-BC23-ED1B4EA70724}">
      <dgm:prSet/>
      <dgm:spPr/>
      <dgm:t>
        <a:bodyPr/>
        <a:lstStyle/>
        <a:p>
          <a:endParaRPr lang="en-US"/>
        </a:p>
      </dgm:t>
    </dgm:pt>
    <dgm:pt modelId="{4700F4BE-B017-4444-8CF2-EC1D4A30FC44}" type="sibTrans" cxnId="{BD89BCE0-7D9F-4997-BC23-ED1B4EA70724}">
      <dgm:prSet/>
      <dgm:spPr/>
      <dgm:t>
        <a:bodyPr/>
        <a:lstStyle/>
        <a:p>
          <a:endParaRPr lang="en-US"/>
        </a:p>
      </dgm:t>
    </dgm:pt>
    <dgm:pt modelId="{16325641-E4DB-4165-9A02-94379197860C}">
      <dgm:prSet/>
      <dgm:spPr/>
      <dgm:t>
        <a:bodyPr/>
        <a:lstStyle/>
        <a:p>
          <a:r>
            <a:rPr lang="en-US" b="0" i="0"/>
            <a:t>The mean height is 69 inches</a:t>
          </a:r>
          <a:endParaRPr lang="en-US"/>
        </a:p>
      </dgm:t>
    </dgm:pt>
    <dgm:pt modelId="{12983AB3-375A-4202-91C5-5DCEE0BB6342}" type="parTrans" cxnId="{9BF7C93F-B34F-4D2A-929A-68CB01DC9298}">
      <dgm:prSet/>
      <dgm:spPr/>
      <dgm:t>
        <a:bodyPr/>
        <a:lstStyle/>
        <a:p>
          <a:endParaRPr lang="en-US"/>
        </a:p>
      </dgm:t>
    </dgm:pt>
    <dgm:pt modelId="{F0AF3DD2-51C8-4DA1-BDAF-A676EEF2261C}" type="sibTrans" cxnId="{9BF7C93F-B34F-4D2A-929A-68CB01DC9298}">
      <dgm:prSet/>
      <dgm:spPr/>
      <dgm:t>
        <a:bodyPr/>
        <a:lstStyle/>
        <a:p>
          <a:endParaRPr lang="en-US"/>
        </a:p>
      </dgm:t>
    </dgm:pt>
    <dgm:pt modelId="{CC8FC870-3C42-45DA-86BB-EFF84AFEF726}" type="pres">
      <dgm:prSet presAssocID="{5DCAC31F-BC7C-4CD4-BA33-01708189D602}" presName="outerComposite" presStyleCnt="0">
        <dgm:presLayoutVars>
          <dgm:chMax val="5"/>
          <dgm:dir/>
          <dgm:resizeHandles val="exact"/>
        </dgm:presLayoutVars>
      </dgm:prSet>
      <dgm:spPr/>
    </dgm:pt>
    <dgm:pt modelId="{5D6407AF-897E-4392-A303-562BCEAFE81A}" type="pres">
      <dgm:prSet presAssocID="{5DCAC31F-BC7C-4CD4-BA33-01708189D602}" presName="dummyMaxCanvas" presStyleCnt="0">
        <dgm:presLayoutVars/>
      </dgm:prSet>
      <dgm:spPr/>
    </dgm:pt>
    <dgm:pt modelId="{7DC1E366-DAC5-405C-AF5E-9B1B6E46EFF6}" type="pres">
      <dgm:prSet presAssocID="{5DCAC31F-BC7C-4CD4-BA33-01708189D602}" presName="FourNodes_1" presStyleLbl="node1" presStyleIdx="0" presStyleCnt="4">
        <dgm:presLayoutVars>
          <dgm:bulletEnabled val="1"/>
        </dgm:presLayoutVars>
      </dgm:prSet>
      <dgm:spPr/>
    </dgm:pt>
    <dgm:pt modelId="{56160F3B-4304-4646-9B8E-6FF1946191D9}" type="pres">
      <dgm:prSet presAssocID="{5DCAC31F-BC7C-4CD4-BA33-01708189D602}" presName="FourNodes_2" presStyleLbl="node1" presStyleIdx="1" presStyleCnt="4">
        <dgm:presLayoutVars>
          <dgm:bulletEnabled val="1"/>
        </dgm:presLayoutVars>
      </dgm:prSet>
      <dgm:spPr/>
    </dgm:pt>
    <dgm:pt modelId="{A7ED5D20-A526-4335-BD97-4DD681322CA4}" type="pres">
      <dgm:prSet presAssocID="{5DCAC31F-BC7C-4CD4-BA33-01708189D602}" presName="FourNodes_3" presStyleLbl="node1" presStyleIdx="2" presStyleCnt="4">
        <dgm:presLayoutVars>
          <dgm:bulletEnabled val="1"/>
        </dgm:presLayoutVars>
      </dgm:prSet>
      <dgm:spPr/>
    </dgm:pt>
    <dgm:pt modelId="{91243283-80A4-48A6-9DEA-A1F9B15F1440}" type="pres">
      <dgm:prSet presAssocID="{5DCAC31F-BC7C-4CD4-BA33-01708189D602}" presName="FourNodes_4" presStyleLbl="node1" presStyleIdx="3" presStyleCnt="4">
        <dgm:presLayoutVars>
          <dgm:bulletEnabled val="1"/>
        </dgm:presLayoutVars>
      </dgm:prSet>
      <dgm:spPr/>
    </dgm:pt>
    <dgm:pt modelId="{602CDDE9-ABCE-4B30-A2B5-A18C0B1FD37A}" type="pres">
      <dgm:prSet presAssocID="{5DCAC31F-BC7C-4CD4-BA33-01708189D602}" presName="FourConn_1-2" presStyleLbl="fgAccFollowNode1" presStyleIdx="0" presStyleCnt="3">
        <dgm:presLayoutVars>
          <dgm:bulletEnabled val="1"/>
        </dgm:presLayoutVars>
      </dgm:prSet>
      <dgm:spPr/>
    </dgm:pt>
    <dgm:pt modelId="{566CCD7F-6350-4482-819A-C4724AF5401C}" type="pres">
      <dgm:prSet presAssocID="{5DCAC31F-BC7C-4CD4-BA33-01708189D602}" presName="FourConn_2-3" presStyleLbl="fgAccFollowNode1" presStyleIdx="1" presStyleCnt="3">
        <dgm:presLayoutVars>
          <dgm:bulletEnabled val="1"/>
        </dgm:presLayoutVars>
      </dgm:prSet>
      <dgm:spPr/>
    </dgm:pt>
    <dgm:pt modelId="{91670F6F-CC09-438B-9AF5-3A546D8BC781}" type="pres">
      <dgm:prSet presAssocID="{5DCAC31F-BC7C-4CD4-BA33-01708189D602}" presName="FourConn_3-4" presStyleLbl="fgAccFollowNode1" presStyleIdx="2" presStyleCnt="3">
        <dgm:presLayoutVars>
          <dgm:bulletEnabled val="1"/>
        </dgm:presLayoutVars>
      </dgm:prSet>
      <dgm:spPr/>
    </dgm:pt>
    <dgm:pt modelId="{86D5A467-05D9-48F1-A583-BF3466B6A9FF}" type="pres">
      <dgm:prSet presAssocID="{5DCAC31F-BC7C-4CD4-BA33-01708189D602}" presName="FourNodes_1_text" presStyleLbl="node1" presStyleIdx="3" presStyleCnt="4">
        <dgm:presLayoutVars>
          <dgm:bulletEnabled val="1"/>
        </dgm:presLayoutVars>
      </dgm:prSet>
      <dgm:spPr/>
    </dgm:pt>
    <dgm:pt modelId="{4C19BC91-8E6A-410D-B800-041F51644D71}" type="pres">
      <dgm:prSet presAssocID="{5DCAC31F-BC7C-4CD4-BA33-01708189D602}" presName="FourNodes_2_text" presStyleLbl="node1" presStyleIdx="3" presStyleCnt="4">
        <dgm:presLayoutVars>
          <dgm:bulletEnabled val="1"/>
        </dgm:presLayoutVars>
      </dgm:prSet>
      <dgm:spPr/>
    </dgm:pt>
    <dgm:pt modelId="{7F346549-C6CE-4657-A30F-B58D164FC29A}" type="pres">
      <dgm:prSet presAssocID="{5DCAC31F-BC7C-4CD4-BA33-01708189D602}" presName="FourNodes_3_text" presStyleLbl="node1" presStyleIdx="3" presStyleCnt="4">
        <dgm:presLayoutVars>
          <dgm:bulletEnabled val="1"/>
        </dgm:presLayoutVars>
      </dgm:prSet>
      <dgm:spPr/>
    </dgm:pt>
    <dgm:pt modelId="{68C95652-4D8C-4FCC-A05E-E1D389F49E82}" type="pres">
      <dgm:prSet presAssocID="{5DCAC31F-BC7C-4CD4-BA33-01708189D602}" presName="FourNodes_4_text" presStyleLbl="node1" presStyleIdx="3" presStyleCnt="4">
        <dgm:presLayoutVars>
          <dgm:bulletEnabled val="1"/>
        </dgm:presLayoutVars>
      </dgm:prSet>
      <dgm:spPr/>
    </dgm:pt>
  </dgm:ptLst>
  <dgm:cxnLst>
    <dgm:cxn modelId="{38047904-C2B3-4F07-A7E4-EDC2E7967E56}" type="presOf" srcId="{4700F4BE-B017-4444-8CF2-EC1D4A30FC44}" destId="{91670F6F-CC09-438B-9AF5-3A546D8BC781}" srcOrd="0" destOrd="0" presId="urn:microsoft.com/office/officeart/2005/8/layout/vProcess5"/>
    <dgm:cxn modelId="{20828F04-5071-4918-A04E-790F0F758A87}" type="presOf" srcId="{8EA5EC77-0C83-4789-A529-EC8EC5838CFB}" destId="{A7ED5D20-A526-4335-BD97-4DD681322CA4}" srcOrd="0" destOrd="0" presId="urn:microsoft.com/office/officeart/2005/8/layout/vProcess5"/>
    <dgm:cxn modelId="{568FBD2A-0587-43A6-8014-DEDF08CD09AB}" type="presOf" srcId="{705DBFA1-99FF-4C11-A990-C6CE6BF4A100}" destId="{7DC1E366-DAC5-405C-AF5E-9B1B6E46EFF6}" srcOrd="0" destOrd="0" presId="urn:microsoft.com/office/officeart/2005/8/layout/vProcess5"/>
    <dgm:cxn modelId="{11EC7231-F249-4F73-AC47-81E263335B6E}" srcId="{5DCAC31F-BC7C-4CD4-BA33-01708189D602}" destId="{9B1B44C5-4BAF-4756-8795-CAED92860581}" srcOrd="1" destOrd="0" parTransId="{FC603BA1-EA4D-4888-8BF6-3275E8A11CDA}" sibTransId="{8CB7FDA7-3FC2-4ABD-B5ED-2A419C29D264}"/>
    <dgm:cxn modelId="{9BF7C93F-B34F-4D2A-929A-68CB01DC9298}" srcId="{5DCAC31F-BC7C-4CD4-BA33-01708189D602}" destId="{16325641-E4DB-4165-9A02-94379197860C}" srcOrd="3" destOrd="0" parTransId="{12983AB3-375A-4202-91C5-5DCEE0BB6342}" sibTransId="{F0AF3DD2-51C8-4DA1-BDAF-A676EEF2261C}"/>
    <dgm:cxn modelId="{809DA460-1C7E-40A6-BA1D-8F5B574F115A}" type="presOf" srcId="{5DCAC31F-BC7C-4CD4-BA33-01708189D602}" destId="{CC8FC870-3C42-45DA-86BB-EFF84AFEF726}" srcOrd="0" destOrd="0" presId="urn:microsoft.com/office/officeart/2005/8/layout/vProcess5"/>
    <dgm:cxn modelId="{657B6E56-319F-40A5-9986-2F1A1C908BAD}" type="presOf" srcId="{16325641-E4DB-4165-9A02-94379197860C}" destId="{68C95652-4D8C-4FCC-A05E-E1D389F49E82}" srcOrd="1" destOrd="0" presId="urn:microsoft.com/office/officeart/2005/8/layout/vProcess5"/>
    <dgm:cxn modelId="{49741380-9F68-4DCA-91A5-C98F2A53648E}" type="presOf" srcId="{705DBFA1-99FF-4C11-A990-C6CE6BF4A100}" destId="{86D5A467-05D9-48F1-A583-BF3466B6A9FF}" srcOrd="1" destOrd="0" presId="urn:microsoft.com/office/officeart/2005/8/layout/vProcess5"/>
    <dgm:cxn modelId="{2D54FF81-7178-44E5-8596-BE058F5960F8}" type="presOf" srcId="{8CB7FDA7-3FC2-4ABD-B5ED-2A419C29D264}" destId="{566CCD7F-6350-4482-819A-C4724AF5401C}" srcOrd="0" destOrd="0" presId="urn:microsoft.com/office/officeart/2005/8/layout/vProcess5"/>
    <dgm:cxn modelId="{E7F65F85-B83E-4E62-BD37-446F809DE1C5}" type="presOf" srcId="{16BEB56D-E1A4-4454-8FB9-12559B8984B5}" destId="{602CDDE9-ABCE-4B30-A2B5-A18C0B1FD37A}" srcOrd="0" destOrd="0" presId="urn:microsoft.com/office/officeart/2005/8/layout/vProcess5"/>
    <dgm:cxn modelId="{C33B1F8E-DCB1-4B5B-810A-00B4A71209D1}" type="presOf" srcId="{8EA5EC77-0C83-4789-A529-EC8EC5838CFB}" destId="{7F346549-C6CE-4657-A30F-B58D164FC29A}" srcOrd="1" destOrd="0" presId="urn:microsoft.com/office/officeart/2005/8/layout/vProcess5"/>
    <dgm:cxn modelId="{13A076B0-F01C-4D44-B61B-7D4797AC4998}" srcId="{5DCAC31F-BC7C-4CD4-BA33-01708189D602}" destId="{705DBFA1-99FF-4C11-A990-C6CE6BF4A100}" srcOrd="0" destOrd="0" parTransId="{435C8A19-C579-4255-B22A-747B28541F85}" sibTransId="{16BEB56D-E1A4-4454-8FB9-12559B8984B5}"/>
    <dgm:cxn modelId="{BD89BCE0-7D9F-4997-BC23-ED1B4EA70724}" srcId="{5DCAC31F-BC7C-4CD4-BA33-01708189D602}" destId="{8EA5EC77-0C83-4789-A529-EC8EC5838CFB}" srcOrd="2" destOrd="0" parTransId="{0166A114-1E04-406E-90F5-7F404EF2C111}" sibTransId="{4700F4BE-B017-4444-8CF2-EC1D4A30FC44}"/>
    <dgm:cxn modelId="{674786E2-D153-4D8E-B934-B9881E5FAC7B}" type="presOf" srcId="{9B1B44C5-4BAF-4756-8795-CAED92860581}" destId="{56160F3B-4304-4646-9B8E-6FF1946191D9}" srcOrd="0" destOrd="0" presId="urn:microsoft.com/office/officeart/2005/8/layout/vProcess5"/>
    <dgm:cxn modelId="{B98374E4-20F2-4096-A1F0-5EBF8CE8BA69}" type="presOf" srcId="{16325641-E4DB-4165-9A02-94379197860C}" destId="{91243283-80A4-48A6-9DEA-A1F9B15F1440}" srcOrd="0" destOrd="0" presId="urn:microsoft.com/office/officeart/2005/8/layout/vProcess5"/>
    <dgm:cxn modelId="{9E5BF6EF-F7E9-413B-A468-54DBDD0283E8}" type="presOf" srcId="{9B1B44C5-4BAF-4756-8795-CAED92860581}" destId="{4C19BC91-8E6A-410D-B800-041F51644D71}" srcOrd="1" destOrd="0" presId="urn:microsoft.com/office/officeart/2005/8/layout/vProcess5"/>
    <dgm:cxn modelId="{182E1E79-6801-4C3B-978F-B05F7F315A1B}" type="presParOf" srcId="{CC8FC870-3C42-45DA-86BB-EFF84AFEF726}" destId="{5D6407AF-897E-4392-A303-562BCEAFE81A}" srcOrd="0" destOrd="0" presId="urn:microsoft.com/office/officeart/2005/8/layout/vProcess5"/>
    <dgm:cxn modelId="{C58850C6-2803-474E-898C-D654E339BFE4}" type="presParOf" srcId="{CC8FC870-3C42-45DA-86BB-EFF84AFEF726}" destId="{7DC1E366-DAC5-405C-AF5E-9B1B6E46EFF6}" srcOrd="1" destOrd="0" presId="urn:microsoft.com/office/officeart/2005/8/layout/vProcess5"/>
    <dgm:cxn modelId="{F8149392-2A03-48FA-BE98-CD886E9D66E5}" type="presParOf" srcId="{CC8FC870-3C42-45DA-86BB-EFF84AFEF726}" destId="{56160F3B-4304-4646-9B8E-6FF1946191D9}" srcOrd="2" destOrd="0" presId="urn:microsoft.com/office/officeart/2005/8/layout/vProcess5"/>
    <dgm:cxn modelId="{B2773624-206A-4237-A5B0-5045DD89F674}" type="presParOf" srcId="{CC8FC870-3C42-45DA-86BB-EFF84AFEF726}" destId="{A7ED5D20-A526-4335-BD97-4DD681322CA4}" srcOrd="3" destOrd="0" presId="urn:microsoft.com/office/officeart/2005/8/layout/vProcess5"/>
    <dgm:cxn modelId="{33F73AEB-FAC2-4811-8779-8DD1B719DFFB}" type="presParOf" srcId="{CC8FC870-3C42-45DA-86BB-EFF84AFEF726}" destId="{91243283-80A4-48A6-9DEA-A1F9B15F1440}" srcOrd="4" destOrd="0" presId="urn:microsoft.com/office/officeart/2005/8/layout/vProcess5"/>
    <dgm:cxn modelId="{8A94534D-3817-40E1-8CBE-BFDE64C66444}" type="presParOf" srcId="{CC8FC870-3C42-45DA-86BB-EFF84AFEF726}" destId="{602CDDE9-ABCE-4B30-A2B5-A18C0B1FD37A}" srcOrd="5" destOrd="0" presId="urn:microsoft.com/office/officeart/2005/8/layout/vProcess5"/>
    <dgm:cxn modelId="{6188F5B7-8E30-47F7-BB93-D0C320163CD3}" type="presParOf" srcId="{CC8FC870-3C42-45DA-86BB-EFF84AFEF726}" destId="{566CCD7F-6350-4482-819A-C4724AF5401C}" srcOrd="6" destOrd="0" presId="urn:microsoft.com/office/officeart/2005/8/layout/vProcess5"/>
    <dgm:cxn modelId="{E9872233-B39E-4FF1-BB3C-2C978D4050D5}" type="presParOf" srcId="{CC8FC870-3C42-45DA-86BB-EFF84AFEF726}" destId="{91670F6F-CC09-438B-9AF5-3A546D8BC781}" srcOrd="7" destOrd="0" presId="urn:microsoft.com/office/officeart/2005/8/layout/vProcess5"/>
    <dgm:cxn modelId="{8120CF15-9FD9-449A-AE10-3FFB9F00A411}" type="presParOf" srcId="{CC8FC870-3C42-45DA-86BB-EFF84AFEF726}" destId="{86D5A467-05D9-48F1-A583-BF3466B6A9FF}" srcOrd="8" destOrd="0" presId="urn:microsoft.com/office/officeart/2005/8/layout/vProcess5"/>
    <dgm:cxn modelId="{6CF39BA5-42CC-4FC1-8383-CE88EE5D5601}" type="presParOf" srcId="{CC8FC870-3C42-45DA-86BB-EFF84AFEF726}" destId="{4C19BC91-8E6A-410D-B800-041F51644D71}" srcOrd="9" destOrd="0" presId="urn:microsoft.com/office/officeart/2005/8/layout/vProcess5"/>
    <dgm:cxn modelId="{92250090-0383-4FEF-9880-BF357569E974}" type="presParOf" srcId="{CC8FC870-3C42-45DA-86BB-EFF84AFEF726}" destId="{7F346549-C6CE-4657-A30F-B58D164FC29A}" srcOrd="10" destOrd="0" presId="urn:microsoft.com/office/officeart/2005/8/layout/vProcess5"/>
    <dgm:cxn modelId="{663E10B7-D652-4ACB-8E77-BF326F586366}" type="presParOf" srcId="{CC8FC870-3C42-45DA-86BB-EFF84AFEF726}" destId="{68C95652-4D8C-4FCC-A05E-E1D389F49E82}"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BCD0AC-E52D-447D-B5A5-91D46794407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7991DAE-30CE-4449-9AE3-A7CCC2FDAC79}">
      <dgm:prSet/>
      <dgm:spPr/>
      <dgm:t>
        <a:bodyPr/>
        <a:lstStyle/>
        <a:p>
          <a:r>
            <a:rPr lang="en-US"/>
            <a:t>Now that we know how to find the mean, let's practice!</a:t>
          </a:r>
        </a:p>
      </dgm:t>
    </dgm:pt>
    <dgm:pt modelId="{4BB4F519-9610-4217-97F8-790CEC39404C}" type="parTrans" cxnId="{F4F8430E-2CF1-4FA2-B2E4-6D4C7D8924CA}">
      <dgm:prSet/>
      <dgm:spPr/>
      <dgm:t>
        <a:bodyPr/>
        <a:lstStyle/>
        <a:p>
          <a:endParaRPr lang="en-US"/>
        </a:p>
      </dgm:t>
    </dgm:pt>
    <dgm:pt modelId="{53E2EB44-03AB-4049-A494-8C971DBCDC49}" type="sibTrans" cxnId="{F4F8430E-2CF1-4FA2-B2E4-6D4C7D8924CA}">
      <dgm:prSet/>
      <dgm:spPr/>
      <dgm:t>
        <a:bodyPr/>
        <a:lstStyle/>
        <a:p>
          <a:endParaRPr lang="en-US"/>
        </a:p>
      </dgm:t>
    </dgm:pt>
    <dgm:pt modelId="{D640B345-8E60-4659-B8E1-A0142B8C019A}">
      <dgm:prSet/>
      <dgm:spPr/>
      <dgm:t>
        <a:bodyPr/>
        <a:lstStyle/>
        <a:p>
          <a:r>
            <a:rPr lang="en-US"/>
            <a:t>Here are two data sets. Find the mean for each one:</a:t>
          </a:r>
        </a:p>
      </dgm:t>
    </dgm:pt>
    <dgm:pt modelId="{45FF6B63-6A19-457A-B19A-F6BFF1BD8877}" type="parTrans" cxnId="{619C608E-A7A8-44D7-B010-3D6FEC2E9BEF}">
      <dgm:prSet/>
      <dgm:spPr/>
      <dgm:t>
        <a:bodyPr/>
        <a:lstStyle/>
        <a:p>
          <a:endParaRPr lang="en-US"/>
        </a:p>
      </dgm:t>
    </dgm:pt>
    <dgm:pt modelId="{AA783B0C-3E56-46C0-AEA6-B69712EF7F35}" type="sibTrans" cxnId="{619C608E-A7A8-44D7-B010-3D6FEC2E9BEF}">
      <dgm:prSet/>
      <dgm:spPr/>
      <dgm:t>
        <a:bodyPr/>
        <a:lstStyle/>
        <a:p>
          <a:endParaRPr lang="en-US"/>
        </a:p>
      </dgm:t>
    </dgm:pt>
    <dgm:pt modelId="{6844B532-2133-42D7-BDDB-0E8AA1F30ADF}">
      <dgm:prSet/>
      <dgm:spPr/>
      <dgm:t>
        <a:bodyPr/>
        <a:lstStyle/>
        <a:p>
          <a:r>
            <a:rPr lang="en-US"/>
            <a:t>Data set 1: 4, 8, 12, 16, 20</a:t>
          </a:r>
        </a:p>
      </dgm:t>
    </dgm:pt>
    <dgm:pt modelId="{67B9D367-99CD-4233-9669-D532765C5B3F}" type="parTrans" cxnId="{A16BA48C-79A6-414F-9C78-BE545AF5289C}">
      <dgm:prSet/>
      <dgm:spPr/>
      <dgm:t>
        <a:bodyPr/>
        <a:lstStyle/>
        <a:p>
          <a:endParaRPr lang="en-US"/>
        </a:p>
      </dgm:t>
    </dgm:pt>
    <dgm:pt modelId="{A2134AC6-1213-4135-8895-3F094975BAEC}" type="sibTrans" cxnId="{A16BA48C-79A6-414F-9C78-BE545AF5289C}">
      <dgm:prSet/>
      <dgm:spPr/>
      <dgm:t>
        <a:bodyPr/>
        <a:lstStyle/>
        <a:p>
          <a:endParaRPr lang="en-US"/>
        </a:p>
      </dgm:t>
    </dgm:pt>
    <dgm:pt modelId="{650E89F2-3DEE-406E-A3A1-7DFAE3FCD12C}">
      <dgm:prSet/>
      <dgm:spPr/>
      <dgm:t>
        <a:bodyPr/>
        <a:lstStyle/>
        <a:p>
          <a:r>
            <a:rPr lang="en-US"/>
            <a:t>Data set 2: 3, 7, 9, 11, 15, 20</a:t>
          </a:r>
        </a:p>
      </dgm:t>
    </dgm:pt>
    <dgm:pt modelId="{1576A473-16BA-4F34-A89B-EE9ED6141BDA}" type="parTrans" cxnId="{42E6E0B3-F56C-4C4A-AB1C-41BFDF8B3F7E}">
      <dgm:prSet/>
      <dgm:spPr/>
      <dgm:t>
        <a:bodyPr/>
        <a:lstStyle/>
        <a:p>
          <a:endParaRPr lang="en-US"/>
        </a:p>
      </dgm:t>
    </dgm:pt>
    <dgm:pt modelId="{C49E414B-19BA-46DB-AB34-F6A1A72D13DF}" type="sibTrans" cxnId="{42E6E0B3-F56C-4C4A-AB1C-41BFDF8B3F7E}">
      <dgm:prSet/>
      <dgm:spPr/>
      <dgm:t>
        <a:bodyPr/>
        <a:lstStyle/>
        <a:p>
          <a:endParaRPr lang="en-US"/>
        </a:p>
      </dgm:t>
    </dgm:pt>
    <dgm:pt modelId="{610F4FDC-A32A-4A96-A30B-463EE5C1D716}" type="pres">
      <dgm:prSet presAssocID="{7FBCD0AC-E52D-447D-B5A5-91D46794407B}" presName="root" presStyleCnt="0">
        <dgm:presLayoutVars>
          <dgm:dir/>
          <dgm:resizeHandles val="exact"/>
        </dgm:presLayoutVars>
      </dgm:prSet>
      <dgm:spPr/>
    </dgm:pt>
    <dgm:pt modelId="{355DD017-AF1E-4301-9BC6-8C02DEC887CE}" type="pres">
      <dgm:prSet presAssocID="{07991DAE-30CE-4449-9AE3-A7CCC2FDAC79}" presName="compNode" presStyleCnt="0"/>
      <dgm:spPr/>
    </dgm:pt>
    <dgm:pt modelId="{0082D75D-4D69-465E-AAE2-EAF0A5C3D04B}" type="pres">
      <dgm:prSet presAssocID="{07991DAE-30CE-4449-9AE3-A7CCC2FDAC79}" presName="bgRect" presStyleLbl="bgShp" presStyleIdx="0" presStyleCnt="4"/>
      <dgm:spPr/>
    </dgm:pt>
    <dgm:pt modelId="{B219066E-2881-4B3A-A48B-B0156A9AB687}" type="pres">
      <dgm:prSet presAssocID="{07991DAE-30CE-4449-9AE3-A7CCC2FDAC7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3639260E-8227-404B-96A4-1CB62057853D}" type="pres">
      <dgm:prSet presAssocID="{07991DAE-30CE-4449-9AE3-A7CCC2FDAC79}" presName="spaceRect" presStyleCnt="0"/>
      <dgm:spPr/>
    </dgm:pt>
    <dgm:pt modelId="{C074BE5F-3A5F-4845-86C9-92F12CE3483C}" type="pres">
      <dgm:prSet presAssocID="{07991DAE-30CE-4449-9AE3-A7CCC2FDAC79}" presName="parTx" presStyleLbl="revTx" presStyleIdx="0" presStyleCnt="4">
        <dgm:presLayoutVars>
          <dgm:chMax val="0"/>
          <dgm:chPref val="0"/>
        </dgm:presLayoutVars>
      </dgm:prSet>
      <dgm:spPr/>
    </dgm:pt>
    <dgm:pt modelId="{3ACEF137-B9D6-4CCB-9EE5-F9D088947932}" type="pres">
      <dgm:prSet presAssocID="{53E2EB44-03AB-4049-A494-8C971DBCDC49}" presName="sibTrans" presStyleCnt="0"/>
      <dgm:spPr/>
    </dgm:pt>
    <dgm:pt modelId="{C4EB47DD-C65B-45AC-A489-8B0DBA2FEE46}" type="pres">
      <dgm:prSet presAssocID="{D640B345-8E60-4659-B8E1-A0142B8C019A}" presName="compNode" presStyleCnt="0"/>
      <dgm:spPr/>
    </dgm:pt>
    <dgm:pt modelId="{080C96F1-9720-416A-8540-DCFDCCB3D06A}" type="pres">
      <dgm:prSet presAssocID="{D640B345-8E60-4659-B8E1-A0142B8C019A}" presName="bgRect" presStyleLbl="bgShp" presStyleIdx="1" presStyleCnt="4"/>
      <dgm:spPr/>
    </dgm:pt>
    <dgm:pt modelId="{681288E8-88D0-4DE0-BCA4-279F61052764}" type="pres">
      <dgm:prSet presAssocID="{D640B345-8E60-4659-B8E1-A0142B8C019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ble"/>
        </a:ext>
      </dgm:extLst>
    </dgm:pt>
    <dgm:pt modelId="{4C3ED8DB-5BE8-4F56-BD39-E823987F80F3}" type="pres">
      <dgm:prSet presAssocID="{D640B345-8E60-4659-B8E1-A0142B8C019A}" presName="spaceRect" presStyleCnt="0"/>
      <dgm:spPr/>
    </dgm:pt>
    <dgm:pt modelId="{9C7AC2E2-E699-4013-A91E-4E62BD05DBDF}" type="pres">
      <dgm:prSet presAssocID="{D640B345-8E60-4659-B8E1-A0142B8C019A}" presName="parTx" presStyleLbl="revTx" presStyleIdx="1" presStyleCnt="4">
        <dgm:presLayoutVars>
          <dgm:chMax val="0"/>
          <dgm:chPref val="0"/>
        </dgm:presLayoutVars>
      </dgm:prSet>
      <dgm:spPr/>
    </dgm:pt>
    <dgm:pt modelId="{5E623DCE-170F-47C2-95CC-F5D08BC12F94}" type="pres">
      <dgm:prSet presAssocID="{AA783B0C-3E56-46C0-AEA6-B69712EF7F35}" presName="sibTrans" presStyleCnt="0"/>
      <dgm:spPr/>
    </dgm:pt>
    <dgm:pt modelId="{55F2E9AA-321F-46D7-A580-86E1F23A7167}" type="pres">
      <dgm:prSet presAssocID="{6844B532-2133-42D7-BDDB-0E8AA1F30ADF}" presName="compNode" presStyleCnt="0"/>
      <dgm:spPr/>
    </dgm:pt>
    <dgm:pt modelId="{28A357DE-3F6C-40B5-A99E-A3FFA78CF71F}" type="pres">
      <dgm:prSet presAssocID="{6844B532-2133-42D7-BDDB-0E8AA1F30ADF}" presName="bgRect" presStyleLbl="bgShp" presStyleIdx="2" presStyleCnt="4"/>
      <dgm:spPr/>
    </dgm:pt>
    <dgm:pt modelId="{3F7483E7-F6AD-4CC2-B75B-D0E1C2127360}" type="pres">
      <dgm:prSet presAssocID="{6844B532-2133-42D7-BDDB-0E8AA1F30AD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wl"/>
        </a:ext>
      </dgm:extLst>
    </dgm:pt>
    <dgm:pt modelId="{C002E749-F979-40E1-8C07-A11A3DD63CB7}" type="pres">
      <dgm:prSet presAssocID="{6844B532-2133-42D7-BDDB-0E8AA1F30ADF}" presName="spaceRect" presStyleCnt="0"/>
      <dgm:spPr/>
    </dgm:pt>
    <dgm:pt modelId="{2F56C670-B90C-4483-9B9F-F3FB90E2BAAD}" type="pres">
      <dgm:prSet presAssocID="{6844B532-2133-42D7-BDDB-0E8AA1F30ADF}" presName="parTx" presStyleLbl="revTx" presStyleIdx="2" presStyleCnt="4">
        <dgm:presLayoutVars>
          <dgm:chMax val="0"/>
          <dgm:chPref val="0"/>
        </dgm:presLayoutVars>
      </dgm:prSet>
      <dgm:spPr/>
    </dgm:pt>
    <dgm:pt modelId="{88660047-3F29-4106-8975-E73CE5F2E299}" type="pres">
      <dgm:prSet presAssocID="{A2134AC6-1213-4135-8895-3F094975BAEC}" presName="sibTrans" presStyleCnt="0"/>
      <dgm:spPr/>
    </dgm:pt>
    <dgm:pt modelId="{AEF6498F-268B-4BC4-9F17-36DECAA9CD51}" type="pres">
      <dgm:prSet presAssocID="{650E89F2-3DEE-406E-A3A1-7DFAE3FCD12C}" presName="compNode" presStyleCnt="0"/>
      <dgm:spPr/>
    </dgm:pt>
    <dgm:pt modelId="{C165A12F-EDEE-4F7F-8264-CE60CB40FCC0}" type="pres">
      <dgm:prSet presAssocID="{650E89F2-3DEE-406E-A3A1-7DFAE3FCD12C}" presName="bgRect" presStyleLbl="bgShp" presStyleIdx="3" presStyleCnt="4"/>
      <dgm:spPr/>
    </dgm:pt>
    <dgm:pt modelId="{61590B79-1940-4B18-BCF5-DA0768991045}" type="pres">
      <dgm:prSet presAssocID="{650E89F2-3DEE-406E-A3A1-7DFAE3FCD12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448EA1DC-47CD-41B1-AF09-C008D3BE6249}" type="pres">
      <dgm:prSet presAssocID="{650E89F2-3DEE-406E-A3A1-7DFAE3FCD12C}" presName="spaceRect" presStyleCnt="0"/>
      <dgm:spPr/>
    </dgm:pt>
    <dgm:pt modelId="{BF8EE7C1-7E66-4E3D-A9AB-60AA9C32D056}" type="pres">
      <dgm:prSet presAssocID="{650E89F2-3DEE-406E-A3A1-7DFAE3FCD12C}" presName="parTx" presStyleLbl="revTx" presStyleIdx="3" presStyleCnt="4">
        <dgm:presLayoutVars>
          <dgm:chMax val="0"/>
          <dgm:chPref val="0"/>
        </dgm:presLayoutVars>
      </dgm:prSet>
      <dgm:spPr/>
    </dgm:pt>
  </dgm:ptLst>
  <dgm:cxnLst>
    <dgm:cxn modelId="{F4F8430E-2CF1-4FA2-B2E4-6D4C7D8924CA}" srcId="{7FBCD0AC-E52D-447D-B5A5-91D46794407B}" destId="{07991DAE-30CE-4449-9AE3-A7CCC2FDAC79}" srcOrd="0" destOrd="0" parTransId="{4BB4F519-9610-4217-97F8-790CEC39404C}" sibTransId="{53E2EB44-03AB-4049-A494-8C971DBCDC49}"/>
    <dgm:cxn modelId="{A915EE44-3891-466E-B98D-C9C35C2A5A21}" type="presOf" srcId="{650E89F2-3DEE-406E-A3A1-7DFAE3FCD12C}" destId="{BF8EE7C1-7E66-4E3D-A9AB-60AA9C32D056}" srcOrd="0" destOrd="0" presId="urn:microsoft.com/office/officeart/2018/2/layout/IconVerticalSolidList"/>
    <dgm:cxn modelId="{A16BA48C-79A6-414F-9C78-BE545AF5289C}" srcId="{7FBCD0AC-E52D-447D-B5A5-91D46794407B}" destId="{6844B532-2133-42D7-BDDB-0E8AA1F30ADF}" srcOrd="2" destOrd="0" parTransId="{67B9D367-99CD-4233-9669-D532765C5B3F}" sibTransId="{A2134AC6-1213-4135-8895-3F094975BAEC}"/>
    <dgm:cxn modelId="{619C608E-A7A8-44D7-B010-3D6FEC2E9BEF}" srcId="{7FBCD0AC-E52D-447D-B5A5-91D46794407B}" destId="{D640B345-8E60-4659-B8E1-A0142B8C019A}" srcOrd="1" destOrd="0" parTransId="{45FF6B63-6A19-457A-B19A-F6BFF1BD8877}" sibTransId="{AA783B0C-3E56-46C0-AEA6-B69712EF7F35}"/>
    <dgm:cxn modelId="{6F36B091-209E-4E91-A410-8B83D9761394}" type="presOf" srcId="{D640B345-8E60-4659-B8E1-A0142B8C019A}" destId="{9C7AC2E2-E699-4013-A91E-4E62BD05DBDF}" srcOrd="0" destOrd="0" presId="urn:microsoft.com/office/officeart/2018/2/layout/IconVerticalSolidList"/>
    <dgm:cxn modelId="{108B5596-8E02-45F5-A7DD-EAC42C75A8AD}" type="presOf" srcId="{6844B532-2133-42D7-BDDB-0E8AA1F30ADF}" destId="{2F56C670-B90C-4483-9B9F-F3FB90E2BAAD}" srcOrd="0" destOrd="0" presId="urn:microsoft.com/office/officeart/2018/2/layout/IconVerticalSolidList"/>
    <dgm:cxn modelId="{42E6E0B3-F56C-4C4A-AB1C-41BFDF8B3F7E}" srcId="{7FBCD0AC-E52D-447D-B5A5-91D46794407B}" destId="{650E89F2-3DEE-406E-A3A1-7DFAE3FCD12C}" srcOrd="3" destOrd="0" parTransId="{1576A473-16BA-4F34-A89B-EE9ED6141BDA}" sibTransId="{C49E414B-19BA-46DB-AB34-F6A1A72D13DF}"/>
    <dgm:cxn modelId="{8C79F0B8-85E8-4BBB-A049-712F19D09104}" type="presOf" srcId="{7FBCD0AC-E52D-447D-B5A5-91D46794407B}" destId="{610F4FDC-A32A-4A96-A30B-463EE5C1D716}" srcOrd="0" destOrd="0" presId="urn:microsoft.com/office/officeart/2018/2/layout/IconVerticalSolidList"/>
    <dgm:cxn modelId="{E63A53D7-56A6-461D-A956-394519ABBAED}" type="presOf" srcId="{07991DAE-30CE-4449-9AE3-A7CCC2FDAC79}" destId="{C074BE5F-3A5F-4845-86C9-92F12CE3483C}" srcOrd="0" destOrd="0" presId="urn:microsoft.com/office/officeart/2018/2/layout/IconVerticalSolidList"/>
    <dgm:cxn modelId="{114ED5B4-7BFC-45DD-B2DA-E3C7B0A87762}" type="presParOf" srcId="{610F4FDC-A32A-4A96-A30B-463EE5C1D716}" destId="{355DD017-AF1E-4301-9BC6-8C02DEC887CE}" srcOrd="0" destOrd="0" presId="urn:microsoft.com/office/officeart/2018/2/layout/IconVerticalSolidList"/>
    <dgm:cxn modelId="{C4179781-1BCC-4250-8FA0-C49C3E3812F5}" type="presParOf" srcId="{355DD017-AF1E-4301-9BC6-8C02DEC887CE}" destId="{0082D75D-4D69-465E-AAE2-EAF0A5C3D04B}" srcOrd="0" destOrd="0" presId="urn:microsoft.com/office/officeart/2018/2/layout/IconVerticalSolidList"/>
    <dgm:cxn modelId="{9B85D27F-3670-494F-9E7A-02E7B85E8A0B}" type="presParOf" srcId="{355DD017-AF1E-4301-9BC6-8C02DEC887CE}" destId="{B219066E-2881-4B3A-A48B-B0156A9AB687}" srcOrd="1" destOrd="0" presId="urn:microsoft.com/office/officeart/2018/2/layout/IconVerticalSolidList"/>
    <dgm:cxn modelId="{39BC27B3-E1BC-461C-A3D0-B6FF8A9B3260}" type="presParOf" srcId="{355DD017-AF1E-4301-9BC6-8C02DEC887CE}" destId="{3639260E-8227-404B-96A4-1CB62057853D}" srcOrd="2" destOrd="0" presId="urn:microsoft.com/office/officeart/2018/2/layout/IconVerticalSolidList"/>
    <dgm:cxn modelId="{C5BD2891-0826-4462-BE99-17CA46F5AE58}" type="presParOf" srcId="{355DD017-AF1E-4301-9BC6-8C02DEC887CE}" destId="{C074BE5F-3A5F-4845-86C9-92F12CE3483C}" srcOrd="3" destOrd="0" presId="urn:microsoft.com/office/officeart/2018/2/layout/IconVerticalSolidList"/>
    <dgm:cxn modelId="{0783B9A8-CC98-4A3D-84C1-88F188F32DFC}" type="presParOf" srcId="{610F4FDC-A32A-4A96-A30B-463EE5C1D716}" destId="{3ACEF137-B9D6-4CCB-9EE5-F9D088947932}" srcOrd="1" destOrd="0" presId="urn:microsoft.com/office/officeart/2018/2/layout/IconVerticalSolidList"/>
    <dgm:cxn modelId="{FAE21471-9F7F-427C-A6D1-4273DEF6C1BA}" type="presParOf" srcId="{610F4FDC-A32A-4A96-A30B-463EE5C1D716}" destId="{C4EB47DD-C65B-45AC-A489-8B0DBA2FEE46}" srcOrd="2" destOrd="0" presId="urn:microsoft.com/office/officeart/2018/2/layout/IconVerticalSolidList"/>
    <dgm:cxn modelId="{7E3380FA-9F16-42FA-B7D1-DFDCB0CEEC14}" type="presParOf" srcId="{C4EB47DD-C65B-45AC-A489-8B0DBA2FEE46}" destId="{080C96F1-9720-416A-8540-DCFDCCB3D06A}" srcOrd="0" destOrd="0" presId="urn:microsoft.com/office/officeart/2018/2/layout/IconVerticalSolidList"/>
    <dgm:cxn modelId="{A75D8951-725C-4BE6-99C6-0999F18582DE}" type="presParOf" srcId="{C4EB47DD-C65B-45AC-A489-8B0DBA2FEE46}" destId="{681288E8-88D0-4DE0-BCA4-279F61052764}" srcOrd="1" destOrd="0" presId="urn:microsoft.com/office/officeart/2018/2/layout/IconVerticalSolidList"/>
    <dgm:cxn modelId="{62E8A97E-212E-49F1-9AD6-5B6E60782056}" type="presParOf" srcId="{C4EB47DD-C65B-45AC-A489-8B0DBA2FEE46}" destId="{4C3ED8DB-5BE8-4F56-BD39-E823987F80F3}" srcOrd="2" destOrd="0" presId="urn:microsoft.com/office/officeart/2018/2/layout/IconVerticalSolidList"/>
    <dgm:cxn modelId="{5FDC8181-CCCB-4F2D-A387-F14C4D449A7E}" type="presParOf" srcId="{C4EB47DD-C65B-45AC-A489-8B0DBA2FEE46}" destId="{9C7AC2E2-E699-4013-A91E-4E62BD05DBDF}" srcOrd="3" destOrd="0" presId="urn:microsoft.com/office/officeart/2018/2/layout/IconVerticalSolidList"/>
    <dgm:cxn modelId="{AA355C60-4850-416F-98CC-EED740569AF3}" type="presParOf" srcId="{610F4FDC-A32A-4A96-A30B-463EE5C1D716}" destId="{5E623DCE-170F-47C2-95CC-F5D08BC12F94}" srcOrd="3" destOrd="0" presId="urn:microsoft.com/office/officeart/2018/2/layout/IconVerticalSolidList"/>
    <dgm:cxn modelId="{F0C82F5A-9FC8-4B56-A04E-D12BA63FD8DF}" type="presParOf" srcId="{610F4FDC-A32A-4A96-A30B-463EE5C1D716}" destId="{55F2E9AA-321F-46D7-A580-86E1F23A7167}" srcOrd="4" destOrd="0" presId="urn:microsoft.com/office/officeart/2018/2/layout/IconVerticalSolidList"/>
    <dgm:cxn modelId="{364C2202-6663-4884-A1F7-51B643AE2CF2}" type="presParOf" srcId="{55F2E9AA-321F-46D7-A580-86E1F23A7167}" destId="{28A357DE-3F6C-40B5-A99E-A3FFA78CF71F}" srcOrd="0" destOrd="0" presId="urn:microsoft.com/office/officeart/2018/2/layout/IconVerticalSolidList"/>
    <dgm:cxn modelId="{11E52AAF-F65C-493E-860C-15133298B2CE}" type="presParOf" srcId="{55F2E9AA-321F-46D7-A580-86E1F23A7167}" destId="{3F7483E7-F6AD-4CC2-B75B-D0E1C2127360}" srcOrd="1" destOrd="0" presId="urn:microsoft.com/office/officeart/2018/2/layout/IconVerticalSolidList"/>
    <dgm:cxn modelId="{7136F25C-2E8F-4A85-8A7C-63232C4B0D7C}" type="presParOf" srcId="{55F2E9AA-321F-46D7-A580-86E1F23A7167}" destId="{C002E749-F979-40E1-8C07-A11A3DD63CB7}" srcOrd="2" destOrd="0" presId="urn:microsoft.com/office/officeart/2018/2/layout/IconVerticalSolidList"/>
    <dgm:cxn modelId="{A51F7FC1-355B-4851-B309-3311D6A89445}" type="presParOf" srcId="{55F2E9AA-321F-46D7-A580-86E1F23A7167}" destId="{2F56C670-B90C-4483-9B9F-F3FB90E2BAAD}" srcOrd="3" destOrd="0" presId="urn:microsoft.com/office/officeart/2018/2/layout/IconVerticalSolidList"/>
    <dgm:cxn modelId="{3E1DF2C6-A826-45D2-946C-82B662B052D3}" type="presParOf" srcId="{610F4FDC-A32A-4A96-A30B-463EE5C1D716}" destId="{88660047-3F29-4106-8975-E73CE5F2E299}" srcOrd="5" destOrd="0" presId="urn:microsoft.com/office/officeart/2018/2/layout/IconVerticalSolidList"/>
    <dgm:cxn modelId="{F1848A7E-44D9-46C1-99DD-05E9882C56E7}" type="presParOf" srcId="{610F4FDC-A32A-4A96-A30B-463EE5C1D716}" destId="{AEF6498F-268B-4BC4-9F17-36DECAA9CD51}" srcOrd="6" destOrd="0" presId="urn:microsoft.com/office/officeart/2018/2/layout/IconVerticalSolidList"/>
    <dgm:cxn modelId="{E8ED135A-6F81-4BC9-8A15-16FA25A5793E}" type="presParOf" srcId="{AEF6498F-268B-4BC4-9F17-36DECAA9CD51}" destId="{C165A12F-EDEE-4F7F-8264-CE60CB40FCC0}" srcOrd="0" destOrd="0" presId="urn:microsoft.com/office/officeart/2018/2/layout/IconVerticalSolidList"/>
    <dgm:cxn modelId="{A6CFFCFD-3A5D-4AA3-A32C-80A26A20A7C8}" type="presParOf" srcId="{AEF6498F-268B-4BC4-9F17-36DECAA9CD51}" destId="{61590B79-1940-4B18-BCF5-DA0768991045}" srcOrd="1" destOrd="0" presId="urn:microsoft.com/office/officeart/2018/2/layout/IconVerticalSolidList"/>
    <dgm:cxn modelId="{C4D046A1-9610-4E8A-9F7A-AB48838D37B2}" type="presParOf" srcId="{AEF6498F-268B-4BC4-9F17-36DECAA9CD51}" destId="{448EA1DC-47CD-41B1-AF09-C008D3BE6249}" srcOrd="2" destOrd="0" presId="urn:microsoft.com/office/officeart/2018/2/layout/IconVerticalSolidList"/>
    <dgm:cxn modelId="{37FD5654-9987-4F24-BD4C-D4FC4C520C77}" type="presParOf" srcId="{AEF6498F-268B-4BC4-9F17-36DECAA9CD51}" destId="{BF8EE7C1-7E66-4E3D-A9AB-60AA9C32D05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BEE10B-5C6D-40C9-BED4-BFDD40992963}"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862F7575-21C2-478D-B0C0-99794A4C2FB1}">
      <dgm:prSet/>
      <dgm:spPr/>
      <dgm:t>
        <a:bodyPr/>
        <a:lstStyle/>
        <a:p>
          <a:r>
            <a:rPr lang="en-US" b="1">
              <a:latin typeface="Times New Roman"/>
              <a:cs typeface="Times New Roman"/>
            </a:rPr>
            <a:t>mean</a:t>
          </a:r>
          <a:r>
            <a:rPr lang="en-US">
              <a:latin typeface="Times New Roman"/>
              <a:cs typeface="Times New Roman"/>
            </a:rPr>
            <a:t> – the sum of the data divided by the number of data values</a:t>
          </a:r>
        </a:p>
      </dgm:t>
    </dgm:pt>
    <dgm:pt modelId="{A3FD7260-79EC-4D1C-8781-7B193B0B797C}" type="parTrans" cxnId="{73E6E7D9-5D2A-4A8C-908D-8E346D3FD664}">
      <dgm:prSet/>
      <dgm:spPr/>
      <dgm:t>
        <a:bodyPr/>
        <a:lstStyle/>
        <a:p>
          <a:endParaRPr lang="en-US"/>
        </a:p>
      </dgm:t>
    </dgm:pt>
    <dgm:pt modelId="{4F93B1A6-3AA6-4953-80A7-A3A9D580F88A}" type="sibTrans" cxnId="{73E6E7D9-5D2A-4A8C-908D-8E346D3FD664}">
      <dgm:prSet/>
      <dgm:spPr/>
      <dgm:t>
        <a:bodyPr/>
        <a:lstStyle/>
        <a:p>
          <a:endParaRPr lang="en-US"/>
        </a:p>
      </dgm:t>
    </dgm:pt>
    <dgm:pt modelId="{E6CD898A-C8C9-4D21-A22E-11B2E67A592A}">
      <dgm:prSet/>
      <dgm:spPr/>
      <dgm:t>
        <a:bodyPr/>
        <a:lstStyle/>
        <a:p>
          <a:r>
            <a:rPr lang="en-US" b="1">
              <a:latin typeface="Times New Roman"/>
              <a:cs typeface="Times New Roman"/>
            </a:rPr>
            <a:t>outlier</a:t>
          </a:r>
          <a:r>
            <a:rPr lang="en-US">
              <a:latin typeface="Times New Roman"/>
              <a:cs typeface="Times New Roman"/>
            </a:rPr>
            <a:t> – a data point that is significantly different than all of the other data points</a:t>
          </a:r>
        </a:p>
      </dgm:t>
    </dgm:pt>
    <dgm:pt modelId="{90D26806-9125-48BF-BA42-695F0733635C}" type="parTrans" cxnId="{E1FFF5F1-DEC1-4F38-8A79-0193D8A55E8D}">
      <dgm:prSet/>
      <dgm:spPr/>
      <dgm:t>
        <a:bodyPr/>
        <a:lstStyle/>
        <a:p>
          <a:endParaRPr lang="en-US"/>
        </a:p>
      </dgm:t>
    </dgm:pt>
    <dgm:pt modelId="{D016D9E0-E697-4DE8-923E-460B9A178580}" type="sibTrans" cxnId="{E1FFF5F1-DEC1-4F38-8A79-0193D8A55E8D}">
      <dgm:prSet/>
      <dgm:spPr/>
      <dgm:t>
        <a:bodyPr/>
        <a:lstStyle/>
        <a:p>
          <a:endParaRPr lang="en-US"/>
        </a:p>
      </dgm:t>
    </dgm:pt>
    <dgm:pt modelId="{A7EAEC65-EB0B-40E9-91C8-CA89F6FF3048}">
      <dgm:prSet phldr="0"/>
      <dgm:spPr/>
      <dgm:t>
        <a:bodyPr/>
        <a:lstStyle/>
        <a:p>
          <a:r>
            <a:rPr lang="en-US" b="1">
              <a:latin typeface="Times New Roman"/>
              <a:cs typeface="Times New Roman"/>
            </a:rPr>
            <a:t>measure of center</a:t>
          </a:r>
          <a:r>
            <a:rPr lang="en-US" b="0">
              <a:latin typeface="Times New Roman"/>
              <a:cs typeface="Times New Roman"/>
            </a:rPr>
            <a:t> – a measure that describes the typical value of a data set</a:t>
          </a:r>
          <a:endParaRPr lang="en-US"/>
        </a:p>
      </dgm:t>
    </dgm:pt>
    <dgm:pt modelId="{AFCBE7A4-DB40-4420-A99B-0F8ED52D10B9}" type="parTrans" cxnId="{A80ADAC3-C7CD-49DC-B4CD-4E13B638528D}">
      <dgm:prSet/>
      <dgm:spPr/>
    </dgm:pt>
    <dgm:pt modelId="{C0D9EBE3-6A9D-4113-BB50-B7EE4B0A57E6}" type="sibTrans" cxnId="{A80ADAC3-C7CD-49DC-B4CD-4E13B638528D}">
      <dgm:prSet/>
      <dgm:spPr/>
    </dgm:pt>
    <dgm:pt modelId="{A7744DB7-8A80-4C20-BD7A-31C6F9822A00}">
      <dgm:prSet phldr="0"/>
      <dgm:spPr/>
      <dgm:t>
        <a:bodyPr/>
        <a:lstStyle/>
        <a:p>
          <a:r>
            <a:rPr lang="en-US" b="1">
              <a:latin typeface="Times New Roman"/>
              <a:cs typeface="Times New Roman"/>
            </a:rPr>
            <a:t>median</a:t>
          </a:r>
          <a:r>
            <a:rPr lang="en-US" b="0">
              <a:latin typeface="Times New Roman"/>
              <a:cs typeface="Times New Roman"/>
            </a:rPr>
            <a:t> – the middle value of a data set when data values are ordered from least to </a:t>
          </a:r>
          <a:r>
            <a:rPr lang="en-US">
              <a:latin typeface="Times New Roman"/>
              <a:cs typeface="Times New Roman"/>
            </a:rPr>
            <a:t>greatest</a:t>
          </a:r>
          <a:endParaRPr lang="en-US"/>
        </a:p>
      </dgm:t>
    </dgm:pt>
    <dgm:pt modelId="{4147CCE7-F2C2-4EC7-A283-2CDBBF8654C7}" type="parTrans" cxnId="{4CF59B2C-2913-4DD4-B66A-5962EC0DA655}">
      <dgm:prSet/>
      <dgm:spPr/>
    </dgm:pt>
    <dgm:pt modelId="{1CFF3EC5-7323-42C9-A8B2-2DB4AA6F162A}" type="sibTrans" cxnId="{4CF59B2C-2913-4DD4-B66A-5962EC0DA655}">
      <dgm:prSet/>
      <dgm:spPr/>
    </dgm:pt>
    <dgm:pt modelId="{C3A62A42-68D3-4E41-8246-5F551AB4BFC8}">
      <dgm:prSet phldr="0"/>
      <dgm:spPr/>
      <dgm:t>
        <a:bodyPr/>
        <a:lstStyle/>
        <a:p>
          <a:r>
            <a:rPr lang="en-US" b="1">
              <a:latin typeface="Times New Roman"/>
              <a:cs typeface="Times New Roman"/>
            </a:rPr>
            <a:t>mode</a:t>
          </a:r>
          <a:r>
            <a:rPr lang="en-US">
              <a:latin typeface="Times New Roman"/>
              <a:cs typeface="Times New Roman"/>
            </a:rPr>
            <a:t> – the most frequent value in a data set</a:t>
          </a:r>
          <a:endParaRPr lang="en-US"/>
        </a:p>
      </dgm:t>
    </dgm:pt>
    <dgm:pt modelId="{09D7AD58-B488-4693-92D3-1DD4005E7FFE}" type="parTrans" cxnId="{48FDF9BA-3C58-4647-A44E-A5C5DCCEA819}">
      <dgm:prSet/>
      <dgm:spPr/>
    </dgm:pt>
    <dgm:pt modelId="{98E18563-9300-486C-98B7-017C2AF329AD}" type="sibTrans" cxnId="{48FDF9BA-3C58-4647-A44E-A5C5DCCEA819}">
      <dgm:prSet/>
      <dgm:spPr/>
    </dgm:pt>
    <dgm:pt modelId="{D1CBB7CB-E1A2-4AD9-BDC4-BC27B7FBB7D7}" type="pres">
      <dgm:prSet presAssocID="{F8BEE10B-5C6D-40C9-BED4-BFDD40992963}" presName="vert0" presStyleCnt="0">
        <dgm:presLayoutVars>
          <dgm:dir/>
          <dgm:animOne val="branch"/>
          <dgm:animLvl val="lvl"/>
        </dgm:presLayoutVars>
      </dgm:prSet>
      <dgm:spPr/>
    </dgm:pt>
    <dgm:pt modelId="{917125D2-C7BB-4ABC-97D5-37B6AF0A5666}" type="pres">
      <dgm:prSet presAssocID="{862F7575-21C2-478D-B0C0-99794A4C2FB1}" presName="thickLine" presStyleLbl="alignNode1" presStyleIdx="0" presStyleCnt="5"/>
      <dgm:spPr/>
    </dgm:pt>
    <dgm:pt modelId="{D4C0DC75-A477-4763-B460-BA17CA620EE4}" type="pres">
      <dgm:prSet presAssocID="{862F7575-21C2-478D-B0C0-99794A4C2FB1}" presName="horz1" presStyleCnt="0"/>
      <dgm:spPr/>
    </dgm:pt>
    <dgm:pt modelId="{81923FB9-7EEF-41E0-9C41-F2C3E369D5A0}" type="pres">
      <dgm:prSet presAssocID="{862F7575-21C2-478D-B0C0-99794A4C2FB1}" presName="tx1" presStyleLbl="revTx" presStyleIdx="0" presStyleCnt="5"/>
      <dgm:spPr/>
    </dgm:pt>
    <dgm:pt modelId="{75C88DE8-D3B5-4F55-9E6D-2A567D7CACD5}" type="pres">
      <dgm:prSet presAssocID="{862F7575-21C2-478D-B0C0-99794A4C2FB1}" presName="vert1" presStyleCnt="0"/>
      <dgm:spPr/>
    </dgm:pt>
    <dgm:pt modelId="{3F0525F0-DBB6-41A3-B560-FA5E6CFF8DE0}" type="pres">
      <dgm:prSet presAssocID="{A7EAEC65-EB0B-40E9-91C8-CA89F6FF3048}" presName="thickLine" presStyleLbl="alignNode1" presStyleIdx="1" presStyleCnt="5"/>
      <dgm:spPr/>
    </dgm:pt>
    <dgm:pt modelId="{0035EDE8-77F7-4986-A5B0-9ED237D9B085}" type="pres">
      <dgm:prSet presAssocID="{A7EAEC65-EB0B-40E9-91C8-CA89F6FF3048}" presName="horz1" presStyleCnt="0"/>
      <dgm:spPr/>
    </dgm:pt>
    <dgm:pt modelId="{3560131F-3F4D-47D0-9111-A338724C7F0F}" type="pres">
      <dgm:prSet presAssocID="{A7EAEC65-EB0B-40E9-91C8-CA89F6FF3048}" presName="tx1" presStyleLbl="revTx" presStyleIdx="1" presStyleCnt="5"/>
      <dgm:spPr/>
    </dgm:pt>
    <dgm:pt modelId="{AD63E577-EEF1-4620-9730-FE6AEFDB7ACF}" type="pres">
      <dgm:prSet presAssocID="{A7EAEC65-EB0B-40E9-91C8-CA89F6FF3048}" presName="vert1" presStyleCnt="0"/>
      <dgm:spPr/>
    </dgm:pt>
    <dgm:pt modelId="{63A9B933-AA9B-42E5-923A-48D7976A4385}" type="pres">
      <dgm:prSet presAssocID="{A7744DB7-8A80-4C20-BD7A-31C6F9822A00}" presName="thickLine" presStyleLbl="alignNode1" presStyleIdx="2" presStyleCnt="5"/>
      <dgm:spPr/>
    </dgm:pt>
    <dgm:pt modelId="{A75A963F-6E69-4072-BA57-75028FC3A01B}" type="pres">
      <dgm:prSet presAssocID="{A7744DB7-8A80-4C20-BD7A-31C6F9822A00}" presName="horz1" presStyleCnt="0"/>
      <dgm:spPr/>
    </dgm:pt>
    <dgm:pt modelId="{D3962ED9-3FC5-4931-B70A-89B7FDCB6F27}" type="pres">
      <dgm:prSet presAssocID="{A7744DB7-8A80-4C20-BD7A-31C6F9822A00}" presName="tx1" presStyleLbl="revTx" presStyleIdx="2" presStyleCnt="5"/>
      <dgm:spPr/>
    </dgm:pt>
    <dgm:pt modelId="{A7EA35AA-ACCF-42F6-8D17-A876F713AA73}" type="pres">
      <dgm:prSet presAssocID="{A7744DB7-8A80-4C20-BD7A-31C6F9822A00}" presName="vert1" presStyleCnt="0"/>
      <dgm:spPr/>
    </dgm:pt>
    <dgm:pt modelId="{54D73A95-A8F9-4D51-AC50-E08365DA9E66}" type="pres">
      <dgm:prSet presAssocID="{C3A62A42-68D3-4E41-8246-5F551AB4BFC8}" presName="thickLine" presStyleLbl="alignNode1" presStyleIdx="3" presStyleCnt="5"/>
      <dgm:spPr/>
    </dgm:pt>
    <dgm:pt modelId="{6051EEDD-FD30-44FB-8BF3-331F61F41211}" type="pres">
      <dgm:prSet presAssocID="{C3A62A42-68D3-4E41-8246-5F551AB4BFC8}" presName="horz1" presStyleCnt="0"/>
      <dgm:spPr/>
    </dgm:pt>
    <dgm:pt modelId="{4A309EAF-141E-43D5-ADAC-026C57D906EA}" type="pres">
      <dgm:prSet presAssocID="{C3A62A42-68D3-4E41-8246-5F551AB4BFC8}" presName="tx1" presStyleLbl="revTx" presStyleIdx="3" presStyleCnt="5"/>
      <dgm:spPr/>
    </dgm:pt>
    <dgm:pt modelId="{577F891F-82CA-4D4D-9319-10C0FB26D523}" type="pres">
      <dgm:prSet presAssocID="{C3A62A42-68D3-4E41-8246-5F551AB4BFC8}" presName="vert1" presStyleCnt="0"/>
      <dgm:spPr/>
    </dgm:pt>
    <dgm:pt modelId="{9B91F76A-0BBE-4E22-B904-1A7D62503A11}" type="pres">
      <dgm:prSet presAssocID="{E6CD898A-C8C9-4D21-A22E-11B2E67A592A}" presName="thickLine" presStyleLbl="alignNode1" presStyleIdx="4" presStyleCnt="5"/>
      <dgm:spPr/>
    </dgm:pt>
    <dgm:pt modelId="{3887FC06-5B60-4C15-9E3E-63EC326D39B3}" type="pres">
      <dgm:prSet presAssocID="{E6CD898A-C8C9-4D21-A22E-11B2E67A592A}" presName="horz1" presStyleCnt="0"/>
      <dgm:spPr/>
    </dgm:pt>
    <dgm:pt modelId="{25E024DE-0938-472E-ADCC-56AE6B7968FA}" type="pres">
      <dgm:prSet presAssocID="{E6CD898A-C8C9-4D21-A22E-11B2E67A592A}" presName="tx1" presStyleLbl="revTx" presStyleIdx="4" presStyleCnt="5"/>
      <dgm:spPr/>
    </dgm:pt>
    <dgm:pt modelId="{023563E0-0331-4F6B-929B-FCCDA0D06C87}" type="pres">
      <dgm:prSet presAssocID="{E6CD898A-C8C9-4D21-A22E-11B2E67A592A}" presName="vert1" presStyleCnt="0"/>
      <dgm:spPr/>
    </dgm:pt>
  </dgm:ptLst>
  <dgm:cxnLst>
    <dgm:cxn modelId="{975E5609-9920-4EB9-8382-4B8C7138681F}" type="presOf" srcId="{A7EAEC65-EB0B-40E9-91C8-CA89F6FF3048}" destId="{3560131F-3F4D-47D0-9111-A338724C7F0F}" srcOrd="0" destOrd="0" presId="urn:microsoft.com/office/officeart/2008/layout/LinedList"/>
    <dgm:cxn modelId="{847CEF0A-00F9-4B40-B9BE-881FE302F757}" type="presOf" srcId="{E6CD898A-C8C9-4D21-A22E-11B2E67A592A}" destId="{25E024DE-0938-472E-ADCC-56AE6B7968FA}" srcOrd="0" destOrd="0" presId="urn:microsoft.com/office/officeart/2008/layout/LinedList"/>
    <dgm:cxn modelId="{56B9B528-14C3-4C9D-9AAF-2FEAF314D17A}" type="presOf" srcId="{C3A62A42-68D3-4E41-8246-5F551AB4BFC8}" destId="{4A309EAF-141E-43D5-ADAC-026C57D906EA}" srcOrd="0" destOrd="0" presId="urn:microsoft.com/office/officeart/2008/layout/LinedList"/>
    <dgm:cxn modelId="{53F61C2B-E902-4FE5-973C-5EB9FA10CE9B}" type="presOf" srcId="{A7744DB7-8A80-4C20-BD7A-31C6F9822A00}" destId="{D3962ED9-3FC5-4931-B70A-89B7FDCB6F27}" srcOrd="0" destOrd="0" presId="urn:microsoft.com/office/officeart/2008/layout/LinedList"/>
    <dgm:cxn modelId="{4CF59B2C-2913-4DD4-B66A-5962EC0DA655}" srcId="{F8BEE10B-5C6D-40C9-BED4-BFDD40992963}" destId="{A7744DB7-8A80-4C20-BD7A-31C6F9822A00}" srcOrd="2" destOrd="0" parTransId="{4147CCE7-F2C2-4EC7-A283-2CDBBF8654C7}" sibTransId="{1CFF3EC5-7323-42C9-A8B2-2DB4AA6F162A}"/>
    <dgm:cxn modelId="{866AF5A9-EDF0-40AF-9414-F5FA7E9F9523}" type="presOf" srcId="{F8BEE10B-5C6D-40C9-BED4-BFDD40992963}" destId="{D1CBB7CB-E1A2-4AD9-BDC4-BC27B7FBB7D7}" srcOrd="0" destOrd="0" presId="urn:microsoft.com/office/officeart/2008/layout/LinedList"/>
    <dgm:cxn modelId="{B4C7C3AC-4ED5-4268-B955-EBDB4B89108D}" type="presOf" srcId="{862F7575-21C2-478D-B0C0-99794A4C2FB1}" destId="{81923FB9-7EEF-41E0-9C41-F2C3E369D5A0}" srcOrd="0" destOrd="0" presId="urn:microsoft.com/office/officeart/2008/layout/LinedList"/>
    <dgm:cxn modelId="{48FDF9BA-3C58-4647-A44E-A5C5DCCEA819}" srcId="{F8BEE10B-5C6D-40C9-BED4-BFDD40992963}" destId="{C3A62A42-68D3-4E41-8246-5F551AB4BFC8}" srcOrd="3" destOrd="0" parTransId="{09D7AD58-B488-4693-92D3-1DD4005E7FFE}" sibTransId="{98E18563-9300-486C-98B7-017C2AF329AD}"/>
    <dgm:cxn modelId="{A80ADAC3-C7CD-49DC-B4CD-4E13B638528D}" srcId="{F8BEE10B-5C6D-40C9-BED4-BFDD40992963}" destId="{A7EAEC65-EB0B-40E9-91C8-CA89F6FF3048}" srcOrd="1" destOrd="0" parTransId="{AFCBE7A4-DB40-4420-A99B-0F8ED52D10B9}" sibTransId="{C0D9EBE3-6A9D-4113-BB50-B7EE4B0A57E6}"/>
    <dgm:cxn modelId="{73E6E7D9-5D2A-4A8C-908D-8E346D3FD664}" srcId="{F8BEE10B-5C6D-40C9-BED4-BFDD40992963}" destId="{862F7575-21C2-478D-B0C0-99794A4C2FB1}" srcOrd="0" destOrd="0" parTransId="{A3FD7260-79EC-4D1C-8781-7B193B0B797C}" sibTransId="{4F93B1A6-3AA6-4953-80A7-A3A9D580F88A}"/>
    <dgm:cxn modelId="{E1FFF5F1-DEC1-4F38-8A79-0193D8A55E8D}" srcId="{F8BEE10B-5C6D-40C9-BED4-BFDD40992963}" destId="{E6CD898A-C8C9-4D21-A22E-11B2E67A592A}" srcOrd="4" destOrd="0" parTransId="{90D26806-9125-48BF-BA42-695F0733635C}" sibTransId="{D016D9E0-E697-4DE8-923E-460B9A178580}"/>
    <dgm:cxn modelId="{9D328340-71CB-4C56-82CD-56A04B149245}" type="presParOf" srcId="{D1CBB7CB-E1A2-4AD9-BDC4-BC27B7FBB7D7}" destId="{917125D2-C7BB-4ABC-97D5-37B6AF0A5666}" srcOrd="0" destOrd="0" presId="urn:microsoft.com/office/officeart/2008/layout/LinedList"/>
    <dgm:cxn modelId="{F9D3E127-951D-4A0E-90AD-0014108A409F}" type="presParOf" srcId="{D1CBB7CB-E1A2-4AD9-BDC4-BC27B7FBB7D7}" destId="{D4C0DC75-A477-4763-B460-BA17CA620EE4}" srcOrd="1" destOrd="0" presId="urn:microsoft.com/office/officeart/2008/layout/LinedList"/>
    <dgm:cxn modelId="{E61F94F5-3732-4AAA-B016-49726E41B69A}" type="presParOf" srcId="{D4C0DC75-A477-4763-B460-BA17CA620EE4}" destId="{81923FB9-7EEF-41E0-9C41-F2C3E369D5A0}" srcOrd="0" destOrd="0" presId="urn:microsoft.com/office/officeart/2008/layout/LinedList"/>
    <dgm:cxn modelId="{8A584BE7-372E-4B4F-891A-9BC6450E8A31}" type="presParOf" srcId="{D4C0DC75-A477-4763-B460-BA17CA620EE4}" destId="{75C88DE8-D3B5-4F55-9E6D-2A567D7CACD5}" srcOrd="1" destOrd="0" presId="urn:microsoft.com/office/officeart/2008/layout/LinedList"/>
    <dgm:cxn modelId="{7B83A262-7A47-4F30-8377-5C170E820100}" type="presParOf" srcId="{D1CBB7CB-E1A2-4AD9-BDC4-BC27B7FBB7D7}" destId="{3F0525F0-DBB6-41A3-B560-FA5E6CFF8DE0}" srcOrd="2" destOrd="0" presId="urn:microsoft.com/office/officeart/2008/layout/LinedList"/>
    <dgm:cxn modelId="{43EFAAA5-831D-406C-B6A3-CABE24F2C2F2}" type="presParOf" srcId="{D1CBB7CB-E1A2-4AD9-BDC4-BC27B7FBB7D7}" destId="{0035EDE8-77F7-4986-A5B0-9ED237D9B085}" srcOrd="3" destOrd="0" presId="urn:microsoft.com/office/officeart/2008/layout/LinedList"/>
    <dgm:cxn modelId="{44BC1FFA-0756-49E1-AF1C-80EA487F9E82}" type="presParOf" srcId="{0035EDE8-77F7-4986-A5B0-9ED237D9B085}" destId="{3560131F-3F4D-47D0-9111-A338724C7F0F}" srcOrd="0" destOrd="0" presId="urn:microsoft.com/office/officeart/2008/layout/LinedList"/>
    <dgm:cxn modelId="{39B5E621-CC7A-4F5A-91F0-AC21074BB8E5}" type="presParOf" srcId="{0035EDE8-77F7-4986-A5B0-9ED237D9B085}" destId="{AD63E577-EEF1-4620-9730-FE6AEFDB7ACF}" srcOrd="1" destOrd="0" presId="urn:microsoft.com/office/officeart/2008/layout/LinedList"/>
    <dgm:cxn modelId="{9D7DD45C-E786-4A74-AAD9-D206BF3B0562}" type="presParOf" srcId="{D1CBB7CB-E1A2-4AD9-BDC4-BC27B7FBB7D7}" destId="{63A9B933-AA9B-42E5-923A-48D7976A4385}" srcOrd="4" destOrd="0" presId="urn:microsoft.com/office/officeart/2008/layout/LinedList"/>
    <dgm:cxn modelId="{FE0472F2-DEBA-4B9B-A3CC-A46A20ECB906}" type="presParOf" srcId="{D1CBB7CB-E1A2-4AD9-BDC4-BC27B7FBB7D7}" destId="{A75A963F-6E69-4072-BA57-75028FC3A01B}" srcOrd="5" destOrd="0" presId="urn:microsoft.com/office/officeart/2008/layout/LinedList"/>
    <dgm:cxn modelId="{240B4F58-9194-4BD8-89EA-747E0B8374B3}" type="presParOf" srcId="{A75A963F-6E69-4072-BA57-75028FC3A01B}" destId="{D3962ED9-3FC5-4931-B70A-89B7FDCB6F27}" srcOrd="0" destOrd="0" presId="urn:microsoft.com/office/officeart/2008/layout/LinedList"/>
    <dgm:cxn modelId="{8D2F6E4D-D1FA-4503-BE58-85BD1716E243}" type="presParOf" srcId="{A75A963F-6E69-4072-BA57-75028FC3A01B}" destId="{A7EA35AA-ACCF-42F6-8D17-A876F713AA73}" srcOrd="1" destOrd="0" presId="urn:microsoft.com/office/officeart/2008/layout/LinedList"/>
    <dgm:cxn modelId="{B1BEA489-9E00-42E5-8D4F-A8F22BE2069B}" type="presParOf" srcId="{D1CBB7CB-E1A2-4AD9-BDC4-BC27B7FBB7D7}" destId="{54D73A95-A8F9-4D51-AC50-E08365DA9E66}" srcOrd="6" destOrd="0" presId="urn:microsoft.com/office/officeart/2008/layout/LinedList"/>
    <dgm:cxn modelId="{7F14EB40-AC2D-43AE-858B-B663B115B40D}" type="presParOf" srcId="{D1CBB7CB-E1A2-4AD9-BDC4-BC27B7FBB7D7}" destId="{6051EEDD-FD30-44FB-8BF3-331F61F41211}" srcOrd="7" destOrd="0" presId="urn:microsoft.com/office/officeart/2008/layout/LinedList"/>
    <dgm:cxn modelId="{302ACE06-74AB-497E-A65A-AFBE0BA4C71C}" type="presParOf" srcId="{6051EEDD-FD30-44FB-8BF3-331F61F41211}" destId="{4A309EAF-141E-43D5-ADAC-026C57D906EA}" srcOrd="0" destOrd="0" presId="urn:microsoft.com/office/officeart/2008/layout/LinedList"/>
    <dgm:cxn modelId="{C8C2F1F3-7CE2-41D1-8F32-6A48A874A08F}" type="presParOf" srcId="{6051EEDD-FD30-44FB-8BF3-331F61F41211}" destId="{577F891F-82CA-4D4D-9319-10C0FB26D523}" srcOrd="1" destOrd="0" presId="urn:microsoft.com/office/officeart/2008/layout/LinedList"/>
    <dgm:cxn modelId="{95996C01-752A-4357-9F96-1CC3E9780B04}" type="presParOf" srcId="{D1CBB7CB-E1A2-4AD9-BDC4-BC27B7FBB7D7}" destId="{9B91F76A-0BBE-4E22-B904-1A7D62503A11}" srcOrd="8" destOrd="0" presId="urn:microsoft.com/office/officeart/2008/layout/LinedList"/>
    <dgm:cxn modelId="{7600C659-093A-43D5-8F0F-405B33F148F4}" type="presParOf" srcId="{D1CBB7CB-E1A2-4AD9-BDC4-BC27B7FBB7D7}" destId="{3887FC06-5B60-4C15-9E3E-63EC326D39B3}" srcOrd="9" destOrd="0" presId="urn:microsoft.com/office/officeart/2008/layout/LinedList"/>
    <dgm:cxn modelId="{E601A74D-2894-4120-A6F1-614F0E0485AC}" type="presParOf" srcId="{3887FC06-5B60-4C15-9E3E-63EC326D39B3}" destId="{25E024DE-0938-472E-ADCC-56AE6B7968FA}" srcOrd="0" destOrd="0" presId="urn:microsoft.com/office/officeart/2008/layout/LinedList"/>
    <dgm:cxn modelId="{4554D895-3B93-4973-9D04-61263CA4BB49}" type="presParOf" srcId="{3887FC06-5B60-4C15-9E3E-63EC326D39B3}" destId="{023563E0-0331-4F6B-929B-FCCDA0D06C8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6CB9F6-45BB-46B9-9359-0FA6E03FD5D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FD9DBDC-EFAF-4A30-BBF1-AEB9C8294A63}">
      <dgm:prSet/>
      <dgm:spPr/>
      <dgm:t>
        <a:bodyPr/>
        <a:lstStyle/>
        <a:p>
          <a:pPr>
            <a:lnSpc>
              <a:spcPct val="100000"/>
            </a:lnSpc>
          </a:pPr>
          <a:r>
            <a:rPr lang="en-US"/>
            <a:t>Arrange the dataset in ascending or descending order</a:t>
          </a:r>
        </a:p>
      </dgm:t>
    </dgm:pt>
    <dgm:pt modelId="{8052B9DB-D22E-45F9-B9FE-215DF3DD4C29}" type="parTrans" cxnId="{F2DA3952-79F9-4E8C-AC16-E4C97F5CA848}">
      <dgm:prSet/>
      <dgm:spPr/>
      <dgm:t>
        <a:bodyPr/>
        <a:lstStyle/>
        <a:p>
          <a:endParaRPr lang="en-US"/>
        </a:p>
      </dgm:t>
    </dgm:pt>
    <dgm:pt modelId="{48B75D42-C64C-485A-BD3E-46B01B960D8E}" type="sibTrans" cxnId="{F2DA3952-79F9-4E8C-AC16-E4C97F5CA848}">
      <dgm:prSet/>
      <dgm:spPr/>
      <dgm:t>
        <a:bodyPr/>
        <a:lstStyle/>
        <a:p>
          <a:endParaRPr lang="en-US"/>
        </a:p>
      </dgm:t>
    </dgm:pt>
    <dgm:pt modelId="{67F18783-2FE7-4705-8569-14DCEB851CC6}">
      <dgm:prSet/>
      <dgm:spPr/>
      <dgm:t>
        <a:bodyPr/>
        <a:lstStyle/>
        <a:p>
          <a:pPr>
            <a:lnSpc>
              <a:spcPct val="100000"/>
            </a:lnSpc>
          </a:pPr>
          <a:r>
            <a:rPr lang="en-US"/>
            <a:t>If the dataset has an odd number of values, the median is the middle value</a:t>
          </a:r>
        </a:p>
      </dgm:t>
    </dgm:pt>
    <dgm:pt modelId="{5BFA138C-4158-4C27-BC5C-9B1CDEC11E77}" type="parTrans" cxnId="{99003D67-8119-4316-8E7D-9F7D5138C1FB}">
      <dgm:prSet/>
      <dgm:spPr/>
      <dgm:t>
        <a:bodyPr/>
        <a:lstStyle/>
        <a:p>
          <a:endParaRPr lang="en-US"/>
        </a:p>
      </dgm:t>
    </dgm:pt>
    <dgm:pt modelId="{07D7DAFE-F0AA-41D2-936C-A043A4B940FC}" type="sibTrans" cxnId="{99003D67-8119-4316-8E7D-9F7D5138C1FB}">
      <dgm:prSet/>
      <dgm:spPr/>
      <dgm:t>
        <a:bodyPr/>
        <a:lstStyle/>
        <a:p>
          <a:endParaRPr lang="en-US"/>
        </a:p>
      </dgm:t>
    </dgm:pt>
    <dgm:pt modelId="{D2E66BAC-7692-487F-9E54-2FA218D610B6}">
      <dgm:prSet/>
      <dgm:spPr/>
      <dgm:t>
        <a:bodyPr/>
        <a:lstStyle/>
        <a:p>
          <a:pPr>
            <a:lnSpc>
              <a:spcPct val="100000"/>
            </a:lnSpc>
          </a:pPr>
          <a:r>
            <a:rPr lang="en-US"/>
            <a:t>If the dataset has an even number of values, the median is the average of the two middle values</a:t>
          </a:r>
        </a:p>
      </dgm:t>
    </dgm:pt>
    <dgm:pt modelId="{208327CB-84B6-47AE-AAEF-CA2D220D424F}" type="parTrans" cxnId="{3A37D72E-2436-46DF-9CAE-259978811628}">
      <dgm:prSet/>
      <dgm:spPr/>
      <dgm:t>
        <a:bodyPr/>
        <a:lstStyle/>
        <a:p>
          <a:endParaRPr lang="en-US"/>
        </a:p>
      </dgm:t>
    </dgm:pt>
    <dgm:pt modelId="{7DDFB04E-5687-489D-B1F7-954835BF8044}" type="sibTrans" cxnId="{3A37D72E-2436-46DF-9CAE-259978811628}">
      <dgm:prSet/>
      <dgm:spPr/>
      <dgm:t>
        <a:bodyPr/>
        <a:lstStyle/>
        <a:p>
          <a:endParaRPr lang="en-US"/>
        </a:p>
      </dgm:t>
    </dgm:pt>
    <dgm:pt modelId="{949EF327-330B-4036-80DE-6B84266D6AD3}" type="pres">
      <dgm:prSet presAssocID="{3A6CB9F6-45BB-46B9-9359-0FA6E03FD5D4}" presName="root" presStyleCnt="0">
        <dgm:presLayoutVars>
          <dgm:dir/>
          <dgm:resizeHandles val="exact"/>
        </dgm:presLayoutVars>
      </dgm:prSet>
      <dgm:spPr/>
    </dgm:pt>
    <dgm:pt modelId="{FA8D4EAA-C146-4B18-B4CC-C3AF71745CF9}" type="pres">
      <dgm:prSet presAssocID="{1FD9DBDC-EFAF-4A30-BBF1-AEB9C8294A63}" presName="compNode" presStyleCnt="0"/>
      <dgm:spPr/>
    </dgm:pt>
    <dgm:pt modelId="{7EF1B9F4-750E-46E5-9B3F-A52B4051FB9D}" type="pres">
      <dgm:prSet presAssocID="{1FD9DBDC-EFAF-4A30-BBF1-AEB9C8294A63}" presName="bgRect" presStyleLbl="bgShp" presStyleIdx="0" presStyleCnt="3"/>
      <dgm:spPr/>
    </dgm:pt>
    <dgm:pt modelId="{4A005A48-191A-4CAF-B607-68BC469818B7}" type="pres">
      <dgm:prSet presAssocID="{1FD9DBDC-EFAF-4A30-BBF1-AEB9C8294A6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183BBDDB-E709-43C1-888C-2944D204F484}" type="pres">
      <dgm:prSet presAssocID="{1FD9DBDC-EFAF-4A30-BBF1-AEB9C8294A63}" presName="spaceRect" presStyleCnt="0"/>
      <dgm:spPr/>
    </dgm:pt>
    <dgm:pt modelId="{A2A0B807-799C-443B-9E5E-B7B655287CA2}" type="pres">
      <dgm:prSet presAssocID="{1FD9DBDC-EFAF-4A30-BBF1-AEB9C8294A63}" presName="parTx" presStyleLbl="revTx" presStyleIdx="0" presStyleCnt="3">
        <dgm:presLayoutVars>
          <dgm:chMax val="0"/>
          <dgm:chPref val="0"/>
        </dgm:presLayoutVars>
      </dgm:prSet>
      <dgm:spPr/>
    </dgm:pt>
    <dgm:pt modelId="{7F5FD625-FEC4-4F45-A94C-26F6C0329A50}" type="pres">
      <dgm:prSet presAssocID="{48B75D42-C64C-485A-BD3E-46B01B960D8E}" presName="sibTrans" presStyleCnt="0"/>
      <dgm:spPr/>
    </dgm:pt>
    <dgm:pt modelId="{4A647FD2-8A51-4524-BDDD-CC7E218B6717}" type="pres">
      <dgm:prSet presAssocID="{67F18783-2FE7-4705-8569-14DCEB851CC6}" presName="compNode" presStyleCnt="0"/>
      <dgm:spPr/>
    </dgm:pt>
    <dgm:pt modelId="{AB076FFF-656F-492C-8629-9A1D280F48C5}" type="pres">
      <dgm:prSet presAssocID="{67F18783-2FE7-4705-8569-14DCEB851CC6}" presName="bgRect" presStyleLbl="bgShp" presStyleIdx="1" presStyleCnt="3"/>
      <dgm:spPr/>
    </dgm:pt>
    <dgm:pt modelId="{76E1C55F-0D26-4110-AC78-1D35CAF0951D}" type="pres">
      <dgm:prSet presAssocID="{67F18783-2FE7-4705-8569-14DCEB851C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EC735B80-72CF-4539-A2D7-DA6E9904E5C4}" type="pres">
      <dgm:prSet presAssocID="{67F18783-2FE7-4705-8569-14DCEB851CC6}" presName="spaceRect" presStyleCnt="0"/>
      <dgm:spPr/>
    </dgm:pt>
    <dgm:pt modelId="{D5907E33-1A47-4BA6-B98A-E3B0A0D9C15E}" type="pres">
      <dgm:prSet presAssocID="{67F18783-2FE7-4705-8569-14DCEB851CC6}" presName="parTx" presStyleLbl="revTx" presStyleIdx="1" presStyleCnt="3">
        <dgm:presLayoutVars>
          <dgm:chMax val="0"/>
          <dgm:chPref val="0"/>
        </dgm:presLayoutVars>
      </dgm:prSet>
      <dgm:spPr/>
    </dgm:pt>
    <dgm:pt modelId="{16222EB2-A9E0-4503-852B-719566AA6522}" type="pres">
      <dgm:prSet presAssocID="{07D7DAFE-F0AA-41D2-936C-A043A4B940FC}" presName="sibTrans" presStyleCnt="0"/>
      <dgm:spPr/>
    </dgm:pt>
    <dgm:pt modelId="{2089C0A2-3871-47B8-8999-283E7711B887}" type="pres">
      <dgm:prSet presAssocID="{D2E66BAC-7692-487F-9E54-2FA218D610B6}" presName="compNode" presStyleCnt="0"/>
      <dgm:spPr/>
    </dgm:pt>
    <dgm:pt modelId="{15E801B9-0DDB-4282-9025-9BECE916F2EF}" type="pres">
      <dgm:prSet presAssocID="{D2E66BAC-7692-487F-9E54-2FA218D610B6}" presName="bgRect" presStyleLbl="bgShp" presStyleIdx="2" presStyleCnt="3"/>
      <dgm:spPr/>
    </dgm:pt>
    <dgm:pt modelId="{A4D83666-22F8-4BC5-A90D-4D27EAAD34A6}" type="pres">
      <dgm:prSet presAssocID="{D2E66BAC-7692-487F-9E54-2FA218D610B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3C2602E0-6C83-4C4B-879D-0C305FAECCF4}" type="pres">
      <dgm:prSet presAssocID="{D2E66BAC-7692-487F-9E54-2FA218D610B6}" presName="spaceRect" presStyleCnt="0"/>
      <dgm:spPr/>
    </dgm:pt>
    <dgm:pt modelId="{6651D827-B1FC-4DC4-ACCA-70B235E29DBF}" type="pres">
      <dgm:prSet presAssocID="{D2E66BAC-7692-487F-9E54-2FA218D610B6}" presName="parTx" presStyleLbl="revTx" presStyleIdx="2" presStyleCnt="3">
        <dgm:presLayoutVars>
          <dgm:chMax val="0"/>
          <dgm:chPref val="0"/>
        </dgm:presLayoutVars>
      </dgm:prSet>
      <dgm:spPr/>
    </dgm:pt>
  </dgm:ptLst>
  <dgm:cxnLst>
    <dgm:cxn modelId="{3B89D505-EFCB-431E-A850-45A8A5020151}" type="presOf" srcId="{3A6CB9F6-45BB-46B9-9359-0FA6E03FD5D4}" destId="{949EF327-330B-4036-80DE-6B84266D6AD3}" srcOrd="0" destOrd="0" presId="urn:microsoft.com/office/officeart/2018/2/layout/IconVerticalSolidList"/>
    <dgm:cxn modelId="{3A37D72E-2436-46DF-9CAE-259978811628}" srcId="{3A6CB9F6-45BB-46B9-9359-0FA6E03FD5D4}" destId="{D2E66BAC-7692-487F-9E54-2FA218D610B6}" srcOrd="2" destOrd="0" parTransId="{208327CB-84B6-47AE-AAEF-CA2D220D424F}" sibTransId="{7DDFB04E-5687-489D-B1F7-954835BF8044}"/>
    <dgm:cxn modelId="{99003D67-8119-4316-8E7D-9F7D5138C1FB}" srcId="{3A6CB9F6-45BB-46B9-9359-0FA6E03FD5D4}" destId="{67F18783-2FE7-4705-8569-14DCEB851CC6}" srcOrd="1" destOrd="0" parTransId="{5BFA138C-4158-4C27-BC5C-9B1CDEC11E77}" sibTransId="{07D7DAFE-F0AA-41D2-936C-A043A4B940FC}"/>
    <dgm:cxn modelId="{F2DA3952-79F9-4E8C-AC16-E4C97F5CA848}" srcId="{3A6CB9F6-45BB-46B9-9359-0FA6E03FD5D4}" destId="{1FD9DBDC-EFAF-4A30-BBF1-AEB9C8294A63}" srcOrd="0" destOrd="0" parTransId="{8052B9DB-D22E-45F9-B9FE-215DF3DD4C29}" sibTransId="{48B75D42-C64C-485A-BD3E-46B01B960D8E}"/>
    <dgm:cxn modelId="{B04147AA-CBC0-4C0B-829F-4059667BD2BA}" type="presOf" srcId="{1FD9DBDC-EFAF-4A30-BBF1-AEB9C8294A63}" destId="{A2A0B807-799C-443B-9E5E-B7B655287CA2}" srcOrd="0" destOrd="0" presId="urn:microsoft.com/office/officeart/2018/2/layout/IconVerticalSolidList"/>
    <dgm:cxn modelId="{326FFBB0-B226-4121-9E61-D55E19C18923}" type="presOf" srcId="{67F18783-2FE7-4705-8569-14DCEB851CC6}" destId="{D5907E33-1A47-4BA6-B98A-E3B0A0D9C15E}" srcOrd="0" destOrd="0" presId="urn:microsoft.com/office/officeart/2018/2/layout/IconVerticalSolidList"/>
    <dgm:cxn modelId="{08D7CAB7-3B08-422A-8408-E0107631C35E}" type="presOf" srcId="{D2E66BAC-7692-487F-9E54-2FA218D610B6}" destId="{6651D827-B1FC-4DC4-ACCA-70B235E29DBF}" srcOrd="0" destOrd="0" presId="urn:microsoft.com/office/officeart/2018/2/layout/IconVerticalSolidList"/>
    <dgm:cxn modelId="{D790A045-A8D5-46F3-82F7-88F90503ECED}" type="presParOf" srcId="{949EF327-330B-4036-80DE-6B84266D6AD3}" destId="{FA8D4EAA-C146-4B18-B4CC-C3AF71745CF9}" srcOrd="0" destOrd="0" presId="urn:microsoft.com/office/officeart/2018/2/layout/IconVerticalSolidList"/>
    <dgm:cxn modelId="{CAAE28AB-466A-48F9-89E0-F23FC455638E}" type="presParOf" srcId="{FA8D4EAA-C146-4B18-B4CC-C3AF71745CF9}" destId="{7EF1B9F4-750E-46E5-9B3F-A52B4051FB9D}" srcOrd="0" destOrd="0" presId="urn:microsoft.com/office/officeart/2018/2/layout/IconVerticalSolidList"/>
    <dgm:cxn modelId="{B9578551-C11C-4726-BD8C-443388DAB98D}" type="presParOf" srcId="{FA8D4EAA-C146-4B18-B4CC-C3AF71745CF9}" destId="{4A005A48-191A-4CAF-B607-68BC469818B7}" srcOrd="1" destOrd="0" presId="urn:microsoft.com/office/officeart/2018/2/layout/IconVerticalSolidList"/>
    <dgm:cxn modelId="{7C07274E-6DAE-4ACD-AA0E-64031BD41F58}" type="presParOf" srcId="{FA8D4EAA-C146-4B18-B4CC-C3AF71745CF9}" destId="{183BBDDB-E709-43C1-888C-2944D204F484}" srcOrd="2" destOrd="0" presId="urn:microsoft.com/office/officeart/2018/2/layout/IconVerticalSolidList"/>
    <dgm:cxn modelId="{E0F6774C-9E46-4711-B418-420AD8204517}" type="presParOf" srcId="{FA8D4EAA-C146-4B18-B4CC-C3AF71745CF9}" destId="{A2A0B807-799C-443B-9E5E-B7B655287CA2}" srcOrd="3" destOrd="0" presId="urn:microsoft.com/office/officeart/2018/2/layout/IconVerticalSolidList"/>
    <dgm:cxn modelId="{FD991683-3B52-4735-9E3F-A13C387C40DF}" type="presParOf" srcId="{949EF327-330B-4036-80DE-6B84266D6AD3}" destId="{7F5FD625-FEC4-4F45-A94C-26F6C0329A50}" srcOrd="1" destOrd="0" presId="urn:microsoft.com/office/officeart/2018/2/layout/IconVerticalSolidList"/>
    <dgm:cxn modelId="{D03383B2-60EB-430A-AA39-028A6F775AF0}" type="presParOf" srcId="{949EF327-330B-4036-80DE-6B84266D6AD3}" destId="{4A647FD2-8A51-4524-BDDD-CC7E218B6717}" srcOrd="2" destOrd="0" presId="urn:microsoft.com/office/officeart/2018/2/layout/IconVerticalSolidList"/>
    <dgm:cxn modelId="{D1D10C5C-C5C6-4767-B1E0-797DFB67CF5B}" type="presParOf" srcId="{4A647FD2-8A51-4524-BDDD-CC7E218B6717}" destId="{AB076FFF-656F-492C-8629-9A1D280F48C5}" srcOrd="0" destOrd="0" presId="urn:microsoft.com/office/officeart/2018/2/layout/IconVerticalSolidList"/>
    <dgm:cxn modelId="{1C5B4A1D-F9DE-4E69-BA17-18AA24B4A65C}" type="presParOf" srcId="{4A647FD2-8A51-4524-BDDD-CC7E218B6717}" destId="{76E1C55F-0D26-4110-AC78-1D35CAF0951D}" srcOrd="1" destOrd="0" presId="urn:microsoft.com/office/officeart/2018/2/layout/IconVerticalSolidList"/>
    <dgm:cxn modelId="{1C81739B-A841-433A-A58B-343F0F9F6A32}" type="presParOf" srcId="{4A647FD2-8A51-4524-BDDD-CC7E218B6717}" destId="{EC735B80-72CF-4539-A2D7-DA6E9904E5C4}" srcOrd="2" destOrd="0" presId="urn:microsoft.com/office/officeart/2018/2/layout/IconVerticalSolidList"/>
    <dgm:cxn modelId="{96BD2DF1-8394-4EF0-8A51-474DEF7EA90B}" type="presParOf" srcId="{4A647FD2-8A51-4524-BDDD-CC7E218B6717}" destId="{D5907E33-1A47-4BA6-B98A-E3B0A0D9C15E}" srcOrd="3" destOrd="0" presId="urn:microsoft.com/office/officeart/2018/2/layout/IconVerticalSolidList"/>
    <dgm:cxn modelId="{DE853672-DCBB-4E28-A6C2-323401761736}" type="presParOf" srcId="{949EF327-330B-4036-80DE-6B84266D6AD3}" destId="{16222EB2-A9E0-4503-852B-719566AA6522}" srcOrd="3" destOrd="0" presId="urn:microsoft.com/office/officeart/2018/2/layout/IconVerticalSolidList"/>
    <dgm:cxn modelId="{4500D891-BC9B-4E30-A7EE-5E66A5A401E5}" type="presParOf" srcId="{949EF327-330B-4036-80DE-6B84266D6AD3}" destId="{2089C0A2-3871-47B8-8999-283E7711B887}" srcOrd="4" destOrd="0" presId="urn:microsoft.com/office/officeart/2018/2/layout/IconVerticalSolidList"/>
    <dgm:cxn modelId="{AF2B3CFF-106E-4557-B9DC-545168A217C2}" type="presParOf" srcId="{2089C0A2-3871-47B8-8999-283E7711B887}" destId="{15E801B9-0DDB-4282-9025-9BECE916F2EF}" srcOrd="0" destOrd="0" presId="urn:microsoft.com/office/officeart/2018/2/layout/IconVerticalSolidList"/>
    <dgm:cxn modelId="{A88C744D-BB2D-44F8-8FFD-E52D6B5CB3AA}" type="presParOf" srcId="{2089C0A2-3871-47B8-8999-283E7711B887}" destId="{A4D83666-22F8-4BC5-A90D-4D27EAAD34A6}" srcOrd="1" destOrd="0" presId="urn:microsoft.com/office/officeart/2018/2/layout/IconVerticalSolidList"/>
    <dgm:cxn modelId="{F523265D-A75E-4571-88CB-59EA21D2A3B6}" type="presParOf" srcId="{2089C0A2-3871-47B8-8999-283E7711B887}" destId="{3C2602E0-6C83-4C4B-879D-0C305FAECCF4}" srcOrd="2" destOrd="0" presId="urn:microsoft.com/office/officeart/2018/2/layout/IconVerticalSolidList"/>
    <dgm:cxn modelId="{7C53C32F-2D7F-4B45-96C1-EC382CDC5BF1}" type="presParOf" srcId="{2089C0A2-3871-47B8-8999-283E7711B887}" destId="{6651D827-B1FC-4DC4-ACCA-70B235E29DB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C4C886-9B6C-4AA6-A131-F29578BA2BD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B26AD5-053C-4879-9EDA-F7BDB208E064}">
      <dgm:prSet/>
      <dgm:spPr/>
      <dgm:t>
        <a:bodyPr/>
        <a:lstStyle/>
        <a:p>
          <a:pPr>
            <a:lnSpc>
              <a:spcPct val="100000"/>
            </a:lnSpc>
          </a:pPr>
          <a:r>
            <a:rPr lang="en-US"/>
            <a:t>Let's say we have a dataset of exam scores: 80, 85, 90, 95, 100</a:t>
          </a:r>
        </a:p>
      </dgm:t>
    </dgm:pt>
    <dgm:pt modelId="{852535D2-D681-4E05-865D-ACE34EC9ED33}" type="parTrans" cxnId="{C029CB41-F2F0-402D-B53D-89DD1DAA1B93}">
      <dgm:prSet/>
      <dgm:spPr/>
      <dgm:t>
        <a:bodyPr/>
        <a:lstStyle/>
        <a:p>
          <a:endParaRPr lang="en-US"/>
        </a:p>
      </dgm:t>
    </dgm:pt>
    <dgm:pt modelId="{6443FBE1-D38C-49C2-9821-31F51CD79D2E}" type="sibTrans" cxnId="{C029CB41-F2F0-402D-B53D-89DD1DAA1B93}">
      <dgm:prSet/>
      <dgm:spPr/>
      <dgm:t>
        <a:bodyPr/>
        <a:lstStyle/>
        <a:p>
          <a:endParaRPr lang="en-US"/>
        </a:p>
      </dgm:t>
    </dgm:pt>
    <dgm:pt modelId="{9B681E74-5AD5-4837-9FDE-2B3DAAEBBC6A}">
      <dgm:prSet/>
      <dgm:spPr/>
      <dgm:t>
        <a:bodyPr/>
        <a:lstStyle/>
        <a:p>
          <a:pPr>
            <a:lnSpc>
              <a:spcPct val="100000"/>
            </a:lnSpc>
          </a:pPr>
          <a:r>
            <a:rPr lang="en-US"/>
            <a:t>We arrange the dataset in ascending order: 80, 85, 90, 95, 100</a:t>
          </a:r>
        </a:p>
      </dgm:t>
    </dgm:pt>
    <dgm:pt modelId="{E38E9BA7-5639-47BD-A9BF-7AA456E33808}" type="parTrans" cxnId="{64C77019-8E28-4ED9-B0CC-9286FE226833}">
      <dgm:prSet/>
      <dgm:spPr/>
      <dgm:t>
        <a:bodyPr/>
        <a:lstStyle/>
        <a:p>
          <a:endParaRPr lang="en-US"/>
        </a:p>
      </dgm:t>
    </dgm:pt>
    <dgm:pt modelId="{8E57CC47-6C7B-4C2A-B7F2-C26B422869F0}" type="sibTrans" cxnId="{64C77019-8E28-4ED9-B0CC-9286FE226833}">
      <dgm:prSet/>
      <dgm:spPr/>
      <dgm:t>
        <a:bodyPr/>
        <a:lstStyle/>
        <a:p>
          <a:endParaRPr lang="en-US"/>
        </a:p>
      </dgm:t>
    </dgm:pt>
    <dgm:pt modelId="{B1B86AB7-5E75-4F73-8E47-174C9E69EC55}">
      <dgm:prSet/>
      <dgm:spPr/>
      <dgm:t>
        <a:bodyPr/>
        <a:lstStyle/>
        <a:p>
          <a:pPr>
            <a:lnSpc>
              <a:spcPct val="100000"/>
            </a:lnSpc>
          </a:pPr>
          <a:r>
            <a:rPr lang="en-US"/>
            <a:t>The median is the middle value, which is 90</a:t>
          </a:r>
        </a:p>
      </dgm:t>
    </dgm:pt>
    <dgm:pt modelId="{C89087EB-0753-46B5-9EE0-FBFE5EE93337}" type="parTrans" cxnId="{D9CE1BFC-C088-42EE-982E-577D7B66275B}">
      <dgm:prSet/>
      <dgm:spPr/>
      <dgm:t>
        <a:bodyPr/>
        <a:lstStyle/>
        <a:p>
          <a:endParaRPr lang="en-US"/>
        </a:p>
      </dgm:t>
    </dgm:pt>
    <dgm:pt modelId="{9A03BDC7-2704-49C4-B1B6-5D96DAED4522}" type="sibTrans" cxnId="{D9CE1BFC-C088-42EE-982E-577D7B66275B}">
      <dgm:prSet/>
      <dgm:spPr/>
      <dgm:t>
        <a:bodyPr/>
        <a:lstStyle/>
        <a:p>
          <a:endParaRPr lang="en-US"/>
        </a:p>
      </dgm:t>
    </dgm:pt>
    <dgm:pt modelId="{A853FBA9-789B-40EA-886D-7E6CDC7BC873}" type="pres">
      <dgm:prSet presAssocID="{A7C4C886-9B6C-4AA6-A131-F29578BA2BD5}" presName="root" presStyleCnt="0">
        <dgm:presLayoutVars>
          <dgm:dir/>
          <dgm:resizeHandles val="exact"/>
        </dgm:presLayoutVars>
      </dgm:prSet>
      <dgm:spPr/>
    </dgm:pt>
    <dgm:pt modelId="{738261AD-790C-4179-86FF-6F7DA78AD66D}" type="pres">
      <dgm:prSet presAssocID="{FEB26AD5-053C-4879-9EDA-F7BDB208E064}" presName="compNode" presStyleCnt="0"/>
      <dgm:spPr/>
    </dgm:pt>
    <dgm:pt modelId="{2928A38B-B4AD-4EEA-B91D-FE4E8F68FDB9}" type="pres">
      <dgm:prSet presAssocID="{FEB26AD5-053C-4879-9EDA-F7BDB208E064}" presName="bgRect" presStyleLbl="bgShp" presStyleIdx="0" presStyleCnt="3"/>
      <dgm:spPr/>
    </dgm:pt>
    <dgm:pt modelId="{48CF91CB-E655-4D44-9C03-426E0850CEE0}" type="pres">
      <dgm:prSet presAssocID="{FEB26AD5-053C-4879-9EDA-F7BDB208E06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51FC12A6-3E60-47E0-9F6A-0D9D63C9A550}" type="pres">
      <dgm:prSet presAssocID="{FEB26AD5-053C-4879-9EDA-F7BDB208E064}" presName="spaceRect" presStyleCnt="0"/>
      <dgm:spPr/>
    </dgm:pt>
    <dgm:pt modelId="{246DA5DE-984B-45AA-8F48-475A300E5DE9}" type="pres">
      <dgm:prSet presAssocID="{FEB26AD5-053C-4879-9EDA-F7BDB208E064}" presName="parTx" presStyleLbl="revTx" presStyleIdx="0" presStyleCnt="3">
        <dgm:presLayoutVars>
          <dgm:chMax val="0"/>
          <dgm:chPref val="0"/>
        </dgm:presLayoutVars>
      </dgm:prSet>
      <dgm:spPr/>
    </dgm:pt>
    <dgm:pt modelId="{806AE34D-B118-43ED-931E-59FEEFB3465C}" type="pres">
      <dgm:prSet presAssocID="{6443FBE1-D38C-49C2-9821-31F51CD79D2E}" presName="sibTrans" presStyleCnt="0"/>
      <dgm:spPr/>
    </dgm:pt>
    <dgm:pt modelId="{9CC6DEE4-688E-46A7-9C71-B9624AF49C64}" type="pres">
      <dgm:prSet presAssocID="{9B681E74-5AD5-4837-9FDE-2B3DAAEBBC6A}" presName="compNode" presStyleCnt="0"/>
      <dgm:spPr/>
    </dgm:pt>
    <dgm:pt modelId="{C984AA6F-594E-43A2-B0FB-7210A56D97A7}" type="pres">
      <dgm:prSet presAssocID="{9B681E74-5AD5-4837-9FDE-2B3DAAEBBC6A}" presName="bgRect" presStyleLbl="bgShp" presStyleIdx="1" presStyleCnt="3"/>
      <dgm:spPr/>
    </dgm:pt>
    <dgm:pt modelId="{0B10AD43-A864-4BEB-9042-B830B1EAAF1C}" type="pres">
      <dgm:prSet presAssocID="{9B681E74-5AD5-4837-9FDE-2B3DAAEBBC6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10E4775D-2462-477D-8F7B-1D04BA02A458}" type="pres">
      <dgm:prSet presAssocID="{9B681E74-5AD5-4837-9FDE-2B3DAAEBBC6A}" presName="spaceRect" presStyleCnt="0"/>
      <dgm:spPr/>
    </dgm:pt>
    <dgm:pt modelId="{72D1EECD-1948-4A45-A741-265411299528}" type="pres">
      <dgm:prSet presAssocID="{9B681E74-5AD5-4837-9FDE-2B3DAAEBBC6A}" presName="parTx" presStyleLbl="revTx" presStyleIdx="1" presStyleCnt="3">
        <dgm:presLayoutVars>
          <dgm:chMax val="0"/>
          <dgm:chPref val="0"/>
        </dgm:presLayoutVars>
      </dgm:prSet>
      <dgm:spPr/>
    </dgm:pt>
    <dgm:pt modelId="{06DFA5E5-4CBC-42BC-BC2E-474BA088C415}" type="pres">
      <dgm:prSet presAssocID="{8E57CC47-6C7B-4C2A-B7F2-C26B422869F0}" presName="sibTrans" presStyleCnt="0"/>
      <dgm:spPr/>
    </dgm:pt>
    <dgm:pt modelId="{52201EDE-E39F-4C88-B68A-353D69091623}" type="pres">
      <dgm:prSet presAssocID="{B1B86AB7-5E75-4F73-8E47-174C9E69EC55}" presName="compNode" presStyleCnt="0"/>
      <dgm:spPr/>
    </dgm:pt>
    <dgm:pt modelId="{08527B75-7D37-4B2C-8524-D46C39682BFF}" type="pres">
      <dgm:prSet presAssocID="{B1B86AB7-5E75-4F73-8E47-174C9E69EC55}" presName="bgRect" presStyleLbl="bgShp" presStyleIdx="2" presStyleCnt="3"/>
      <dgm:spPr/>
    </dgm:pt>
    <dgm:pt modelId="{F4130C52-60CC-409D-843B-4CF429977447}" type="pres">
      <dgm:prSet presAssocID="{B1B86AB7-5E75-4F73-8E47-174C9E69EC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tical disc"/>
        </a:ext>
      </dgm:extLst>
    </dgm:pt>
    <dgm:pt modelId="{FD865186-11B0-4501-86D0-6C600EC622BD}" type="pres">
      <dgm:prSet presAssocID="{B1B86AB7-5E75-4F73-8E47-174C9E69EC55}" presName="spaceRect" presStyleCnt="0"/>
      <dgm:spPr/>
    </dgm:pt>
    <dgm:pt modelId="{942D9CB2-7573-4F2E-82B4-2B31B18CE464}" type="pres">
      <dgm:prSet presAssocID="{B1B86AB7-5E75-4F73-8E47-174C9E69EC55}" presName="parTx" presStyleLbl="revTx" presStyleIdx="2" presStyleCnt="3">
        <dgm:presLayoutVars>
          <dgm:chMax val="0"/>
          <dgm:chPref val="0"/>
        </dgm:presLayoutVars>
      </dgm:prSet>
      <dgm:spPr/>
    </dgm:pt>
  </dgm:ptLst>
  <dgm:cxnLst>
    <dgm:cxn modelId="{64C77019-8E28-4ED9-B0CC-9286FE226833}" srcId="{A7C4C886-9B6C-4AA6-A131-F29578BA2BD5}" destId="{9B681E74-5AD5-4837-9FDE-2B3DAAEBBC6A}" srcOrd="1" destOrd="0" parTransId="{E38E9BA7-5639-47BD-A9BF-7AA456E33808}" sibTransId="{8E57CC47-6C7B-4C2A-B7F2-C26B422869F0}"/>
    <dgm:cxn modelId="{792E5D5E-3246-46A3-8633-362BF6BC6EA5}" type="presOf" srcId="{FEB26AD5-053C-4879-9EDA-F7BDB208E064}" destId="{246DA5DE-984B-45AA-8F48-475A300E5DE9}" srcOrd="0" destOrd="0" presId="urn:microsoft.com/office/officeart/2018/2/layout/IconVerticalSolidList"/>
    <dgm:cxn modelId="{C029CB41-F2F0-402D-B53D-89DD1DAA1B93}" srcId="{A7C4C886-9B6C-4AA6-A131-F29578BA2BD5}" destId="{FEB26AD5-053C-4879-9EDA-F7BDB208E064}" srcOrd="0" destOrd="0" parTransId="{852535D2-D681-4E05-865D-ACE34EC9ED33}" sibTransId="{6443FBE1-D38C-49C2-9821-31F51CD79D2E}"/>
    <dgm:cxn modelId="{1D451455-348A-47DE-B256-A3189AF9B8BE}" type="presOf" srcId="{B1B86AB7-5E75-4F73-8E47-174C9E69EC55}" destId="{942D9CB2-7573-4F2E-82B4-2B31B18CE464}" srcOrd="0" destOrd="0" presId="urn:microsoft.com/office/officeart/2018/2/layout/IconVerticalSolidList"/>
    <dgm:cxn modelId="{237E189D-1914-40D5-BC69-742B2D2330E2}" type="presOf" srcId="{9B681E74-5AD5-4837-9FDE-2B3DAAEBBC6A}" destId="{72D1EECD-1948-4A45-A741-265411299528}" srcOrd="0" destOrd="0" presId="urn:microsoft.com/office/officeart/2018/2/layout/IconVerticalSolidList"/>
    <dgm:cxn modelId="{56B5CACD-8C02-43C5-8C9F-E8938CBBFA89}" type="presOf" srcId="{A7C4C886-9B6C-4AA6-A131-F29578BA2BD5}" destId="{A853FBA9-789B-40EA-886D-7E6CDC7BC873}" srcOrd="0" destOrd="0" presId="urn:microsoft.com/office/officeart/2018/2/layout/IconVerticalSolidList"/>
    <dgm:cxn modelId="{D9CE1BFC-C088-42EE-982E-577D7B66275B}" srcId="{A7C4C886-9B6C-4AA6-A131-F29578BA2BD5}" destId="{B1B86AB7-5E75-4F73-8E47-174C9E69EC55}" srcOrd="2" destOrd="0" parTransId="{C89087EB-0753-46B5-9EE0-FBFE5EE93337}" sibTransId="{9A03BDC7-2704-49C4-B1B6-5D96DAED4522}"/>
    <dgm:cxn modelId="{E7B5387D-2A15-4FF5-B8BC-D3FE2BEB6167}" type="presParOf" srcId="{A853FBA9-789B-40EA-886D-7E6CDC7BC873}" destId="{738261AD-790C-4179-86FF-6F7DA78AD66D}" srcOrd="0" destOrd="0" presId="urn:microsoft.com/office/officeart/2018/2/layout/IconVerticalSolidList"/>
    <dgm:cxn modelId="{492C4A29-2A6C-4F1C-B933-E4767014E046}" type="presParOf" srcId="{738261AD-790C-4179-86FF-6F7DA78AD66D}" destId="{2928A38B-B4AD-4EEA-B91D-FE4E8F68FDB9}" srcOrd="0" destOrd="0" presId="urn:microsoft.com/office/officeart/2018/2/layout/IconVerticalSolidList"/>
    <dgm:cxn modelId="{6EFD8EA7-E3E8-4255-823C-5FBA1DB38AF4}" type="presParOf" srcId="{738261AD-790C-4179-86FF-6F7DA78AD66D}" destId="{48CF91CB-E655-4D44-9C03-426E0850CEE0}" srcOrd="1" destOrd="0" presId="urn:microsoft.com/office/officeart/2018/2/layout/IconVerticalSolidList"/>
    <dgm:cxn modelId="{9EFE1D30-92C2-4DBA-ACC6-0ADCEB966641}" type="presParOf" srcId="{738261AD-790C-4179-86FF-6F7DA78AD66D}" destId="{51FC12A6-3E60-47E0-9F6A-0D9D63C9A550}" srcOrd="2" destOrd="0" presId="urn:microsoft.com/office/officeart/2018/2/layout/IconVerticalSolidList"/>
    <dgm:cxn modelId="{E9FFFD05-A9E2-49EB-8A7A-0436265A00B5}" type="presParOf" srcId="{738261AD-790C-4179-86FF-6F7DA78AD66D}" destId="{246DA5DE-984B-45AA-8F48-475A300E5DE9}" srcOrd="3" destOrd="0" presId="urn:microsoft.com/office/officeart/2018/2/layout/IconVerticalSolidList"/>
    <dgm:cxn modelId="{0A131A8A-45BD-43AC-9EE8-288F88C39BE5}" type="presParOf" srcId="{A853FBA9-789B-40EA-886D-7E6CDC7BC873}" destId="{806AE34D-B118-43ED-931E-59FEEFB3465C}" srcOrd="1" destOrd="0" presId="urn:microsoft.com/office/officeart/2018/2/layout/IconVerticalSolidList"/>
    <dgm:cxn modelId="{31883374-6520-48AF-80C1-EB9C030E21B2}" type="presParOf" srcId="{A853FBA9-789B-40EA-886D-7E6CDC7BC873}" destId="{9CC6DEE4-688E-46A7-9C71-B9624AF49C64}" srcOrd="2" destOrd="0" presId="urn:microsoft.com/office/officeart/2018/2/layout/IconVerticalSolidList"/>
    <dgm:cxn modelId="{FC37E684-EBF3-4656-BAA0-EF0CD08122FC}" type="presParOf" srcId="{9CC6DEE4-688E-46A7-9C71-B9624AF49C64}" destId="{C984AA6F-594E-43A2-B0FB-7210A56D97A7}" srcOrd="0" destOrd="0" presId="urn:microsoft.com/office/officeart/2018/2/layout/IconVerticalSolidList"/>
    <dgm:cxn modelId="{C5A208C7-7AAD-45DC-8B91-DCC493190784}" type="presParOf" srcId="{9CC6DEE4-688E-46A7-9C71-B9624AF49C64}" destId="{0B10AD43-A864-4BEB-9042-B830B1EAAF1C}" srcOrd="1" destOrd="0" presId="urn:microsoft.com/office/officeart/2018/2/layout/IconVerticalSolidList"/>
    <dgm:cxn modelId="{F456D80D-B658-4CF1-92BA-6F28D0F9D08E}" type="presParOf" srcId="{9CC6DEE4-688E-46A7-9C71-B9624AF49C64}" destId="{10E4775D-2462-477D-8F7B-1D04BA02A458}" srcOrd="2" destOrd="0" presId="urn:microsoft.com/office/officeart/2018/2/layout/IconVerticalSolidList"/>
    <dgm:cxn modelId="{E564CAF5-D4C1-435C-915C-2958B7004483}" type="presParOf" srcId="{9CC6DEE4-688E-46A7-9C71-B9624AF49C64}" destId="{72D1EECD-1948-4A45-A741-265411299528}" srcOrd="3" destOrd="0" presId="urn:microsoft.com/office/officeart/2018/2/layout/IconVerticalSolidList"/>
    <dgm:cxn modelId="{D2921BA6-8D5F-4D31-B86E-9C8A147B569F}" type="presParOf" srcId="{A853FBA9-789B-40EA-886D-7E6CDC7BC873}" destId="{06DFA5E5-4CBC-42BC-BC2E-474BA088C415}" srcOrd="3" destOrd="0" presId="urn:microsoft.com/office/officeart/2018/2/layout/IconVerticalSolidList"/>
    <dgm:cxn modelId="{507D8F9E-376E-427C-B497-75A5D642A7E9}" type="presParOf" srcId="{A853FBA9-789B-40EA-886D-7E6CDC7BC873}" destId="{52201EDE-E39F-4C88-B68A-353D69091623}" srcOrd="4" destOrd="0" presId="urn:microsoft.com/office/officeart/2018/2/layout/IconVerticalSolidList"/>
    <dgm:cxn modelId="{79642F08-3B36-46AB-99CF-62D31F35EF81}" type="presParOf" srcId="{52201EDE-E39F-4C88-B68A-353D69091623}" destId="{08527B75-7D37-4B2C-8524-D46C39682BFF}" srcOrd="0" destOrd="0" presId="urn:microsoft.com/office/officeart/2018/2/layout/IconVerticalSolidList"/>
    <dgm:cxn modelId="{FC7220EC-0ABE-42DB-A41C-3BB96679376B}" type="presParOf" srcId="{52201EDE-E39F-4C88-B68A-353D69091623}" destId="{F4130C52-60CC-409D-843B-4CF429977447}" srcOrd="1" destOrd="0" presId="urn:microsoft.com/office/officeart/2018/2/layout/IconVerticalSolidList"/>
    <dgm:cxn modelId="{3DC4A280-155D-47F2-AF08-8B8C2EF9FDDD}" type="presParOf" srcId="{52201EDE-E39F-4C88-B68A-353D69091623}" destId="{FD865186-11B0-4501-86D0-6C600EC622BD}" srcOrd="2" destOrd="0" presId="urn:microsoft.com/office/officeart/2018/2/layout/IconVerticalSolidList"/>
    <dgm:cxn modelId="{13D7A3AC-292C-48F8-8EBE-B6A3D16DFA6F}" type="presParOf" srcId="{52201EDE-E39F-4C88-B68A-353D69091623}" destId="{942D9CB2-7573-4F2E-82B4-2B31B18CE46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8AC50D-9C54-43D5-BC57-C8FA69506A80}" type="doc">
      <dgm:prSet loTypeId="urn:microsoft.com/office/officeart/2016/7/layout/RepeatingBendingProcessNew" loCatId="process" qsTypeId="urn:microsoft.com/office/officeart/2005/8/quickstyle/simple2" qsCatId="simple" csTypeId="urn:microsoft.com/office/officeart/2005/8/colors/accent3_2" csCatId="accent3"/>
      <dgm:spPr/>
      <dgm:t>
        <a:bodyPr/>
        <a:lstStyle/>
        <a:p>
          <a:endParaRPr lang="en-US"/>
        </a:p>
      </dgm:t>
    </dgm:pt>
    <dgm:pt modelId="{C906184D-A1CD-430F-A1A5-DF198747345F}">
      <dgm:prSet/>
      <dgm:spPr/>
      <dgm:t>
        <a:bodyPr/>
        <a:lstStyle/>
        <a:p>
          <a:r>
            <a:rPr lang="en-US"/>
            <a:t>Median is the central value of a dataset</a:t>
          </a:r>
        </a:p>
      </dgm:t>
    </dgm:pt>
    <dgm:pt modelId="{086158A7-CA2F-4299-97DD-AD4E711D102B}" type="parTrans" cxnId="{6C0E982D-45CA-4EBF-8F5A-60C21A539A1A}">
      <dgm:prSet/>
      <dgm:spPr/>
      <dgm:t>
        <a:bodyPr/>
        <a:lstStyle/>
        <a:p>
          <a:endParaRPr lang="en-US"/>
        </a:p>
      </dgm:t>
    </dgm:pt>
    <dgm:pt modelId="{1A757816-9C89-4B4D-AFD5-48CB6C4434B4}" type="sibTrans" cxnId="{6C0E982D-45CA-4EBF-8F5A-60C21A539A1A}">
      <dgm:prSet/>
      <dgm:spPr/>
      <dgm:t>
        <a:bodyPr/>
        <a:lstStyle/>
        <a:p>
          <a:endParaRPr lang="en-US"/>
        </a:p>
      </dgm:t>
    </dgm:pt>
    <dgm:pt modelId="{474F8915-6B1A-4A19-8E8B-C4D13B3AAF51}">
      <dgm:prSet/>
      <dgm:spPr/>
      <dgm:t>
        <a:bodyPr/>
        <a:lstStyle/>
        <a:p>
          <a:r>
            <a:rPr lang="en-US"/>
            <a:t>It divides the dataset into two halves with an equal number of values</a:t>
          </a:r>
        </a:p>
      </dgm:t>
    </dgm:pt>
    <dgm:pt modelId="{17EFCD0A-6A82-4DB7-A9D7-917831E99041}" type="parTrans" cxnId="{06FE1FDF-92FB-4B5B-98FC-FA815A244AB9}">
      <dgm:prSet/>
      <dgm:spPr/>
      <dgm:t>
        <a:bodyPr/>
        <a:lstStyle/>
        <a:p>
          <a:endParaRPr lang="en-US"/>
        </a:p>
      </dgm:t>
    </dgm:pt>
    <dgm:pt modelId="{50B01016-7E91-417F-9BC4-B37DE9C3E524}" type="sibTrans" cxnId="{06FE1FDF-92FB-4B5B-98FC-FA815A244AB9}">
      <dgm:prSet/>
      <dgm:spPr/>
      <dgm:t>
        <a:bodyPr/>
        <a:lstStyle/>
        <a:p>
          <a:endParaRPr lang="en-US"/>
        </a:p>
      </dgm:t>
    </dgm:pt>
    <dgm:pt modelId="{ADBB5ABD-784D-436B-9E55-FC5EE59245AD}">
      <dgm:prSet/>
      <dgm:spPr/>
      <dgm:t>
        <a:bodyPr/>
        <a:lstStyle/>
        <a:p>
          <a:r>
            <a:rPr lang="en-US"/>
            <a:t>To find the median, we need to arrange the dataset in ascending or descending order and determine the middle value(s)</a:t>
          </a:r>
        </a:p>
      </dgm:t>
    </dgm:pt>
    <dgm:pt modelId="{9D455F67-387B-450E-811F-9FDC0FC63FC4}" type="parTrans" cxnId="{B3AB9074-2DCE-4889-A79C-8DE41B9CE4A8}">
      <dgm:prSet/>
      <dgm:spPr/>
      <dgm:t>
        <a:bodyPr/>
        <a:lstStyle/>
        <a:p>
          <a:endParaRPr lang="en-US"/>
        </a:p>
      </dgm:t>
    </dgm:pt>
    <dgm:pt modelId="{1B0ACBF8-3063-43CC-8864-E7110B729D18}" type="sibTrans" cxnId="{B3AB9074-2DCE-4889-A79C-8DE41B9CE4A8}">
      <dgm:prSet/>
      <dgm:spPr/>
      <dgm:t>
        <a:bodyPr/>
        <a:lstStyle/>
        <a:p>
          <a:endParaRPr lang="en-US"/>
        </a:p>
      </dgm:t>
    </dgm:pt>
    <dgm:pt modelId="{59668DAB-17FC-48BF-A00A-228602988D6B}">
      <dgm:prSet/>
      <dgm:spPr/>
      <dgm:t>
        <a:bodyPr/>
        <a:lstStyle/>
        <a:p>
          <a:r>
            <a:rPr lang="en-US"/>
            <a:t>Median is a better measure of central tendency than mean for skewed datasets or datasets with outliers</a:t>
          </a:r>
        </a:p>
      </dgm:t>
    </dgm:pt>
    <dgm:pt modelId="{C52CBF62-B143-4ED5-A03E-34B08BB7028F}" type="parTrans" cxnId="{EB2B5351-A7E9-47C0-AB3C-C0A0808BCDE8}">
      <dgm:prSet/>
      <dgm:spPr/>
      <dgm:t>
        <a:bodyPr/>
        <a:lstStyle/>
        <a:p>
          <a:endParaRPr lang="en-US"/>
        </a:p>
      </dgm:t>
    </dgm:pt>
    <dgm:pt modelId="{1E4C612D-7F29-48BA-B7F6-F71C969C0428}" type="sibTrans" cxnId="{EB2B5351-A7E9-47C0-AB3C-C0A0808BCDE8}">
      <dgm:prSet/>
      <dgm:spPr/>
      <dgm:t>
        <a:bodyPr/>
        <a:lstStyle/>
        <a:p>
          <a:endParaRPr lang="en-US"/>
        </a:p>
      </dgm:t>
    </dgm:pt>
    <dgm:pt modelId="{B6A09027-1AC5-4531-B0FB-DBD7692C52E5}" type="pres">
      <dgm:prSet presAssocID="{218AC50D-9C54-43D5-BC57-C8FA69506A80}" presName="Name0" presStyleCnt="0">
        <dgm:presLayoutVars>
          <dgm:dir/>
          <dgm:resizeHandles val="exact"/>
        </dgm:presLayoutVars>
      </dgm:prSet>
      <dgm:spPr/>
    </dgm:pt>
    <dgm:pt modelId="{5FBE75F1-912A-4BBA-8E8E-AC67256F76C1}" type="pres">
      <dgm:prSet presAssocID="{C906184D-A1CD-430F-A1A5-DF198747345F}" presName="node" presStyleLbl="node1" presStyleIdx="0" presStyleCnt="4">
        <dgm:presLayoutVars>
          <dgm:bulletEnabled val="1"/>
        </dgm:presLayoutVars>
      </dgm:prSet>
      <dgm:spPr/>
    </dgm:pt>
    <dgm:pt modelId="{BB506CBB-9F22-432A-AF6D-FAB6A2112EB6}" type="pres">
      <dgm:prSet presAssocID="{1A757816-9C89-4B4D-AFD5-48CB6C4434B4}" presName="sibTrans" presStyleLbl="sibTrans1D1" presStyleIdx="0" presStyleCnt="3"/>
      <dgm:spPr/>
    </dgm:pt>
    <dgm:pt modelId="{75177096-D653-42BE-B4B2-4144C6BABD41}" type="pres">
      <dgm:prSet presAssocID="{1A757816-9C89-4B4D-AFD5-48CB6C4434B4}" presName="connectorText" presStyleLbl="sibTrans1D1" presStyleIdx="0" presStyleCnt="3"/>
      <dgm:spPr/>
    </dgm:pt>
    <dgm:pt modelId="{84B7A5FD-641A-4791-AC0D-9D8A06FEC742}" type="pres">
      <dgm:prSet presAssocID="{474F8915-6B1A-4A19-8E8B-C4D13B3AAF51}" presName="node" presStyleLbl="node1" presStyleIdx="1" presStyleCnt="4">
        <dgm:presLayoutVars>
          <dgm:bulletEnabled val="1"/>
        </dgm:presLayoutVars>
      </dgm:prSet>
      <dgm:spPr/>
    </dgm:pt>
    <dgm:pt modelId="{D1BA4BCA-3338-4309-B1EE-E2D2928370AD}" type="pres">
      <dgm:prSet presAssocID="{50B01016-7E91-417F-9BC4-B37DE9C3E524}" presName="sibTrans" presStyleLbl="sibTrans1D1" presStyleIdx="1" presStyleCnt="3"/>
      <dgm:spPr/>
    </dgm:pt>
    <dgm:pt modelId="{35AAF3E2-F526-4E7C-AE22-C944E6480646}" type="pres">
      <dgm:prSet presAssocID="{50B01016-7E91-417F-9BC4-B37DE9C3E524}" presName="connectorText" presStyleLbl="sibTrans1D1" presStyleIdx="1" presStyleCnt="3"/>
      <dgm:spPr/>
    </dgm:pt>
    <dgm:pt modelId="{38B73328-B474-483B-9AF9-B23F26677729}" type="pres">
      <dgm:prSet presAssocID="{ADBB5ABD-784D-436B-9E55-FC5EE59245AD}" presName="node" presStyleLbl="node1" presStyleIdx="2" presStyleCnt="4">
        <dgm:presLayoutVars>
          <dgm:bulletEnabled val="1"/>
        </dgm:presLayoutVars>
      </dgm:prSet>
      <dgm:spPr/>
    </dgm:pt>
    <dgm:pt modelId="{8CD7DA57-5BAB-4EBB-964C-EF1701A1A973}" type="pres">
      <dgm:prSet presAssocID="{1B0ACBF8-3063-43CC-8864-E7110B729D18}" presName="sibTrans" presStyleLbl="sibTrans1D1" presStyleIdx="2" presStyleCnt="3"/>
      <dgm:spPr/>
    </dgm:pt>
    <dgm:pt modelId="{C2E81420-0595-4512-AC7F-641212B61937}" type="pres">
      <dgm:prSet presAssocID="{1B0ACBF8-3063-43CC-8864-E7110B729D18}" presName="connectorText" presStyleLbl="sibTrans1D1" presStyleIdx="2" presStyleCnt="3"/>
      <dgm:spPr/>
    </dgm:pt>
    <dgm:pt modelId="{EC90175C-06C4-44C8-8722-B732DB079107}" type="pres">
      <dgm:prSet presAssocID="{59668DAB-17FC-48BF-A00A-228602988D6B}" presName="node" presStyleLbl="node1" presStyleIdx="3" presStyleCnt="4">
        <dgm:presLayoutVars>
          <dgm:bulletEnabled val="1"/>
        </dgm:presLayoutVars>
      </dgm:prSet>
      <dgm:spPr/>
    </dgm:pt>
  </dgm:ptLst>
  <dgm:cxnLst>
    <dgm:cxn modelId="{F40E1B07-67E9-4DA3-818F-B236F9BA3330}" type="presOf" srcId="{218AC50D-9C54-43D5-BC57-C8FA69506A80}" destId="{B6A09027-1AC5-4531-B0FB-DBD7692C52E5}" srcOrd="0" destOrd="0" presId="urn:microsoft.com/office/officeart/2016/7/layout/RepeatingBendingProcessNew"/>
    <dgm:cxn modelId="{70905D10-691D-47DB-ABE3-A2B9A4D00069}" type="presOf" srcId="{59668DAB-17FC-48BF-A00A-228602988D6B}" destId="{EC90175C-06C4-44C8-8722-B732DB079107}" srcOrd="0" destOrd="0" presId="urn:microsoft.com/office/officeart/2016/7/layout/RepeatingBendingProcessNew"/>
    <dgm:cxn modelId="{78383116-17D5-4D73-8583-EF43A38EC31C}" type="presOf" srcId="{1B0ACBF8-3063-43CC-8864-E7110B729D18}" destId="{C2E81420-0595-4512-AC7F-641212B61937}" srcOrd="1" destOrd="0" presId="urn:microsoft.com/office/officeart/2016/7/layout/RepeatingBendingProcessNew"/>
    <dgm:cxn modelId="{748A1122-2768-437A-94F6-AA89032C1CC1}" type="presOf" srcId="{1B0ACBF8-3063-43CC-8864-E7110B729D18}" destId="{8CD7DA57-5BAB-4EBB-964C-EF1701A1A973}" srcOrd="0" destOrd="0" presId="urn:microsoft.com/office/officeart/2016/7/layout/RepeatingBendingProcessNew"/>
    <dgm:cxn modelId="{5A57E62C-70ED-40A2-BC67-663AD6096B7C}" type="presOf" srcId="{474F8915-6B1A-4A19-8E8B-C4D13B3AAF51}" destId="{84B7A5FD-641A-4791-AC0D-9D8A06FEC742}" srcOrd="0" destOrd="0" presId="urn:microsoft.com/office/officeart/2016/7/layout/RepeatingBendingProcessNew"/>
    <dgm:cxn modelId="{6C0E982D-45CA-4EBF-8F5A-60C21A539A1A}" srcId="{218AC50D-9C54-43D5-BC57-C8FA69506A80}" destId="{C906184D-A1CD-430F-A1A5-DF198747345F}" srcOrd="0" destOrd="0" parTransId="{086158A7-CA2F-4299-97DD-AD4E711D102B}" sibTransId="{1A757816-9C89-4B4D-AFD5-48CB6C4434B4}"/>
    <dgm:cxn modelId="{0DB0EB36-F07C-40DD-8A5B-AC56BDDEE9B0}" type="presOf" srcId="{ADBB5ABD-784D-436B-9E55-FC5EE59245AD}" destId="{38B73328-B474-483B-9AF9-B23F26677729}" srcOrd="0" destOrd="0" presId="urn:microsoft.com/office/officeart/2016/7/layout/RepeatingBendingProcessNew"/>
    <dgm:cxn modelId="{5481F55E-0B4A-4ECF-A510-1B12667C9BBF}" type="presOf" srcId="{1A757816-9C89-4B4D-AFD5-48CB6C4434B4}" destId="{75177096-D653-42BE-B4B2-4144C6BABD41}" srcOrd="1" destOrd="0" presId="urn:microsoft.com/office/officeart/2016/7/layout/RepeatingBendingProcessNew"/>
    <dgm:cxn modelId="{5965556A-61A5-4E65-A545-4C4DF6FAA741}" type="presOf" srcId="{1A757816-9C89-4B4D-AFD5-48CB6C4434B4}" destId="{BB506CBB-9F22-432A-AF6D-FAB6A2112EB6}" srcOrd="0" destOrd="0" presId="urn:microsoft.com/office/officeart/2016/7/layout/RepeatingBendingProcessNew"/>
    <dgm:cxn modelId="{EB2B5351-A7E9-47C0-AB3C-C0A0808BCDE8}" srcId="{218AC50D-9C54-43D5-BC57-C8FA69506A80}" destId="{59668DAB-17FC-48BF-A00A-228602988D6B}" srcOrd="3" destOrd="0" parTransId="{C52CBF62-B143-4ED5-A03E-34B08BB7028F}" sibTransId="{1E4C612D-7F29-48BA-B7F6-F71C969C0428}"/>
    <dgm:cxn modelId="{B3AB9074-2DCE-4889-A79C-8DE41B9CE4A8}" srcId="{218AC50D-9C54-43D5-BC57-C8FA69506A80}" destId="{ADBB5ABD-784D-436B-9E55-FC5EE59245AD}" srcOrd="2" destOrd="0" parTransId="{9D455F67-387B-450E-811F-9FDC0FC63FC4}" sibTransId="{1B0ACBF8-3063-43CC-8864-E7110B729D18}"/>
    <dgm:cxn modelId="{4222A1BA-E81B-4386-98E8-613875A29AE2}" type="presOf" srcId="{50B01016-7E91-417F-9BC4-B37DE9C3E524}" destId="{35AAF3E2-F526-4E7C-AE22-C944E6480646}" srcOrd="1" destOrd="0" presId="urn:microsoft.com/office/officeart/2016/7/layout/RepeatingBendingProcessNew"/>
    <dgm:cxn modelId="{419321BE-BAF9-4AED-AE84-3AE8C0293015}" type="presOf" srcId="{50B01016-7E91-417F-9BC4-B37DE9C3E524}" destId="{D1BA4BCA-3338-4309-B1EE-E2D2928370AD}" srcOrd="0" destOrd="0" presId="urn:microsoft.com/office/officeart/2016/7/layout/RepeatingBendingProcessNew"/>
    <dgm:cxn modelId="{4DC077CD-0140-4A16-A1A1-157AA7207568}" type="presOf" srcId="{C906184D-A1CD-430F-A1A5-DF198747345F}" destId="{5FBE75F1-912A-4BBA-8E8E-AC67256F76C1}" srcOrd="0" destOrd="0" presId="urn:microsoft.com/office/officeart/2016/7/layout/RepeatingBendingProcessNew"/>
    <dgm:cxn modelId="{06FE1FDF-92FB-4B5B-98FC-FA815A244AB9}" srcId="{218AC50D-9C54-43D5-BC57-C8FA69506A80}" destId="{474F8915-6B1A-4A19-8E8B-C4D13B3AAF51}" srcOrd="1" destOrd="0" parTransId="{17EFCD0A-6A82-4DB7-A9D7-917831E99041}" sibTransId="{50B01016-7E91-417F-9BC4-B37DE9C3E524}"/>
    <dgm:cxn modelId="{2A2D13FD-8D76-4E08-8625-B093447E906F}" type="presParOf" srcId="{B6A09027-1AC5-4531-B0FB-DBD7692C52E5}" destId="{5FBE75F1-912A-4BBA-8E8E-AC67256F76C1}" srcOrd="0" destOrd="0" presId="urn:microsoft.com/office/officeart/2016/7/layout/RepeatingBendingProcessNew"/>
    <dgm:cxn modelId="{2896A726-FEC9-463D-8984-912230D6AD93}" type="presParOf" srcId="{B6A09027-1AC5-4531-B0FB-DBD7692C52E5}" destId="{BB506CBB-9F22-432A-AF6D-FAB6A2112EB6}" srcOrd="1" destOrd="0" presId="urn:microsoft.com/office/officeart/2016/7/layout/RepeatingBendingProcessNew"/>
    <dgm:cxn modelId="{DE16AE6E-6CE2-4844-89E0-3D618464CB32}" type="presParOf" srcId="{BB506CBB-9F22-432A-AF6D-FAB6A2112EB6}" destId="{75177096-D653-42BE-B4B2-4144C6BABD41}" srcOrd="0" destOrd="0" presId="urn:microsoft.com/office/officeart/2016/7/layout/RepeatingBendingProcessNew"/>
    <dgm:cxn modelId="{CE4E1DF3-834D-4A45-9688-9DD36089D42E}" type="presParOf" srcId="{B6A09027-1AC5-4531-B0FB-DBD7692C52E5}" destId="{84B7A5FD-641A-4791-AC0D-9D8A06FEC742}" srcOrd="2" destOrd="0" presId="urn:microsoft.com/office/officeart/2016/7/layout/RepeatingBendingProcessNew"/>
    <dgm:cxn modelId="{7464A943-859C-40AD-9C99-7BFCD26A3F17}" type="presParOf" srcId="{B6A09027-1AC5-4531-B0FB-DBD7692C52E5}" destId="{D1BA4BCA-3338-4309-B1EE-E2D2928370AD}" srcOrd="3" destOrd="0" presId="urn:microsoft.com/office/officeart/2016/7/layout/RepeatingBendingProcessNew"/>
    <dgm:cxn modelId="{41CB30BA-530F-4958-A00A-BE138078CCFC}" type="presParOf" srcId="{D1BA4BCA-3338-4309-B1EE-E2D2928370AD}" destId="{35AAF3E2-F526-4E7C-AE22-C944E6480646}" srcOrd="0" destOrd="0" presId="urn:microsoft.com/office/officeart/2016/7/layout/RepeatingBendingProcessNew"/>
    <dgm:cxn modelId="{7651D3FA-3FFF-4373-842C-AB7BBF46824F}" type="presParOf" srcId="{B6A09027-1AC5-4531-B0FB-DBD7692C52E5}" destId="{38B73328-B474-483B-9AF9-B23F26677729}" srcOrd="4" destOrd="0" presId="urn:microsoft.com/office/officeart/2016/7/layout/RepeatingBendingProcessNew"/>
    <dgm:cxn modelId="{A01FE7D4-CA04-4E15-BDEB-93C9C3C8BA23}" type="presParOf" srcId="{B6A09027-1AC5-4531-B0FB-DBD7692C52E5}" destId="{8CD7DA57-5BAB-4EBB-964C-EF1701A1A973}" srcOrd="5" destOrd="0" presId="urn:microsoft.com/office/officeart/2016/7/layout/RepeatingBendingProcessNew"/>
    <dgm:cxn modelId="{1C0D5D34-C113-45C6-9B1D-8A1944C3045E}" type="presParOf" srcId="{8CD7DA57-5BAB-4EBB-964C-EF1701A1A973}" destId="{C2E81420-0595-4512-AC7F-641212B61937}" srcOrd="0" destOrd="0" presId="urn:microsoft.com/office/officeart/2016/7/layout/RepeatingBendingProcessNew"/>
    <dgm:cxn modelId="{CED5FA3E-4104-40BF-B64E-69C7833D2242}" type="presParOf" srcId="{B6A09027-1AC5-4531-B0FB-DBD7692C52E5}" destId="{EC90175C-06C4-44C8-8722-B732DB079107}"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AB7DA-57E0-40C1-B456-35F40EB7B045}">
      <dsp:nvSpPr>
        <dsp:cNvPr id="0" name=""/>
        <dsp:cNvSpPr/>
      </dsp:nvSpPr>
      <dsp:spPr>
        <a:xfrm>
          <a:off x="0" y="212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F72D47-2E46-4BAC-AAE8-4FC8B1166D76}">
      <dsp:nvSpPr>
        <dsp:cNvPr id="0" name=""/>
        <dsp:cNvSpPr/>
      </dsp:nvSpPr>
      <dsp:spPr>
        <a:xfrm>
          <a:off x="0" y="2124"/>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mean</a:t>
          </a:r>
          <a:r>
            <a:rPr lang="en-US" sz="2900" kern="1200"/>
            <a:t> – the sum of the data divided by the number of data values</a:t>
          </a:r>
        </a:p>
      </dsp:txBody>
      <dsp:txXfrm>
        <a:off x="0" y="2124"/>
        <a:ext cx="5181600" cy="1449029"/>
      </dsp:txXfrm>
    </dsp:sp>
    <dsp:sp modelId="{5883A49B-92FC-4E7A-8F38-AAAFDB70F895}">
      <dsp:nvSpPr>
        <dsp:cNvPr id="0" name=""/>
        <dsp:cNvSpPr/>
      </dsp:nvSpPr>
      <dsp:spPr>
        <a:xfrm>
          <a:off x="0" y="145115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08E1A0-FE6D-441E-A55A-4C036A34646F}">
      <dsp:nvSpPr>
        <dsp:cNvPr id="0" name=""/>
        <dsp:cNvSpPr/>
      </dsp:nvSpPr>
      <dsp:spPr>
        <a:xfrm>
          <a:off x="0" y="1451154"/>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outlier</a:t>
          </a:r>
          <a:r>
            <a:rPr lang="en-US" sz="2900" kern="1200"/>
            <a:t> – a data point that is significantly different than all of the other data points</a:t>
          </a:r>
        </a:p>
      </dsp:txBody>
      <dsp:txXfrm>
        <a:off x="0" y="1451154"/>
        <a:ext cx="5181600" cy="1449029"/>
      </dsp:txXfrm>
    </dsp:sp>
    <dsp:sp modelId="{53B44355-8268-452F-9225-3F37CED43502}">
      <dsp:nvSpPr>
        <dsp:cNvPr id="0" name=""/>
        <dsp:cNvSpPr/>
      </dsp:nvSpPr>
      <dsp:spPr>
        <a:xfrm>
          <a:off x="0" y="2900183"/>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03E0B-51A1-4BD7-B159-9F8BD86D9A86}">
      <dsp:nvSpPr>
        <dsp:cNvPr id="0" name=""/>
        <dsp:cNvSpPr/>
      </dsp:nvSpPr>
      <dsp:spPr>
        <a:xfrm>
          <a:off x="0" y="2900183"/>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t>quantitative data</a:t>
          </a:r>
          <a:r>
            <a:rPr lang="en-US" sz="2900" kern="1200" dirty="0"/>
            <a:t> – data that can be measured or counted</a:t>
          </a:r>
        </a:p>
      </dsp:txBody>
      <dsp:txXfrm>
        <a:off x="0" y="2900183"/>
        <a:ext cx="5181600" cy="144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1E366-DAC5-405C-AF5E-9B1B6E46EFF6}">
      <dsp:nvSpPr>
        <dsp:cNvPr id="0" name=""/>
        <dsp:cNvSpPr/>
      </dsp:nvSpPr>
      <dsp:spPr>
        <a:xfrm>
          <a:off x="0" y="0"/>
          <a:ext cx="8412480" cy="8829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Now let's say we have a data set of heights in inches: 62, 65, 69, 70, 72, 76</a:t>
          </a:r>
          <a:endParaRPr lang="en-US" sz="2300" kern="1200"/>
        </a:p>
      </dsp:txBody>
      <dsp:txXfrm>
        <a:off x="25861" y="25861"/>
        <a:ext cx="7385077" cy="831247"/>
      </dsp:txXfrm>
    </dsp:sp>
    <dsp:sp modelId="{56160F3B-4304-4646-9B8E-6FF1946191D9}">
      <dsp:nvSpPr>
        <dsp:cNvPr id="0" name=""/>
        <dsp:cNvSpPr/>
      </dsp:nvSpPr>
      <dsp:spPr>
        <a:xfrm>
          <a:off x="704545" y="1043508"/>
          <a:ext cx="8412480" cy="8829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To find the mean, we add up all the heights: 62 + 65 + 69 + 70 + 72 + 76 = 414</a:t>
          </a:r>
          <a:endParaRPr lang="en-US" sz="2300" kern="1200"/>
        </a:p>
      </dsp:txBody>
      <dsp:txXfrm>
        <a:off x="730406" y="1069369"/>
        <a:ext cx="7082282" cy="831247"/>
      </dsp:txXfrm>
    </dsp:sp>
    <dsp:sp modelId="{A7ED5D20-A526-4335-BD97-4DD681322CA4}">
      <dsp:nvSpPr>
        <dsp:cNvPr id="0" name=""/>
        <dsp:cNvSpPr/>
      </dsp:nvSpPr>
      <dsp:spPr>
        <a:xfrm>
          <a:off x="1398574" y="2087017"/>
          <a:ext cx="8412480" cy="8829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There are 6 heights in the data set, so we divide by 6: 414 / 6 = 69</a:t>
          </a:r>
          <a:endParaRPr lang="en-US" sz="2300" kern="1200"/>
        </a:p>
      </dsp:txBody>
      <dsp:txXfrm>
        <a:off x="1424435" y="2112878"/>
        <a:ext cx="7092798" cy="831247"/>
      </dsp:txXfrm>
    </dsp:sp>
    <dsp:sp modelId="{91243283-80A4-48A6-9DEA-A1F9B15F1440}">
      <dsp:nvSpPr>
        <dsp:cNvPr id="0" name=""/>
        <dsp:cNvSpPr/>
      </dsp:nvSpPr>
      <dsp:spPr>
        <a:xfrm>
          <a:off x="2103119" y="3130526"/>
          <a:ext cx="8412480" cy="8829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The mean height is 69 inches</a:t>
          </a:r>
          <a:endParaRPr lang="en-US" sz="2300" kern="1200"/>
        </a:p>
      </dsp:txBody>
      <dsp:txXfrm>
        <a:off x="2128980" y="3156387"/>
        <a:ext cx="7082282" cy="831247"/>
      </dsp:txXfrm>
    </dsp:sp>
    <dsp:sp modelId="{602CDDE9-ABCE-4B30-A2B5-A18C0B1FD37A}">
      <dsp:nvSpPr>
        <dsp:cNvPr id="0" name=""/>
        <dsp:cNvSpPr/>
      </dsp:nvSpPr>
      <dsp:spPr>
        <a:xfrm>
          <a:off x="7838550" y="676274"/>
          <a:ext cx="573929" cy="573929"/>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967684" y="676274"/>
        <a:ext cx="315661" cy="431882"/>
      </dsp:txXfrm>
    </dsp:sp>
    <dsp:sp modelId="{566CCD7F-6350-4482-819A-C4724AF5401C}">
      <dsp:nvSpPr>
        <dsp:cNvPr id="0" name=""/>
        <dsp:cNvSpPr/>
      </dsp:nvSpPr>
      <dsp:spPr>
        <a:xfrm>
          <a:off x="8543095" y="1719783"/>
          <a:ext cx="573929" cy="573929"/>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672229" y="1719783"/>
        <a:ext cx="315661" cy="431882"/>
      </dsp:txXfrm>
    </dsp:sp>
    <dsp:sp modelId="{91670F6F-CC09-438B-9AF5-3A546D8BC781}">
      <dsp:nvSpPr>
        <dsp:cNvPr id="0" name=""/>
        <dsp:cNvSpPr/>
      </dsp:nvSpPr>
      <dsp:spPr>
        <a:xfrm>
          <a:off x="9237124" y="2763291"/>
          <a:ext cx="573929" cy="573929"/>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366258" y="2763291"/>
        <a:ext cx="315661" cy="4318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2D75D-4D69-465E-AAE2-EAF0A5C3D04B}">
      <dsp:nvSpPr>
        <dsp:cNvPr id="0" name=""/>
        <dsp:cNvSpPr/>
      </dsp:nvSpPr>
      <dsp:spPr>
        <a:xfrm>
          <a:off x="0" y="1665"/>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19066E-2881-4B3A-A48B-B0156A9AB687}">
      <dsp:nvSpPr>
        <dsp:cNvPr id="0" name=""/>
        <dsp:cNvSpPr/>
      </dsp:nvSpPr>
      <dsp:spPr>
        <a:xfrm>
          <a:off x="255384" y="191620"/>
          <a:ext cx="464334" cy="4643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4BE5F-3A5F-4845-86C9-92F12CE3483C}">
      <dsp:nvSpPr>
        <dsp:cNvPr id="0" name=""/>
        <dsp:cNvSpPr/>
      </dsp:nvSpPr>
      <dsp:spPr>
        <a:xfrm>
          <a:off x="975103" y="1665"/>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kern="1200"/>
            <a:t>Now that we know how to find the mean, let's practice!</a:t>
          </a:r>
        </a:p>
      </dsp:txBody>
      <dsp:txXfrm>
        <a:off x="975103" y="1665"/>
        <a:ext cx="9540496" cy="844245"/>
      </dsp:txXfrm>
    </dsp:sp>
    <dsp:sp modelId="{080C96F1-9720-416A-8540-DCFDCCB3D06A}">
      <dsp:nvSpPr>
        <dsp:cNvPr id="0" name=""/>
        <dsp:cNvSpPr/>
      </dsp:nvSpPr>
      <dsp:spPr>
        <a:xfrm>
          <a:off x="0" y="1056972"/>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1288E8-88D0-4DE0-BCA4-279F61052764}">
      <dsp:nvSpPr>
        <dsp:cNvPr id="0" name=""/>
        <dsp:cNvSpPr/>
      </dsp:nvSpPr>
      <dsp:spPr>
        <a:xfrm>
          <a:off x="255384" y="1246927"/>
          <a:ext cx="464334" cy="4643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7AC2E2-E699-4013-A91E-4E62BD05DBDF}">
      <dsp:nvSpPr>
        <dsp:cNvPr id="0" name=""/>
        <dsp:cNvSpPr/>
      </dsp:nvSpPr>
      <dsp:spPr>
        <a:xfrm>
          <a:off x="975103" y="1056972"/>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kern="1200"/>
            <a:t>Here are two data sets. Find the mean for each one:</a:t>
          </a:r>
        </a:p>
      </dsp:txBody>
      <dsp:txXfrm>
        <a:off x="975103" y="1056972"/>
        <a:ext cx="9540496" cy="844245"/>
      </dsp:txXfrm>
    </dsp:sp>
    <dsp:sp modelId="{28A357DE-3F6C-40B5-A99E-A3FFA78CF71F}">
      <dsp:nvSpPr>
        <dsp:cNvPr id="0" name=""/>
        <dsp:cNvSpPr/>
      </dsp:nvSpPr>
      <dsp:spPr>
        <a:xfrm>
          <a:off x="0" y="2112278"/>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7483E7-F6AD-4CC2-B75B-D0E1C2127360}">
      <dsp:nvSpPr>
        <dsp:cNvPr id="0" name=""/>
        <dsp:cNvSpPr/>
      </dsp:nvSpPr>
      <dsp:spPr>
        <a:xfrm>
          <a:off x="255384" y="2302233"/>
          <a:ext cx="464334" cy="4643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56C670-B90C-4483-9B9F-F3FB90E2BAAD}">
      <dsp:nvSpPr>
        <dsp:cNvPr id="0" name=""/>
        <dsp:cNvSpPr/>
      </dsp:nvSpPr>
      <dsp:spPr>
        <a:xfrm>
          <a:off x="975103" y="2112278"/>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kern="1200"/>
            <a:t>Data set 1: 4, 8, 12, 16, 20</a:t>
          </a:r>
        </a:p>
      </dsp:txBody>
      <dsp:txXfrm>
        <a:off x="975103" y="2112278"/>
        <a:ext cx="9540496" cy="844245"/>
      </dsp:txXfrm>
    </dsp:sp>
    <dsp:sp modelId="{C165A12F-EDEE-4F7F-8264-CE60CB40FCC0}">
      <dsp:nvSpPr>
        <dsp:cNvPr id="0" name=""/>
        <dsp:cNvSpPr/>
      </dsp:nvSpPr>
      <dsp:spPr>
        <a:xfrm>
          <a:off x="0" y="3167585"/>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590B79-1940-4B18-BCF5-DA0768991045}">
      <dsp:nvSpPr>
        <dsp:cNvPr id="0" name=""/>
        <dsp:cNvSpPr/>
      </dsp:nvSpPr>
      <dsp:spPr>
        <a:xfrm>
          <a:off x="255384" y="3357540"/>
          <a:ext cx="464334" cy="4643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8EE7C1-7E66-4E3D-A9AB-60AA9C32D056}">
      <dsp:nvSpPr>
        <dsp:cNvPr id="0" name=""/>
        <dsp:cNvSpPr/>
      </dsp:nvSpPr>
      <dsp:spPr>
        <a:xfrm>
          <a:off x="975103" y="3167585"/>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kern="1200"/>
            <a:t>Data set 2: 3, 7, 9, 11, 15, 20</a:t>
          </a:r>
        </a:p>
      </dsp:txBody>
      <dsp:txXfrm>
        <a:off x="975103" y="3167585"/>
        <a:ext cx="9540496" cy="8442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125D2-C7BB-4ABC-97D5-37B6AF0A5666}">
      <dsp:nvSpPr>
        <dsp:cNvPr id="0" name=""/>
        <dsp:cNvSpPr/>
      </dsp:nvSpPr>
      <dsp:spPr>
        <a:xfrm>
          <a:off x="0" y="531"/>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923FB9-7EEF-41E0-9C41-F2C3E369D5A0}">
      <dsp:nvSpPr>
        <dsp:cNvPr id="0" name=""/>
        <dsp:cNvSpPr/>
      </dsp:nvSpPr>
      <dsp:spPr>
        <a:xfrm>
          <a:off x="0" y="53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latin typeface="Times New Roman"/>
              <a:cs typeface="Times New Roman"/>
            </a:rPr>
            <a:t>mean</a:t>
          </a:r>
          <a:r>
            <a:rPr lang="en-US" sz="2100" kern="1200">
              <a:latin typeface="Times New Roman"/>
              <a:cs typeface="Times New Roman"/>
            </a:rPr>
            <a:t> – the sum of the data divided by the number of data values</a:t>
          </a:r>
        </a:p>
      </dsp:txBody>
      <dsp:txXfrm>
        <a:off x="0" y="531"/>
        <a:ext cx="5181600" cy="870055"/>
      </dsp:txXfrm>
    </dsp:sp>
    <dsp:sp modelId="{3F0525F0-DBB6-41A3-B560-FA5E6CFF8DE0}">
      <dsp:nvSpPr>
        <dsp:cNvPr id="0" name=""/>
        <dsp:cNvSpPr/>
      </dsp:nvSpPr>
      <dsp:spPr>
        <a:xfrm>
          <a:off x="0" y="870586"/>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60131F-3F4D-47D0-9111-A338724C7F0F}">
      <dsp:nvSpPr>
        <dsp:cNvPr id="0" name=""/>
        <dsp:cNvSpPr/>
      </dsp:nvSpPr>
      <dsp:spPr>
        <a:xfrm>
          <a:off x="0" y="870586"/>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latin typeface="Times New Roman"/>
              <a:cs typeface="Times New Roman"/>
            </a:rPr>
            <a:t>measure of center</a:t>
          </a:r>
          <a:r>
            <a:rPr lang="en-US" sz="2100" b="0" kern="1200">
              <a:latin typeface="Times New Roman"/>
              <a:cs typeface="Times New Roman"/>
            </a:rPr>
            <a:t> – a measure that describes the typical value of a data set</a:t>
          </a:r>
          <a:endParaRPr lang="en-US" sz="2100" kern="1200"/>
        </a:p>
      </dsp:txBody>
      <dsp:txXfrm>
        <a:off x="0" y="870586"/>
        <a:ext cx="5181600" cy="870055"/>
      </dsp:txXfrm>
    </dsp:sp>
    <dsp:sp modelId="{63A9B933-AA9B-42E5-923A-48D7976A4385}">
      <dsp:nvSpPr>
        <dsp:cNvPr id="0" name=""/>
        <dsp:cNvSpPr/>
      </dsp:nvSpPr>
      <dsp:spPr>
        <a:xfrm>
          <a:off x="0" y="1740641"/>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962ED9-3FC5-4931-B70A-89B7FDCB6F27}">
      <dsp:nvSpPr>
        <dsp:cNvPr id="0" name=""/>
        <dsp:cNvSpPr/>
      </dsp:nvSpPr>
      <dsp:spPr>
        <a:xfrm>
          <a:off x="0" y="174064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latin typeface="Times New Roman"/>
              <a:cs typeface="Times New Roman"/>
            </a:rPr>
            <a:t>median</a:t>
          </a:r>
          <a:r>
            <a:rPr lang="en-US" sz="2100" b="0" kern="1200">
              <a:latin typeface="Times New Roman"/>
              <a:cs typeface="Times New Roman"/>
            </a:rPr>
            <a:t> – the middle value of a data set when data values are ordered from least to </a:t>
          </a:r>
          <a:r>
            <a:rPr lang="en-US" sz="2100" kern="1200">
              <a:latin typeface="Times New Roman"/>
              <a:cs typeface="Times New Roman"/>
            </a:rPr>
            <a:t>greatest</a:t>
          </a:r>
          <a:endParaRPr lang="en-US" sz="2100" kern="1200"/>
        </a:p>
      </dsp:txBody>
      <dsp:txXfrm>
        <a:off x="0" y="1740641"/>
        <a:ext cx="5181600" cy="870055"/>
      </dsp:txXfrm>
    </dsp:sp>
    <dsp:sp modelId="{54D73A95-A8F9-4D51-AC50-E08365DA9E66}">
      <dsp:nvSpPr>
        <dsp:cNvPr id="0" name=""/>
        <dsp:cNvSpPr/>
      </dsp:nvSpPr>
      <dsp:spPr>
        <a:xfrm>
          <a:off x="0" y="2610696"/>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309EAF-141E-43D5-ADAC-026C57D906EA}">
      <dsp:nvSpPr>
        <dsp:cNvPr id="0" name=""/>
        <dsp:cNvSpPr/>
      </dsp:nvSpPr>
      <dsp:spPr>
        <a:xfrm>
          <a:off x="0" y="2610696"/>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latin typeface="Times New Roman"/>
              <a:cs typeface="Times New Roman"/>
            </a:rPr>
            <a:t>mode</a:t>
          </a:r>
          <a:r>
            <a:rPr lang="en-US" sz="2100" kern="1200">
              <a:latin typeface="Times New Roman"/>
              <a:cs typeface="Times New Roman"/>
            </a:rPr>
            <a:t> – the most frequent value in a data set</a:t>
          </a:r>
          <a:endParaRPr lang="en-US" sz="2100" kern="1200"/>
        </a:p>
      </dsp:txBody>
      <dsp:txXfrm>
        <a:off x="0" y="2610696"/>
        <a:ext cx="5181600" cy="870055"/>
      </dsp:txXfrm>
    </dsp:sp>
    <dsp:sp modelId="{9B91F76A-0BBE-4E22-B904-1A7D62503A11}">
      <dsp:nvSpPr>
        <dsp:cNvPr id="0" name=""/>
        <dsp:cNvSpPr/>
      </dsp:nvSpPr>
      <dsp:spPr>
        <a:xfrm>
          <a:off x="0" y="3480751"/>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024DE-0938-472E-ADCC-56AE6B7968FA}">
      <dsp:nvSpPr>
        <dsp:cNvPr id="0" name=""/>
        <dsp:cNvSpPr/>
      </dsp:nvSpPr>
      <dsp:spPr>
        <a:xfrm>
          <a:off x="0" y="348075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latin typeface="Times New Roman"/>
              <a:cs typeface="Times New Roman"/>
            </a:rPr>
            <a:t>outlier</a:t>
          </a:r>
          <a:r>
            <a:rPr lang="en-US" sz="2100" kern="1200">
              <a:latin typeface="Times New Roman"/>
              <a:cs typeface="Times New Roman"/>
            </a:rPr>
            <a:t> – a data point that is significantly different than all of the other data points</a:t>
          </a:r>
        </a:p>
      </dsp:txBody>
      <dsp:txXfrm>
        <a:off x="0" y="3480751"/>
        <a:ext cx="5181600" cy="870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1B9F4-750E-46E5-9B3F-A52B4051FB9D}">
      <dsp:nvSpPr>
        <dsp:cNvPr id="0" name=""/>
        <dsp:cNvSpPr/>
      </dsp:nvSpPr>
      <dsp:spPr>
        <a:xfrm>
          <a:off x="0" y="489"/>
          <a:ext cx="10515600" cy="1146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005A48-191A-4CAF-B607-68BC469818B7}">
      <dsp:nvSpPr>
        <dsp:cNvPr id="0" name=""/>
        <dsp:cNvSpPr/>
      </dsp:nvSpPr>
      <dsp:spPr>
        <a:xfrm>
          <a:off x="346796" y="258437"/>
          <a:ext cx="630538" cy="6305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A0B807-799C-443B-9E5E-B7B655287CA2}">
      <dsp:nvSpPr>
        <dsp:cNvPr id="0" name=""/>
        <dsp:cNvSpPr/>
      </dsp:nvSpPr>
      <dsp:spPr>
        <a:xfrm>
          <a:off x="1324130" y="489"/>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Arrange the dataset in ascending or descending order</a:t>
          </a:r>
        </a:p>
      </dsp:txBody>
      <dsp:txXfrm>
        <a:off x="1324130" y="489"/>
        <a:ext cx="9191469" cy="1146433"/>
      </dsp:txXfrm>
    </dsp:sp>
    <dsp:sp modelId="{AB076FFF-656F-492C-8629-9A1D280F48C5}">
      <dsp:nvSpPr>
        <dsp:cNvPr id="0" name=""/>
        <dsp:cNvSpPr/>
      </dsp:nvSpPr>
      <dsp:spPr>
        <a:xfrm>
          <a:off x="0" y="1433531"/>
          <a:ext cx="10515600" cy="1146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E1C55F-0D26-4110-AC78-1D35CAF0951D}">
      <dsp:nvSpPr>
        <dsp:cNvPr id="0" name=""/>
        <dsp:cNvSpPr/>
      </dsp:nvSpPr>
      <dsp:spPr>
        <a:xfrm>
          <a:off x="346796" y="1691478"/>
          <a:ext cx="630538" cy="6305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907E33-1A47-4BA6-B98A-E3B0A0D9C15E}">
      <dsp:nvSpPr>
        <dsp:cNvPr id="0" name=""/>
        <dsp:cNvSpPr/>
      </dsp:nvSpPr>
      <dsp:spPr>
        <a:xfrm>
          <a:off x="1324130" y="1433531"/>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If the dataset has an odd number of values, the median is the middle value</a:t>
          </a:r>
        </a:p>
      </dsp:txBody>
      <dsp:txXfrm>
        <a:off x="1324130" y="1433531"/>
        <a:ext cx="9191469" cy="1146433"/>
      </dsp:txXfrm>
    </dsp:sp>
    <dsp:sp modelId="{15E801B9-0DDB-4282-9025-9BECE916F2EF}">
      <dsp:nvSpPr>
        <dsp:cNvPr id="0" name=""/>
        <dsp:cNvSpPr/>
      </dsp:nvSpPr>
      <dsp:spPr>
        <a:xfrm>
          <a:off x="0" y="2866572"/>
          <a:ext cx="10515600" cy="1146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D83666-22F8-4BC5-A90D-4D27EAAD34A6}">
      <dsp:nvSpPr>
        <dsp:cNvPr id="0" name=""/>
        <dsp:cNvSpPr/>
      </dsp:nvSpPr>
      <dsp:spPr>
        <a:xfrm>
          <a:off x="346796" y="3124520"/>
          <a:ext cx="630538" cy="6305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51D827-B1FC-4DC4-ACCA-70B235E29DBF}">
      <dsp:nvSpPr>
        <dsp:cNvPr id="0" name=""/>
        <dsp:cNvSpPr/>
      </dsp:nvSpPr>
      <dsp:spPr>
        <a:xfrm>
          <a:off x="1324130" y="2866572"/>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If the dataset has an even number of values, the median is the average of the two middle values</a:t>
          </a:r>
        </a:p>
      </dsp:txBody>
      <dsp:txXfrm>
        <a:off x="1324130" y="2866572"/>
        <a:ext cx="9191469" cy="11464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8A38B-B4AD-4EEA-B91D-FE4E8F68FDB9}">
      <dsp:nvSpPr>
        <dsp:cNvPr id="0" name=""/>
        <dsp:cNvSpPr/>
      </dsp:nvSpPr>
      <dsp:spPr>
        <a:xfrm>
          <a:off x="0" y="489"/>
          <a:ext cx="10515600" cy="1146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CF91CB-E655-4D44-9C03-426E0850CEE0}">
      <dsp:nvSpPr>
        <dsp:cNvPr id="0" name=""/>
        <dsp:cNvSpPr/>
      </dsp:nvSpPr>
      <dsp:spPr>
        <a:xfrm>
          <a:off x="346796" y="258437"/>
          <a:ext cx="630538" cy="6305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6DA5DE-984B-45AA-8F48-475A300E5DE9}">
      <dsp:nvSpPr>
        <dsp:cNvPr id="0" name=""/>
        <dsp:cNvSpPr/>
      </dsp:nvSpPr>
      <dsp:spPr>
        <a:xfrm>
          <a:off x="1324130" y="489"/>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Let's say we have a dataset of exam scores: 80, 85, 90, 95, 100</a:t>
          </a:r>
        </a:p>
      </dsp:txBody>
      <dsp:txXfrm>
        <a:off x="1324130" y="489"/>
        <a:ext cx="9191469" cy="1146433"/>
      </dsp:txXfrm>
    </dsp:sp>
    <dsp:sp modelId="{C984AA6F-594E-43A2-B0FB-7210A56D97A7}">
      <dsp:nvSpPr>
        <dsp:cNvPr id="0" name=""/>
        <dsp:cNvSpPr/>
      </dsp:nvSpPr>
      <dsp:spPr>
        <a:xfrm>
          <a:off x="0" y="1433531"/>
          <a:ext cx="10515600" cy="1146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10AD43-A864-4BEB-9042-B830B1EAAF1C}">
      <dsp:nvSpPr>
        <dsp:cNvPr id="0" name=""/>
        <dsp:cNvSpPr/>
      </dsp:nvSpPr>
      <dsp:spPr>
        <a:xfrm>
          <a:off x="346796" y="1691478"/>
          <a:ext cx="630538" cy="6305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D1EECD-1948-4A45-A741-265411299528}">
      <dsp:nvSpPr>
        <dsp:cNvPr id="0" name=""/>
        <dsp:cNvSpPr/>
      </dsp:nvSpPr>
      <dsp:spPr>
        <a:xfrm>
          <a:off x="1324130" y="1433531"/>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We arrange the dataset in ascending order: 80, 85, 90, 95, 100</a:t>
          </a:r>
        </a:p>
      </dsp:txBody>
      <dsp:txXfrm>
        <a:off x="1324130" y="1433531"/>
        <a:ext cx="9191469" cy="1146433"/>
      </dsp:txXfrm>
    </dsp:sp>
    <dsp:sp modelId="{08527B75-7D37-4B2C-8524-D46C39682BFF}">
      <dsp:nvSpPr>
        <dsp:cNvPr id="0" name=""/>
        <dsp:cNvSpPr/>
      </dsp:nvSpPr>
      <dsp:spPr>
        <a:xfrm>
          <a:off x="0" y="2866572"/>
          <a:ext cx="10515600" cy="1146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130C52-60CC-409D-843B-4CF429977447}">
      <dsp:nvSpPr>
        <dsp:cNvPr id="0" name=""/>
        <dsp:cNvSpPr/>
      </dsp:nvSpPr>
      <dsp:spPr>
        <a:xfrm>
          <a:off x="346796" y="3124520"/>
          <a:ext cx="630538" cy="6305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2D9CB2-7573-4F2E-82B4-2B31B18CE464}">
      <dsp:nvSpPr>
        <dsp:cNvPr id="0" name=""/>
        <dsp:cNvSpPr/>
      </dsp:nvSpPr>
      <dsp:spPr>
        <a:xfrm>
          <a:off x="1324130" y="2866572"/>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The median is the middle value, which is 90</a:t>
          </a:r>
        </a:p>
      </dsp:txBody>
      <dsp:txXfrm>
        <a:off x="1324130" y="2866572"/>
        <a:ext cx="9191469" cy="11464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06CBB-9F22-432A-AF6D-FAB6A2112EB6}">
      <dsp:nvSpPr>
        <dsp:cNvPr id="0" name=""/>
        <dsp:cNvSpPr/>
      </dsp:nvSpPr>
      <dsp:spPr>
        <a:xfrm>
          <a:off x="3209462" y="797585"/>
          <a:ext cx="614199" cy="91440"/>
        </a:xfrm>
        <a:custGeom>
          <a:avLst/>
          <a:gdLst/>
          <a:ahLst/>
          <a:cxnLst/>
          <a:rect l="0" t="0" r="0" b="0"/>
          <a:pathLst>
            <a:path>
              <a:moveTo>
                <a:pt x="0" y="45720"/>
              </a:moveTo>
              <a:lnTo>
                <a:pt x="61419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0442" y="840081"/>
        <a:ext cx="32239" cy="6447"/>
      </dsp:txXfrm>
    </dsp:sp>
    <dsp:sp modelId="{5FBE75F1-912A-4BBA-8E8E-AC67256F76C1}">
      <dsp:nvSpPr>
        <dsp:cNvPr id="0" name=""/>
        <dsp:cNvSpPr/>
      </dsp:nvSpPr>
      <dsp:spPr>
        <a:xfrm>
          <a:off x="407787" y="2263"/>
          <a:ext cx="2803475" cy="168208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755650">
            <a:lnSpc>
              <a:spcPct val="90000"/>
            </a:lnSpc>
            <a:spcBef>
              <a:spcPct val="0"/>
            </a:spcBef>
            <a:spcAft>
              <a:spcPct val="35000"/>
            </a:spcAft>
            <a:buNone/>
          </a:pPr>
          <a:r>
            <a:rPr lang="en-US" sz="1700" kern="1200"/>
            <a:t>Median is the central value of a dataset</a:t>
          </a:r>
        </a:p>
      </dsp:txBody>
      <dsp:txXfrm>
        <a:off x="407787" y="2263"/>
        <a:ext cx="2803475" cy="1682085"/>
      </dsp:txXfrm>
    </dsp:sp>
    <dsp:sp modelId="{D1BA4BCA-3338-4309-B1EE-E2D2928370AD}">
      <dsp:nvSpPr>
        <dsp:cNvPr id="0" name=""/>
        <dsp:cNvSpPr/>
      </dsp:nvSpPr>
      <dsp:spPr>
        <a:xfrm>
          <a:off x="6657737" y="797585"/>
          <a:ext cx="614199" cy="91440"/>
        </a:xfrm>
        <a:custGeom>
          <a:avLst/>
          <a:gdLst/>
          <a:ahLst/>
          <a:cxnLst/>
          <a:rect l="0" t="0" r="0" b="0"/>
          <a:pathLst>
            <a:path>
              <a:moveTo>
                <a:pt x="0" y="45720"/>
              </a:moveTo>
              <a:lnTo>
                <a:pt x="61419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48717" y="840081"/>
        <a:ext cx="32239" cy="6447"/>
      </dsp:txXfrm>
    </dsp:sp>
    <dsp:sp modelId="{84B7A5FD-641A-4791-AC0D-9D8A06FEC742}">
      <dsp:nvSpPr>
        <dsp:cNvPr id="0" name=""/>
        <dsp:cNvSpPr/>
      </dsp:nvSpPr>
      <dsp:spPr>
        <a:xfrm>
          <a:off x="3856062" y="2263"/>
          <a:ext cx="2803475" cy="168208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755650">
            <a:lnSpc>
              <a:spcPct val="90000"/>
            </a:lnSpc>
            <a:spcBef>
              <a:spcPct val="0"/>
            </a:spcBef>
            <a:spcAft>
              <a:spcPct val="35000"/>
            </a:spcAft>
            <a:buNone/>
          </a:pPr>
          <a:r>
            <a:rPr lang="en-US" sz="1700" kern="1200"/>
            <a:t>It divides the dataset into two halves with an equal number of values</a:t>
          </a:r>
        </a:p>
      </dsp:txBody>
      <dsp:txXfrm>
        <a:off x="3856062" y="2263"/>
        <a:ext cx="2803475" cy="1682085"/>
      </dsp:txXfrm>
    </dsp:sp>
    <dsp:sp modelId="{8CD7DA57-5BAB-4EBB-964C-EF1701A1A973}">
      <dsp:nvSpPr>
        <dsp:cNvPr id="0" name=""/>
        <dsp:cNvSpPr/>
      </dsp:nvSpPr>
      <dsp:spPr>
        <a:xfrm>
          <a:off x="1809525" y="1682548"/>
          <a:ext cx="6896549" cy="614199"/>
        </a:xfrm>
        <a:custGeom>
          <a:avLst/>
          <a:gdLst/>
          <a:ahLst/>
          <a:cxnLst/>
          <a:rect l="0" t="0" r="0" b="0"/>
          <a:pathLst>
            <a:path>
              <a:moveTo>
                <a:pt x="6896549" y="0"/>
              </a:moveTo>
              <a:lnTo>
                <a:pt x="6896549" y="324199"/>
              </a:lnTo>
              <a:lnTo>
                <a:pt x="0" y="324199"/>
              </a:lnTo>
              <a:lnTo>
                <a:pt x="0" y="614199"/>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4634" y="1986424"/>
        <a:ext cx="346331" cy="6447"/>
      </dsp:txXfrm>
    </dsp:sp>
    <dsp:sp modelId="{38B73328-B474-483B-9AF9-B23F26677729}">
      <dsp:nvSpPr>
        <dsp:cNvPr id="0" name=""/>
        <dsp:cNvSpPr/>
      </dsp:nvSpPr>
      <dsp:spPr>
        <a:xfrm>
          <a:off x="7304337" y="2263"/>
          <a:ext cx="2803475" cy="168208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755650">
            <a:lnSpc>
              <a:spcPct val="90000"/>
            </a:lnSpc>
            <a:spcBef>
              <a:spcPct val="0"/>
            </a:spcBef>
            <a:spcAft>
              <a:spcPct val="35000"/>
            </a:spcAft>
            <a:buNone/>
          </a:pPr>
          <a:r>
            <a:rPr lang="en-US" sz="1700" kern="1200"/>
            <a:t>To find the median, we need to arrange the dataset in ascending or descending order and determine the middle value(s)</a:t>
          </a:r>
        </a:p>
      </dsp:txBody>
      <dsp:txXfrm>
        <a:off x="7304337" y="2263"/>
        <a:ext cx="2803475" cy="1682085"/>
      </dsp:txXfrm>
    </dsp:sp>
    <dsp:sp modelId="{EC90175C-06C4-44C8-8722-B732DB079107}">
      <dsp:nvSpPr>
        <dsp:cNvPr id="0" name=""/>
        <dsp:cNvSpPr/>
      </dsp:nvSpPr>
      <dsp:spPr>
        <a:xfrm>
          <a:off x="407787" y="2329147"/>
          <a:ext cx="2803475" cy="168208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755650">
            <a:lnSpc>
              <a:spcPct val="90000"/>
            </a:lnSpc>
            <a:spcBef>
              <a:spcPct val="0"/>
            </a:spcBef>
            <a:spcAft>
              <a:spcPct val="35000"/>
            </a:spcAft>
            <a:buNone/>
          </a:pPr>
          <a:r>
            <a:rPr lang="en-US" sz="1700" kern="1200"/>
            <a:t>Median is a better measure of central tendency than mean for skewed datasets or datasets with outliers</a:t>
          </a:r>
        </a:p>
      </dsp:txBody>
      <dsp:txXfrm>
        <a:off x="407787" y="2329147"/>
        <a:ext cx="2803475" cy="168208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C24F4-3D79-4765-A681-D09BAE5B2C7C}" type="datetimeFigureOut">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BD10D-97A5-442E-BD6B-D23FC081BFCB}" type="slidenum">
              <a:t>‹#›</a:t>
            </a:fld>
            <a:endParaRPr lang="en-US"/>
          </a:p>
        </p:txBody>
      </p:sp>
    </p:spTree>
    <p:extLst>
      <p:ext uri="{BB962C8B-B14F-4D97-AF65-F5344CB8AC3E}">
        <p14:creationId xmlns:p14="http://schemas.microsoft.com/office/powerpoint/2010/main" val="80397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learn about how to find the mean of quantitative data sets. The mean is a measure of central tendency. It tells us where the center of the data is. Let's begin!</a:t>
            </a:r>
          </a:p>
        </p:txBody>
      </p:sp>
      <p:sp>
        <p:nvSpPr>
          <p:cNvPr id="4" name="Slide Number Placeholder 3"/>
          <p:cNvSpPr>
            <a:spLocks noGrp="1"/>
          </p:cNvSpPr>
          <p:nvPr>
            <p:ph type="sldNum" sz="quarter" idx="5"/>
          </p:nvPr>
        </p:nvSpPr>
        <p:spPr/>
        <p:txBody>
          <a:bodyPr/>
          <a:lstStyle/>
          <a:p>
            <a:fld id="{9BACE073-6EDC-458F-95C4-856EA32C8AE9}" type="slidenum">
              <a:t>1</a:t>
            </a:fld>
            <a:endParaRPr lang="en-US"/>
          </a:p>
        </p:txBody>
      </p:sp>
    </p:spTree>
    <p:extLst>
      <p:ext uri="{BB962C8B-B14F-4D97-AF65-F5344CB8AC3E}">
        <p14:creationId xmlns:p14="http://schemas.microsoft.com/office/powerpoint/2010/main" val="2132666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example, we need to count the number of dots for each age and arrange them in ascending order. The median is the middle value, which is 2 (represented by the vertical line in the dot plot).</a:t>
            </a:r>
          </a:p>
        </p:txBody>
      </p:sp>
      <p:sp>
        <p:nvSpPr>
          <p:cNvPr id="4" name="Slide Number Placeholder 3"/>
          <p:cNvSpPr>
            <a:spLocks noGrp="1"/>
          </p:cNvSpPr>
          <p:nvPr>
            <p:ph type="sldNum" sz="quarter" idx="5"/>
          </p:nvPr>
        </p:nvSpPr>
        <p:spPr/>
        <p:txBody>
          <a:bodyPr/>
          <a:lstStyle/>
          <a:p>
            <a:fld id="{C4BBD10D-97A5-442E-BD6B-D23FC081BFCB}" type="slidenum">
              <a:t>14</a:t>
            </a:fld>
            <a:endParaRPr lang="en-US"/>
          </a:p>
        </p:txBody>
      </p:sp>
    </p:spTree>
    <p:extLst>
      <p:ext uri="{BB962C8B-B14F-4D97-AF65-F5344CB8AC3E}">
        <p14:creationId xmlns:p14="http://schemas.microsoft.com/office/powerpoint/2010/main" val="2528787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practice questions will help you reinforce your understanding of finding the median for different datasets.</a:t>
            </a:r>
          </a:p>
        </p:txBody>
      </p:sp>
      <p:sp>
        <p:nvSpPr>
          <p:cNvPr id="4" name="Slide Number Placeholder 3"/>
          <p:cNvSpPr>
            <a:spLocks noGrp="1"/>
          </p:cNvSpPr>
          <p:nvPr>
            <p:ph type="sldNum" sz="quarter" idx="5"/>
          </p:nvPr>
        </p:nvSpPr>
        <p:spPr/>
        <p:txBody>
          <a:bodyPr/>
          <a:lstStyle/>
          <a:p>
            <a:fld id="{C4BBD10D-97A5-442E-BD6B-D23FC081BFCB}" type="slidenum">
              <a:t>15</a:t>
            </a:fld>
            <a:endParaRPr lang="en-US"/>
          </a:p>
        </p:txBody>
      </p:sp>
    </p:spTree>
    <p:extLst>
      <p:ext uri="{BB962C8B-B14F-4D97-AF65-F5344CB8AC3E}">
        <p14:creationId xmlns:p14="http://schemas.microsoft.com/office/powerpoint/2010/main" val="1886625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how to find the median is important in statistics, as it helps us to identify the central tendency of a dataset. We can use the median as a measure of central tendency instead of the mean in certain situations.</a:t>
            </a:r>
          </a:p>
        </p:txBody>
      </p:sp>
      <p:sp>
        <p:nvSpPr>
          <p:cNvPr id="4" name="Slide Number Placeholder 3"/>
          <p:cNvSpPr>
            <a:spLocks noGrp="1"/>
          </p:cNvSpPr>
          <p:nvPr>
            <p:ph type="sldNum" sz="quarter" idx="5"/>
          </p:nvPr>
        </p:nvSpPr>
        <p:spPr/>
        <p:txBody>
          <a:bodyPr/>
          <a:lstStyle/>
          <a:p>
            <a:fld id="{C4BBD10D-97A5-442E-BD6B-D23FC081BFCB}" type="slidenum">
              <a:t>16</a:t>
            </a:fld>
            <a:endParaRPr lang="en-US"/>
          </a:p>
        </p:txBody>
      </p:sp>
    </p:spTree>
    <p:extLst>
      <p:ext uri="{BB962C8B-B14F-4D97-AF65-F5344CB8AC3E}">
        <p14:creationId xmlns:p14="http://schemas.microsoft.com/office/powerpoint/2010/main" val="1657595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mean is a way of finding the center of the data. It can be used to compare different data sets and to see how much variation there is in the data. To find the mean, we add up all the values in the data set and then divide by the number of values.</a:t>
            </a:r>
          </a:p>
        </p:txBody>
      </p:sp>
      <p:sp>
        <p:nvSpPr>
          <p:cNvPr id="4" name="Slide Number Placeholder 3"/>
          <p:cNvSpPr>
            <a:spLocks noGrp="1"/>
          </p:cNvSpPr>
          <p:nvPr>
            <p:ph type="sldNum" sz="quarter" idx="5"/>
          </p:nvPr>
        </p:nvSpPr>
        <p:spPr/>
        <p:txBody>
          <a:bodyPr/>
          <a:lstStyle/>
          <a:p>
            <a:fld id="{9BACE073-6EDC-458F-95C4-856EA32C8AE9}" type="slidenum">
              <a:t>3</a:t>
            </a:fld>
            <a:endParaRPr lang="en-US"/>
          </a:p>
        </p:txBody>
      </p:sp>
    </p:spTree>
    <p:extLst>
      <p:ext uri="{BB962C8B-B14F-4D97-AF65-F5344CB8AC3E}">
        <p14:creationId xmlns:p14="http://schemas.microsoft.com/office/powerpoint/2010/main" val="1320214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an example of how to find the mean. Suppose we have a data set of test scores: 85, 90, 92, 88, 95. To find the mean, we add up all the scores and then divide by the number of scores. In this case, the mean test score is 90.</a:t>
            </a:r>
          </a:p>
        </p:txBody>
      </p:sp>
      <p:sp>
        <p:nvSpPr>
          <p:cNvPr id="4" name="Slide Number Placeholder 3"/>
          <p:cNvSpPr>
            <a:spLocks noGrp="1"/>
          </p:cNvSpPr>
          <p:nvPr>
            <p:ph type="sldNum" sz="quarter" idx="5"/>
          </p:nvPr>
        </p:nvSpPr>
        <p:spPr/>
        <p:txBody>
          <a:bodyPr/>
          <a:lstStyle/>
          <a:p>
            <a:fld id="{9BACE073-6EDC-458F-95C4-856EA32C8AE9}" type="slidenum">
              <a:t>4</a:t>
            </a:fld>
            <a:endParaRPr lang="en-US"/>
          </a:p>
        </p:txBody>
      </p:sp>
    </p:spTree>
    <p:extLst>
      <p:ext uri="{BB962C8B-B14F-4D97-AF65-F5344CB8AC3E}">
        <p14:creationId xmlns:p14="http://schemas.microsoft.com/office/powerpoint/2010/main" val="100015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another example of how to find the mean. Suppose we have a data set of heights in inches: 62, 65, 69, 70, 72, 76. To find the mean, we add up all the heights and then divide by the number of heights. In this case, the mean height is 69 inches.</a:t>
            </a:r>
          </a:p>
        </p:txBody>
      </p:sp>
      <p:sp>
        <p:nvSpPr>
          <p:cNvPr id="4" name="Slide Number Placeholder 3"/>
          <p:cNvSpPr>
            <a:spLocks noGrp="1"/>
          </p:cNvSpPr>
          <p:nvPr>
            <p:ph type="sldNum" sz="quarter" idx="5"/>
          </p:nvPr>
        </p:nvSpPr>
        <p:spPr/>
        <p:txBody>
          <a:bodyPr/>
          <a:lstStyle/>
          <a:p>
            <a:fld id="{9BACE073-6EDC-458F-95C4-856EA32C8AE9}" type="slidenum">
              <a:t>5</a:t>
            </a:fld>
            <a:endParaRPr lang="en-US"/>
          </a:p>
        </p:txBody>
      </p:sp>
    </p:spTree>
    <p:extLst>
      <p:ext uri="{BB962C8B-B14F-4D97-AF65-F5344CB8AC3E}">
        <p14:creationId xmlns:p14="http://schemas.microsoft.com/office/powerpoint/2010/main" val="1495900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outlier is a data point that is significantly different from other data points in a data set. Outliers can be caused by measurement errors, natural variation, or other factors. It's important to identify outliers because they can have a big impact on the mean and other measures of central tendency. For example, if there is an outlier in a data set, the mean may not be a good representation of the 'typical' value in the data set. When we calculate the mean, the outlier is given the same weight as all the other data points, which can skew the result. To identify outliers, we can use a number of methods, including the interquartile range (IQR) and the Z-score. We'll talk more about these methods in the next few slides.</a:t>
            </a:r>
          </a:p>
        </p:txBody>
      </p:sp>
      <p:sp>
        <p:nvSpPr>
          <p:cNvPr id="4" name="Slide Number Placeholder 3"/>
          <p:cNvSpPr>
            <a:spLocks noGrp="1"/>
          </p:cNvSpPr>
          <p:nvPr>
            <p:ph type="sldNum" sz="quarter" idx="5"/>
          </p:nvPr>
        </p:nvSpPr>
        <p:spPr/>
        <p:txBody>
          <a:bodyPr/>
          <a:lstStyle/>
          <a:p>
            <a:fld id="{C4BBD10D-97A5-442E-BD6B-D23FC081BFCB}" type="slidenum">
              <a:t>6</a:t>
            </a:fld>
            <a:endParaRPr lang="en-US"/>
          </a:p>
        </p:txBody>
      </p:sp>
    </p:spTree>
    <p:extLst>
      <p:ext uri="{BB962C8B-B14F-4D97-AF65-F5344CB8AC3E}">
        <p14:creationId xmlns:p14="http://schemas.microsoft.com/office/powerpoint/2010/main" val="4182683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time to practice finding the mean! Here are two data sets. Can you find the mean for each one? Data set 1: 4, 8, 12, 16, 20. Data set 2: 3, 7, 9, 11, 15, 20. Good luck!</a:t>
            </a:r>
          </a:p>
        </p:txBody>
      </p:sp>
      <p:sp>
        <p:nvSpPr>
          <p:cNvPr id="4" name="Slide Number Placeholder 3"/>
          <p:cNvSpPr>
            <a:spLocks noGrp="1"/>
          </p:cNvSpPr>
          <p:nvPr>
            <p:ph type="sldNum" sz="quarter" idx="5"/>
          </p:nvPr>
        </p:nvSpPr>
        <p:spPr/>
        <p:txBody>
          <a:bodyPr/>
          <a:lstStyle/>
          <a:p>
            <a:fld id="{9BACE073-6EDC-458F-95C4-856EA32C8AE9}" type="slidenum">
              <a:t>7</a:t>
            </a:fld>
            <a:endParaRPr lang="en-US"/>
          </a:p>
        </p:txBody>
      </p:sp>
    </p:spTree>
    <p:extLst>
      <p:ext uri="{BB962C8B-B14F-4D97-AF65-F5344CB8AC3E}">
        <p14:creationId xmlns:p14="http://schemas.microsoft.com/office/powerpoint/2010/main" val="3785337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statistics, median is a value that separates a dataset into two equal halves. It is a better measure of central tendency than mean when dealing with skewed datasets or datasets with outliers.</a:t>
            </a:r>
          </a:p>
        </p:txBody>
      </p:sp>
      <p:sp>
        <p:nvSpPr>
          <p:cNvPr id="4" name="Slide Number Placeholder 3"/>
          <p:cNvSpPr>
            <a:spLocks noGrp="1"/>
          </p:cNvSpPr>
          <p:nvPr>
            <p:ph type="sldNum" sz="quarter" idx="5"/>
          </p:nvPr>
        </p:nvSpPr>
        <p:spPr/>
        <p:txBody>
          <a:bodyPr/>
          <a:lstStyle/>
          <a:p>
            <a:fld id="{C4BBD10D-97A5-442E-BD6B-D23FC081BFCB}" type="slidenum">
              <a:t>11</a:t>
            </a:fld>
            <a:endParaRPr lang="en-US"/>
          </a:p>
        </p:txBody>
      </p:sp>
    </p:spTree>
    <p:extLst>
      <p:ext uri="{BB962C8B-B14F-4D97-AF65-F5344CB8AC3E}">
        <p14:creationId xmlns:p14="http://schemas.microsoft.com/office/powerpoint/2010/main" val="418104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find the median, we need to order the dataset first. Then, we can determine the middle value(s) depending on whether the dataset has an odd or even number of values.</a:t>
            </a:r>
          </a:p>
        </p:txBody>
      </p:sp>
      <p:sp>
        <p:nvSpPr>
          <p:cNvPr id="4" name="Slide Number Placeholder 3"/>
          <p:cNvSpPr>
            <a:spLocks noGrp="1"/>
          </p:cNvSpPr>
          <p:nvPr>
            <p:ph type="sldNum" sz="quarter" idx="5"/>
          </p:nvPr>
        </p:nvSpPr>
        <p:spPr/>
        <p:txBody>
          <a:bodyPr/>
          <a:lstStyle/>
          <a:p>
            <a:fld id="{C4BBD10D-97A5-442E-BD6B-D23FC081BFCB}" type="slidenum">
              <a:t>12</a:t>
            </a:fld>
            <a:endParaRPr lang="en-US"/>
          </a:p>
        </p:txBody>
      </p:sp>
    </p:spTree>
    <p:extLst>
      <p:ext uri="{BB962C8B-B14F-4D97-AF65-F5344CB8AC3E}">
        <p14:creationId xmlns:p14="http://schemas.microsoft.com/office/powerpoint/2010/main" val="3141985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example, the dataset has an odd number of values, so the median is the middle value (90)</a:t>
            </a:r>
          </a:p>
        </p:txBody>
      </p:sp>
      <p:sp>
        <p:nvSpPr>
          <p:cNvPr id="4" name="Slide Number Placeholder 3"/>
          <p:cNvSpPr>
            <a:spLocks noGrp="1"/>
          </p:cNvSpPr>
          <p:nvPr>
            <p:ph type="sldNum" sz="quarter" idx="5"/>
          </p:nvPr>
        </p:nvSpPr>
        <p:spPr/>
        <p:txBody>
          <a:bodyPr/>
          <a:lstStyle/>
          <a:p>
            <a:fld id="{C4BBD10D-97A5-442E-BD6B-D23FC081BFCB}" type="slidenum">
              <a:t>13</a:t>
            </a:fld>
            <a:endParaRPr lang="en-US"/>
          </a:p>
        </p:txBody>
      </p:sp>
    </p:spTree>
    <p:extLst>
      <p:ext uri="{BB962C8B-B14F-4D97-AF65-F5344CB8AC3E}">
        <p14:creationId xmlns:p14="http://schemas.microsoft.com/office/powerpoint/2010/main" val="30524861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56099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315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888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3917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044615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460361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1/22/2024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468154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2796303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1/22/2024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112601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256546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503796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37525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375587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929137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54438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546617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618352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6510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4.png"/><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1.png"/><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EACE15-4BEB-D36E-B57C-0A95CA79B2DE}"/>
              </a:ext>
            </a:extLst>
          </p:cNvPr>
          <p:cNvSpPr>
            <a:spLocks noGrp="1"/>
          </p:cNvSpPr>
          <p:nvPr>
            <p:ph type="body" sz="quarter" idx="13"/>
          </p:nvPr>
        </p:nvSpPr>
        <p:spPr>
          <a:xfrm>
            <a:off x="1369626" y="2401233"/>
            <a:ext cx="4959350" cy="469900"/>
          </a:xfrm>
        </p:spPr>
        <p:txBody>
          <a:bodyPr/>
          <a:lstStyle/>
          <a:p>
            <a:r>
              <a:rPr lang="en-US" dirty="0"/>
              <a:t>Math 7B Unit 9 Lesson 4</a:t>
            </a:r>
          </a:p>
        </p:txBody>
      </p:sp>
      <p:sp>
        <p:nvSpPr>
          <p:cNvPr id="3" name="Text Placeholder 2">
            <a:extLst>
              <a:ext uri="{FF2B5EF4-FFF2-40B4-BE49-F238E27FC236}">
                <a16:creationId xmlns:a16="http://schemas.microsoft.com/office/drawing/2014/main" id="{D0971245-753A-2059-83E6-FB6E285C742E}"/>
              </a:ext>
            </a:extLst>
          </p:cNvPr>
          <p:cNvSpPr>
            <a:spLocks noGrp="1"/>
          </p:cNvSpPr>
          <p:nvPr>
            <p:ph type="body" sz="quarter" idx="10"/>
          </p:nvPr>
        </p:nvSpPr>
        <p:spPr>
          <a:xfrm>
            <a:off x="272375" y="1543848"/>
            <a:ext cx="7717629" cy="1238250"/>
          </a:xfrm>
        </p:spPr>
        <p:txBody>
          <a:bodyPr/>
          <a:lstStyle/>
          <a:p>
            <a:r>
              <a:rPr lang="en-US" sz="4800" dirty="0"/>
              <a:t>Welcome to the Mean</a:t>
            </a:r>
            <a:endParaRPr lang="en-US" dirty="0"/>
          </a:p>
        </p:txBody>
      </p:sp>
      <p:pic>
        <p:nvPicPr>
          <p:cNvPr id="4" name="Picture 3" descr="Formulae written on a blackboard">
            <a:extLst>
              <a:ext uri="{FF2B5EF4-FFF2-40B4-BE49-F238E27FC236}">
                <a16:creationId xmlns:a16="http://schemas.microsoft.com/office/drawing/2014/main" id="{4311B426-1F4C-B1BE-7BDB-828D3181A66D}"/>
              </a:ext>
            </a:extLst>
          </p:cNvPr>
          <p:cNvPicPr>
            <a:picLocks noChangeAspect="1"/>
          </p:cNvPicPr>
          <p:nvPr/>
        </p:nvPicPr>
        <p:blipFill>
          <a:blip r:embed="rId3"/>
          <a:stretch>
            <a:fillRect/>
          </a:stretch>
        </p:blipFill>
        <p:spPr>
          <a:xfrm>
            <a:off x="6877455" y="2636183"/>
            <a:ext cx="5042170" cy="3365650"/>
          </a:xfrm>
          <a:prstGeom prst="rect">
            <a:avLst/>
          </a:prstGeom>
        </p:spPr>
      </p:pic>
    </p:spTree>
    <p:extLst>
      <p:ext uri="{BB962C8B-B14F-4D97-AF65-F5344CB8AC3E}">
        <p14:creationId xmlns:p14="http://schemas.microsoft.com/office/powerpoint/2010/main" val="524603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B6211-7679-29CC-2A8E-31E3279AF1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D0E51-E9FD-2628-4D6E-E896C9B7120F}"/>
              </a:ext>
            </a:extLst>
          </p:cNvPr>
          <p:cNvSpPr>
            <a:spLocks noGrp="1"/>
          </p:cNvSpPr>
          <p:nvPr>
            <p:ph type="title"/>
          </p:nvPr>
        </p:nvSpPr>
        <p:spPr>
          <a:xfrm>
            <a:off x="961029" y="1006774"/>
            <a:ext cx="10515600" cy="729157"/>
          </a:xfrm>
        </p:spPr>
        <p:txBody>
          <a:bodyPr>
            <a:normAutofit/>
          </a:bodyPr>
          <a:lstStyle/>
          <a:p>
            <a:r>
              <a:rPr lang="en-US"/>
              <a:t>Key Words</a:t>
            </a:r>
          </a:p>
          <a:p>
            <a:endParaRPr lang="en-US"/>
          </a:p>
        </p:txBody>
      </p:sp>
      <p:pic>
        <p:nvPicPr>
          <p:cNvPr id="3" name="Content Placeholder 2">
            <a:extLst>
              <a:ext uri="{FF2B5EF4-FFF2-40B4-BE49-F238E27FC236}">
                <a16:creationId xmlns:a16="http://schemas.microsoft.com/office/drawing/2014/main" id="{DD6F9A61-6662-7725-F10C-3BCA9840B69A}"/>
              </a:ext>
            </a:extLst>
          </p:cNvPr>
          <p:cNvPicPr>
            <a:picLocks noGrp="1" noChangeAspect="1"/>
          </p:cNvPicPr>
          <p:nvPr>
            <p:ph sz="half" idx="13"/>
          </p:nvPr>
        </p:nvPicPr>
        <p:blipFill rotWithShape="1">
          <a:blip r:embed="rId2"/>
          <a:srcRect t="12042" r="29693"/>
          <a:stretch/>
        </p:blipFill>
        <p:spPr>
          <a:xfrm>
            <a:off x="6496274" y="488518"/>
            <a:ext cx="5274195" cy="3711559"/>
          </a:xfrm>
          <a:prstGeom prst="rect">
            <a:avLst/>
          </a:prstGeom>
        </p:spPr>
      </p:pic>
      <p:graphicFrame>
        <p:nvGraphicFramePr>
          <p:cNvPr id="5" name="Content Placeholder 2">
            <a:extLst>
              <a:ext uri="{FF2B5EF4-FFF2-40B4-BE49-F238E27FC236}">
                <a16:creationId xmlns:a16="http://schemas.microsoft.com/office/drawing/2014/main" id="{075BC724-1D52-9072-F9BB-7BDC88BDB5B4}"/>
              </a:ext>
            </a:extLst>
          </p:cNvPr>
          <p:cNvGraphicFramePr>
            <a:graphicFrameLocks noGrp="1"/>
          </p:cNvGraphicFramePr>
          <p:nvPr>
            <p:ph sz="half" idx="1"/>
            <p:extLst>
              <p:ext uri="{D42A27DB-BD31-4B8C-83A1-F6EECF244321}">
                <p14:modId xmlns:p14="http://schemas.microsoft.com/office/powerpoint/2010/main" val="704664413"/>
              </p:ext>
            </p:extLst>
          </p:nvPr>
        </p:nvGraphicFramePr>
        <p:xfrm>
          <a:off x="838200" y="2024408"/>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4618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B363-D5BE-CD7E-536B-B9E3B3984ED4}"/>
              </a:ext>
            </a:extLst>
          </p:cNvPr>
          <p:cNvSpPr>
            <a:spLocks noGrp="1"/>
          </p:cNvSpPr>
          <p:nvPr>
            <p:ph type="title"/>
          </p:nvPr>
        </p:nvSpPr>
        <p:spPr>
          <a:xfrm>
            <a:off x="914401" y="591668"/>
            <a:ext cx="6397496" cy="1544951"/>
          </a:xfrm>
        </p:spPr>
        <p:txBody>
          <a:bodyPr vert="horz" lIns="91440" tIns="45720" rIns="91440" bIns="45720" rtlCol="0" anchor="ctr">
            <a:normAutofit/>
          </a:bodyPr>
          <a:lstStyle/>
          <a:p>
            <a:pPr>
              <a:lnSpc>
                <a:spcPct val="100000"/>
              </a:lnSpc>
            </a:pPr>
            <a:r>
              <a:rPr lang="en-US"/>
              <a:t>Introduction to Median</a:t>
            </a:r>
          </a:p>
        </p:txBody>
      </p:sp>
      <p:pic>
        <p:nvPicPr>
          <p:cNvPr id="5" name="Content Placeholder 4" descr="Close-up of a calculator keypad">
            <a:extLst>
              <a:ext uri="{FF2B5EF4-FFF2-40B4-BE49-F238E27FC236}">
                <a16:creationId xmlns:a16="http://schemas.microsoft.com/office/drawing/2014/main" id="{10E31902-1C21-68BA-2915-47E26407484F}"/>
              </a:ext>
            </a:extLst>
          </p:cNvPr>
          <p:cNvPicPr>
            <a:picLocks noGrp="1" noChangeAspect="1"/>
          </p:cNvPicPr>
          <p:nvPr>
            <p:ph sz="half" idx="1"/>
          </p:nvPr>
        </p:nvPicPr>
        <p:blipFill rotWithShape="1">
          <a:blip r:embed="rId3"/>
          <a:srcRect l="26775" r="32078"/>
          <a:stretch/>
        </p:blipFill>
        <p:spPr>
          <a:xfrm>
            <a:off x="7924803" y="1"/>
            <a:ext cx="4267197" cy="6870626"/>
          </a:xfrm>
          <a:prstGeom prst="rect">
            <a:avLst/>
          </a:prstGeom>
        </p:spPr>
      </p:pic>
      <p:sp>
        <p:nvSpPr>
          <p:cNvPr id="4" name="Content Placeholder 3">
            <a:extLst>
              <a:ext uri="{FF2B5EF4-FFF2-40B4-BE49-F238E27FC236}">
                <a16:creationId xmlns:a16="http://schemas.microsoft.com/office/drawing/2014/main" id="{5887FAF7-CB86-215E-F1A8-3462ED8C1EAA}"/>
              </a:ext>
            </a:extLst>
          </p:cNvPr>
          <p:cNvSpPr>
            <a:spLocks noGrp="1"/>
          </p:cNvSpPr>
          <p:nvPr>
            <p:ph sz="half" idx="2"/>
          </p:nvPr>
        </p:nvSpPr>
        <p:spPr>
          <a:xfrm>
            <a:off x="914400" y="2143910"/>
            <a:ext cx="6096000" cy="4033054"/>
          </a:xfrm>
        </p:spPr>
        <p:txBody>
          <a:bodyPr vert="horz" lIns="91440" tIns="45720" rIns="91440" bIns="45720" rtlCol="0">
            <a:normAutofit/>
          </a:bodyPr>
          <a:lstStyle/>
          <a:p>
            <a:r>
              <a:rPr lang="en-US"/>
              <a:t>Median is the central value of a dataset</a:t>
            </a:r>
          </a:p>
          <a:p>
            <a:r>
              <a:rPr lang="en-US"/>
              <a:t>It divides the dataset into two halves with an equal number of values</a:t>
            </a:r>
          </a:p>
          <a:p>
            <a:r>
              <a:rPr lang="en-US"/>
              <a:t>Median is used as a measure of central tendency</a:t>
            </a:r>
          </a:p>
        </p:txBody>
      </p:sp>
    </p:spTree>
    <p:extLst>
      <p:ext uri="{BB962C8B-B14F-4D97-AF65-F5344CB8AC3E}">
        <p14:creationId xmlns:p14="http://schemas.microsoft.com/office/powerpoint/2010/main" val="383497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9CB34-BDD1-0842-F6F4-AF6F4F580C2B}"/>
              </a:ext>
            </a:extLst>
          </p:cNvPr>
          <p:cNvSpPr>
            <a:spLocks noGrp="1"/>
          </p:cNvSpPr>
          <p:nvPr>
            <p:ph type="title"/>
          </p:nvPr>
        </p:nvSpPr>
        <p:spPr>
          <a:xfrm>
            <a:off x="979714" y="1006774"/>
            <a:ext cx="10515600" cy="729157"/>
          </a:xfrm>
        </p:spPr>
        <p:txBody>
          <a:bodyPr>
            <a:normAutofit/>
          </a:bodyPr>
          <a:lstStyle/>
          <a:p>
            <a:r>
              <a:rPr lang="en-US"/>
              <a:t>How to Find the Median</a:t>
            </a:r>
          </a:p>
        </p:txBody>
      </p:sp>
      <p:graphicFrame>
        <p:nvGraphicFramePr>
          <p:cNvPr id="5" name="Content Placeholder 2">
            <a:extLst>
              <a:ext uri="{FF2B5EF4-FFF2-40B4-BE49-F238E27FC236}">
                <a16:creationId xmlns:a16="http://schemas.microsoft.com/office/drawing/2014/main" id="{8FE52AE7-1A78-816F-9F62-114C7FC6BBEE}"/>
              </a:ext>
            </a:extLst>
          </p:cNvPr>
          <p:cNvGraphicFramePr>
            <a:graphicFrameLocks noGrp="1"/>
          </p:cNvGraphicFramePr>
          <p:nvPr>
            <p:ph idx="1"/>
            <p:extLst>
              <p:ext uri="{D42A27DB-BD31-4B8C-83A1-F6EECF244321}">
                <p14:modId xmlns:p14="http://schemas.microsoft.com/office/powerpoint/2010/main" val="1039034126"/>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1653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D383-0F0F-2D80-234D-4A18A18AF0EA}"/>
              </a:ext>
            </a:extLst>
          </p:cNvPr>
          <p:cNvSpPr>
            <a:spLocks noGrp="1"/>
          </p:cNvSpPr>
          <p:nvPr>
            <p:ph type="title"/>
          </p:nvPr>
        </p:nvSpPr>
        <p:spPr>
          <a:xfrm>
            <a:off x="979714" y="1006774"/>
            <a:ext cx="10515600" cy="729157"/>
          </a:xfrm>
        </p:spPr>
        <p:txBody>
          <a:bodyPr>
            <a:normAutofit/>
          </a:bodyPr>
          <a:lstStyle/>
          <a:p>
            <a:r>
              <a:rPr lang="en-US"/>
              <a:t>Example with a Quantitative Dataset</a:t>
            </a:r>
          </a:p>
        </p:txBody>
      </p:sp>
      <p:graphicFrame>
        <p:nvGraphicFramePr>
          <p:cNvPr id="5" name="Content Placeholder 2">
            <a:extLst>
              <a:ext uri="{FF2B5EF4-FFF2-40B4-BE49-F238E27FC236}">
                <a16:creationId xmlns:a16="http://schemas.microsoft.com/office/drawing/2014/main" id="{1AC46278-5CC0-6BE8-9BCE-F2B8D4A008D7}"/>
              </a:ext>
            </a:extLst>
          </p:cNvPr>
          <p:cNvGraphicFramePr>
            <a:graphicFrameLocks noGrp="1"/>
          </p:cNvGraphicFramePr>
          <p:nvPr>
            <p:ph idx="1"/>
            <p:extLst>
              <p:ext uri="{D42A27DB-BD31-4B8C-83A1-F6EECF244321}">
                <p14:modId xmlns:p14="http://schemas.microsoft.com/office/powerpoint/2010/main" val="2914097627"/>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9563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A04A-25CF-F901-58E4-0C02095FB5C6}"/>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3700" b="0" i="0" kern="1200">
                <a:latin typeface="Open Sans Light" panose="020B0306030504020204" pitchFamily="34" charset="0"/>
                <a:ea typeface="Open Sans Light" panose="020B0306030504020204" pitchFamily="34" charset="0"/>
                <a:cs typeface="Open Sans Light" panose="020B0306030504020204" pitchFamily="34" charset="0"/>
              </a:rPr>
              <a:t>Example with a Dataset Represented in a Display</a:t>
            </a:r>
          </a:p>
        </p:txBody>
      </p:sp>
      <p:sp>
        <p:nvSpPr>
          <p:cNvPr id="4" name="Content Placeholder 3">
            <a:extLst>
              <a:ext uri="{FF2B5EF4-FFF2-40B4-BE49-F238E27FC236}">
                <a16:creationId xmlns:a16="http://schemas.microsoft.com/office/drawing/2014/main" id="{0494676F-88DA-F11E-90BF-0E4A6D1088F3}"/>
              </a:ext>
            </a:extLst>
          </p:cNvPr>
          <p:cNvSpPr>
            <a:spLocks/>
          </p:cNvSpPr>
          <p:nvPr/>
        </p:nvSpPr>
        <p:spPr>
          <a:xfrm>
            <a:off x="968828" y="2009617"/>
            <a:ext cx="10515600" cy="4013496"/>
          </a:xfrm>
          <a:prstGeom prst="rect">
            <a:avLst/>
          </a:prstGeom>
        </p:spPr>
        <p:txBody>
          <a:bodyPr vert="horz" lIns="91440" tIns="45720" rIns="91440" bIns="45720" rtlCol="0">
            <a:normAutofit/>
          </a:bodyPr>
          <a:lstStyle/>
          <a:p>
            <a:pPr marL="228600" indent="-228600">
              <a:lnSpc>
                <a:spcPct val="90000"/>
              </a:lnSpc>
              <a:spcBef>
                <a:spcPts val="1000"/>
              </a:spcBef>
              <a:spcAft>
                <a:spcPts val="600"/>
              </a:spcAft>
              <a:buBlip>
                <a:blip r:embed="rId3"/>
              </a:buBlip>
            </a:pPr>
            <a:r>
              <a:rPr lang="en-US" sz="2400">
                <a:latin typeface="Open Sans Light" panose="020B0306030504020204" pitchFamily="34" charset="0"/>
                <a:ea typeface="Open Sans Light" panose="020B0306030504020204" pitchFamily="34" charset="0"/>
                <a:cs typeface="Open Sans Light" panose="020B0306030504020204" pitchFamily="34" charset="0"/>
              </a:rPr>
              <a:t>Let's say we have a dataset of ages represented in a dot plot</a:t>
            </a:r>
          </a:p>
          <a:p>
            <a:pPr marL="228600" indent="-228600">
              <a:lnSpc>
                <a:spcPct val="90000"/>
              </a:lnSpc>
              <a:spcBef>
                <a:spcPts val="1000"/>
              </a:spcBef>
              <a:spcAft>
                <a:spcPts val="600"/>
              </a:spcAft>
              <a:buBlip>
                <a:blip r:embed="rId3"/>
              </a:buBlip>
            </a:pPr>
            <a:r>
              <a:rPr lang="en-US" sz="2400">
                <a:latin typeface="Open Sans Light" panose="020B0306030504020204" pitchFamily="34" charset="0"/>
                <a:ea typeface="Open Sans Light" panose="020B0306030504020204" pitchFamily="34" charset="0"/>
                <a:cs typeface="Open Sans Light" panose="020B0306030504020204" pitchFamily="34" charset="0"/>
              </a:rPr>
              <a:t>We count the number of dots: 2, 3, 4, 1, 2, 3, 2</a:t>
            </a:r>
          </a:p>
          <a:p>
            <a:pPr marL="228600" indent="-228600">
              <a:lnSpc>
                <a:spcPct val="90000"/>
              </a:lnSpc>
              <a:spcBef>
                <a:spcPts val="1000"/>
              </a:spcBef>
              <a:spcAft>
                <a:spcPts val="600"/>
              </a:spcAft>
              <a:buBlip>
                <a:blip r:embed="rId3"/>
              </a:buBlip>
            </a:pPr>
            <a:r>
              <a:rPr lang="en-US" sz="2400">
                <a:latin typeface="Open Sans Light" panose="020B0306030504020204" pitchFamily="34" charset="0"/>
                <a:ea typeface="Open Sans Light" panose="020B0306030504020204" pitchFamily="34" charset="0"/>
                <a:cs typeface="Open Sans Light" panose="020B0306030504020204" pitchFamily="34" charset="0"/>
              </a:rPr>
              <a:t>We arrange the counts in ascending order: 1, 2, 2, 2, 3, 3, 4</a:t>
            </a:r>
          </a:p>
          <a:p>
            <a:pPr marL="228600" indent="-228600">
              <a:lnSpc>
                <a:spcPct val="90000"/>
              </a:lnSpc>
              <a:spcBef>
                <a:spcPts val="1000"/>
              </a:spcBef>
              <a:spcAft>
                <a:spcPts val="600"/>
              </a:spcAft>
              <a:buBlip>
                <a:blip r:embed="rId3"/>
              </a:buBlip>
            </a:pPr>
            <a:r>
              <a:rPr lang="en-US" sz="2400">
                <a:latin typeface="Open Sans Light" panose="020B0306030504020204" pitchFamily="34" charset="0"/>
                <a:ea typeface="Open Sans Light" panose="020B0306030504020204" pitchFamily="34" charset="0"/>
                <a:cs typeface="Open Sans Light" panose="020B0306030504020204" pitchFamily="34" charset="0"/>
              </a:rPr>
              <a:t>The median is the middle value, which is 2</a:t>
            </a:r>
          </a:p>
        </p:txBody>
      </p:sp>
    </p:spTree>
    <p:extLst>
      <p:ext uri="{BB962C8B-B14F-4D97-AF65-F5344CB8AC3E}">
        <p14:creationId xmlns:p14="http://schemas.microsoft.com/office/powerpoint/2010/main" val="2464339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13B66F2-E2F2-F204-1280-7E005DC26BFF}"/>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Find the median of the following dataset: 7, 9, 3, 1, 5</a:t>
            </a:r>
          </a:p>
          <a:p>
            <a:r>
              <a:rPr lang="en-US"/>
              <a:t>Find the median of the following dataset: 10, 20, 30, 40, 50, 60</a:t>
            </a:r>
          </a:p>
          <a:p>
            <a:r>
              <a:rPr lang="en-US"/>
              <a:t>Find the median of the following dataset represented in a histogram</a:t>
            </a:r>
          </a:p>
          <a:p>
            <a:r>
              <a:rPr lang="en-US"/>
              <a:t>Which dataset has a higher median? Dataset A: 2, 4, 6, 8, 10 or Dataset B: 1, 3, 5, 7, 9</a:t>
            </a:r>
          </a:p>
        </p:txBody>
      </p:sp>
      <p:sp>
        <p:nvSpPr>
          <p:cNvPr id="2" name="Title 1">
            <a:extLst>
              <a:ext uri="{FF2B5EF4-FFF2-40B4-BE49-F238E27FC236}">
                <a16:creationId xmlns:a16="http://schemas.microsoft.com/office/drawing/2014/main" id="{CEA5AC70-1E14-5703-22E7-E84A15A1ABA6}"/>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 Questions</a:t>
            </a:r>
          </a:p>
        </p:txBody>
      </p:sp>
      <p:sp>
        <p:nvSpPr>
          <p:cNvPr id="6" name="Content Placeholder 5">
            <a:extLst>
              <a:ext uri="{FF2B5EF4-FFF2-40B4-BE49-F238E27FC236}">
                <a16:creationId xmlns:a16="http://schemas.microsoft.com/office/drawing/2014/main" id="{F4D6E544-A314-6EDC-6151-DE8BA7EFA3CB}"/>
              </a:ext>
            </a:extLst>
          </p:cNvPr>
          <p:cNvSpPr>
            <a:spLocks noGrp="1"/>
          </p:cNvSpPr>
          <p:nvPr>
            <p:ph sz="half" idx="13"/>
          </p:nvPr>
        </p:nvSpPr>
        <p:spPr/>
        <p:txBody>
          <a:bodyPr/>
          <a:lstStyle/>
          <a:p>
            <a:r>
              <a:rPr lang="en-US" dirty="0"/>
              <a:t>Practice Space:</a:t>
            </a:r>
          </a:p>
        </p:txBody>
      </p:sp>
    </p:spTree>
    <p:extLst>
      <p:ext uri="{BB962C8B-B14F-4D97-AF65-F5344CB8AC3E}">
        <p14:creationId xmlns:p14="http://schemas.microsoft.com/office/powerpoint/2010/main" val="1605888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76A5-06F1-7EF5-5397-7F3BF56D2CF8}"/>
              </a:ext>
            </a:extLst>
          </p:cNvPr>
          <p:cNvSpPr>
            <a:spLocks noGrp="1"/>
          </p:cNvSpPr>
          <p:nvPr>
            <p:ph type="title"/>
          </p:nvPr>
        </p:nvSpPr>
        <p:spPr>
          <a:xfrm>
            <a:off x="961029" y="1006774"/>
            <a:ext cx="10515600" cy="729157"/>
          </a:xfrm>
        </p:spPr>
        <p:txBody>
          <a:bodyPr>
            <a:normAutofit/>
          </a:bodyPr>
          <a:lstStyle/>
          <a:p>
            <a:r>
              <a:rPr lang="en-US"/>
              <a:t>Summary</a:t>
            </a:r>
          </a:p>
        </p:txBody>
      </p:sp>
      <p:graphicFrame>
        <p:nvGraphicFramePr>
          <p:cNvPr id="44" name="Content Placeholder 2">
            <a:extLst>
              <a:ext uri="{FF2B5EF4-FFF2-40B4-BE49-F238E27FC236}">
                <a16:creationId xmlns:a16="http://schemas.microsoft.com/office/drawing/2014/main" id="{412FBEAD-5216-4C7A-F79F-E65EE4B5495F}"/>
              </a:ext>
            </a:extLst>
          </p:cNvPr>
          <p:cNvGraphicFramePr>
            <a:graphicFrameLocks noGrp="1"/>
          </p:cNvGraphicFramePr>
          <p:nvPr>
            <p:ph idx="1"/>
            <p:extLst>
              <p:ext uri="{D42A27DB-BD31-4B8C-83A1-F6EECF244321}">
                <p14:modId xmlns:p14="http://schemas.microsoft.com/office/powerpoint/2010/main" val="1625393283"/>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0843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3E4052F-FAB0-83CE-3196-4BE5D5BF90EE}"/>
              </a:ext>
            </a:extLst>
          </p:cNvPr>
          <p:cNvPicPr>
            <a:picLocks noGrp="1" noChangeAspect="1"/>
          </p:cNvPicPr>
          <p:nvPr>
            <p:ph sz="half" idx="1"/>
          </p:nvPr>
        </p:nvPicPr>
        <p:blipFill>
          <a:blip r:embed="rId2"/>
          <a:stretch>
            <a:fillRect/>
          </a:stretch>
        </p:blipFill>
        <p:spPr>
          <a:xfrm>
            <a:off x="604421" y="2461846"/>
            <a:ext cx="4734133" cy="2528983"/>
          </a:xfrm>
          <a:prstGeom prst="rect">
            <a:avLst/>
          </a:prstGeom>
        </p:spPr>
      </p:pic>
      <p:sp>
        <p:nvSpPr>
          <p:cNvPr id="2" name="Title 1">
            <a:extLst>
              <a:ext uri="{FF2B5EF4-FFF2-40B4-BE49-F238E27FC236}">
                <a16:creationId xmlns:a16="http://schemas.microsoft.com/office/drawing/2014/main" id="{C2B89F0B-D386-7DB3-F7D4-313026C5B56E}"/>
              </a:ext>
            </a:extLst>
          </p:cNvPr>
          <p:cNvSpPr>
            <a:spLocks noGrp="1"/>
          </p:cNvSpPr>
          <p:nvPr>
            <p:ph type="title"/>
          </p:nvPr>
        </p:nvSpPr>
        <p:spPr>
          <a:xfrm>
            <a:off x="961029" y="1006774"/>
            <a:ext cx="10515600" cy="729157"/>
          </a:xfrm>
        </p:spPr>
        <p:txBody>
          <a:bodyPr>
            <a:normAutofit/>
          </a:bodyPr>
          <a:lstStyle/>
          <a:p>
            <a:r>
              <a:rPr lang="en-US"/>
              <a:t>Key Words</a:t>
            </a:r>
          </a:p>
          <a:p>
            <a:endParaRPr lang="en-US"/>
          </a:p>
        </p:txBody>
      </p:sp>
      <p:graphicFrame>
        <p:nvGraphicFramePr>
          <p:cNvPr id="5" name="Content Placeholder 2">
            <a:extLst>
              <a:ext uri="{FF2B5EF4-FFF2-40B4-BE49-F238E27FC236}">
                <a16:creationId xmlns:a16="http://schemas.microsoft.com/office/drawing/2014/main" id="{02E7FE97-F93C-E575-F300-93CBAE09C16C}"/>
              </a:ext>
            </a:extLst>
          </p:cNvPr>
          <p:cNvGraphicFramePr>
            <a:graphicFrameLocks noGrp="1"/>
          </p:cNvGraphicFramePr>
          <p:nvPr>
            <p:ph sz="half" idx="13"/>
            <p:extLst>
              <p:ext uri="{D42A27DB-BD31-4B8C-83A1-F6EECF244321}">
                <p14:modId xmlns:p14="http://schemas.microsoft.com/office/powerpoint/2010/main" val="530847256"/>
              </p:ext>
            </p:extLst>
          </p:nvPr>
        </p:nvGraphicFramePr>
        <p:xfrm>
          <a:off x="6172202" y="2024408"/>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3209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lue hashtag symbol">
            <a:extLst>
              <a:ext uri="{FF2B5EF4-FFF2-40B4-BE49-F238E27FC236}">
                <a16:creationId xmlns:a16="http://schemas.microsoft.com/office/drawing/2014/main" id="{638C0383-DCAB-4DC3-314B-B7F5EFEF9EB0}"/>
              </a:ext>
            </a:extLst>
          </p:cNvPr>
          <p:cNvPicPr>
            <a:picLocks noGrp="1" noChangeAspect="1"/>
          </p:cNvPicPr>
          <p:nvPr>
            <p:ph sz="half" idx="1"/>
          </p:nvPr>
        </p:nvPicPr>
        <p:blipFill rotWithShape="1">
          <a:blip r:embed="rId3"/>
          <a:stretch/>
        </p:blipFill>
        <p:spPr>
          <a:xfrm>
            <a:off x="838200" y="2470717"/>
            <a:ext cx="5181600" cy="3458719"/>
          </a:xfrm>
          <a:prstGeom prst="rect">
            <a:avLst/>
          </a:prstGeom>
          <a:noFill/>
        </p:spPr>
      </p:pic>
      <p:sp>
        <p:nvSpPr>
          <p:cNvPr id="2" name="Title 1">
            <a:extLst>
              <a:ext uri="{FF2B5EF4-FFF2-40B4-BE49-F238E27FC236}">
                <a16:creationId xmlns:a16="http://schemas.microsoft.com/office/drawing/2014/main" id="{B318EDBF-C0A9-DE01-51FE-13E103B388FD}"/>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the Mean?</a:t>
            </a:r>
          </a:p>
        </p:txBody>
      </p:sp>
      <p:sp>
        <p:nvSpPr>
          <p:cNvPr id="4" name="Content Placeholder 3">
            <a:extLst>
              <a:ext uri="{FF2B5EF4-FFF2-40B4-BE49-F238E27FC236}">
                <a16:creationId xmlns:a16="http://schemas.microsoft.com/office/drawing/2014/main" id="{4654E238-2ADF-B1D9-CBF1-F51E94CD4B32}"/>
              </a:ext>
            </a:extLst>
          </p:cNvPr>
          <p:cNvSpPr>
            <a:spLocks noGrp="1"/>
          </p:cNvSpPr>
          <p:nvPr>
            <p:ph sz="half" idx="13"/>
          </p:nvPr>
        </p:nvSpPr>
        <p:spPr>
          <a:xfrm>
            <a:off x="6172202" y="2024408"/>
            <a:ext cx="5181600" cy="4351338"/>
          </a:xfrm>
        </p:spPr>
        <p:txBody>
          <a:bodyPr vert="horz" lIns="91440" tIns="45720" rIns="91440" bIns="45720" rtlCol="0">
            <a:normAutofit/>
          </a:bodyPr>
          <a:lstStyle/>
          <a:p>
            <a:r>
              <a:rPr lang="en-US"/>
              <a:t>The mean is the sum of all the values in a data set divided by the number of values in the data set</a:t>
            </a:r>
          </a:p>
          <a:p>
            <a:r>
              <a:rPr lang="en-US"/>
              <a:t>The mean is also referred to as the average</a:t>
            </a:r>
          </a:p>
          <a:p>
            <a:r>
              <a:rPr lang="en-US"/>
              <a:t>In order to find the mean, you need to know all the values in the data set</a:t>
            </a:r>
          </a:p>
          <a:p>
            <a:r>
              <a:rPr lang="en-US"/>
              <a:t>The mean is a measure of central tendency that can help us compare different data sets</a:t>
            </a:r>
          </a:p>
        </p:txBody>
      </p:sp>
    </p:spTree>
    <p:extLst>
      <p:ext uri="{BB962C8B-B14F-4D97-AF65-F5344CB8AC3E}">
        <p14:creationId xmlns:p14="http://schemas.microsoft.com/office/powerpoint/2010/main" val="790799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A07A29-190B-4A54-CC2F-52566A145D95}"/>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Let's say we have a data set of test scores: 85, 90, 92, 88, 95</a:t>
            </a:r>
          </a:p>
          <a:p>
            <a:r>
              <a:rPr lang="en-US"/>
              <a:t>To find the mean, we add up all the scores: 85 + 90 + 92 + 88 + 95 = 450</a:t>
            </a:r>
          </a:p>
          <a:p>
            <a:r>
              <a:rPr lang="en-US"/>
              <a:t>There are 5 scores in the data set, so we divide by 5: 450 / 5 = 90</a:t>
            </a:r>
          </a:p>
          <a:p>
            <a:r>
              <a:rPr lang="en-US"/>
              <a:t>The mean test score is 90</a:t>
            </a:r>
          </a:p>
        </p:txBody>
      </p:sp>
      <p:sp>
        <p:nvSpPr>
          <p:cNvPr id="2" name="Title 1">
            <a:extLst>
              <a:ext uri="{FF2B5EF4-FFF2-40B4-BE49-F238E27FC236}">
                <a16:creationId xmlns:a16="http://schemas.microsoft.com/office/drawing/2014/main" id="{2A396649-61E4-2DA6-4CD8-3C2C471A7D8F}"/>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Finding the Mean: Example 1</a:t>
            </a:r>
          </a:p>
        </p:txBody>
      </p:sp>
      <p:pic>
        <p:nvPicPr>
          <p:cNvPr id="5" name="Content Placeholder 4" descr="Black pen against a sheet with shaded numbers">
            <a:extLst>
              <a:ext uri="{FF2B5EF4-FFF2-40B4-BE49-F238E27FC236}">
                <a16:creationId xmlns:a16="http://schemas.microsoft.com/office/drawing/2014/main" id="{AF54EA7C-46C1-608C-956B-55FAF10401A1}"/>
              </a:ext>
            </a:extLst>
          </p:cNvPr>
          <p:cNvPicPr>
            <a:picLocks noGrp="1" noChangeAspect="1"/>
          </p:cNvPicPr>
          <p:nvPr>
            <p:ph sz="half" idx="13"/>
          </p:nvPr>
        </p:nvPicPr>
        <p:blipFill>
          <a:blip r:embed="rId3"/>
          <a:stretch>
            <a:fillRect/>
          </a:stretch>
        </p:blipFill>
        <p:spPr>
          <a:xfrm>
            <a:off x="6172202" y="2470717"/>
            <a:ext cx="5181600" cy="3458719"/>
          </a:xfrm>
          <a:prstGeom prst="rect">
            <a:avLst/>
          </a:prstGeom>
          <a:noFill/>
        </p:spPr>
      </p:pic>
    </p:spTree>
    <p:extLst>
      <p:ext uri="{BB962C8B-B14F-4D97-AF65-F5344CB8AC3E}">
        <p14:creationId xmlns:p14="http://schemas.microsoft.com/office/powerpoint/2010/main" val="2671193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896ED-DD50-4623-2903-D43A259C1DE4}"/>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Finding the Mean: Example 2</a:t>
            </a:r>
            <a:endParaRPr lang="en-US"/>
          </a:p>
        </p:txBody>
      </p:sp>
      <p:graphicFrame>
        <p:nvGraphicFramePr>
          <p:cNvPr id="7" name="Content Placeholder 3">
            <a:extLst>
              <a:ext uri="{FF2B5EF4-FFF2-40B4-BE49-F238E27FC236}">
                <a16:creationId xmlns:a16="http://schemas.microsoft.com/office/drawing/2014/main" id="{18B455A1-BC22-E418-67B0-5707D40962B9}"/>
              </a:ext>
            </a:extLst>
          </p:cNvPr>
          <p:cNvGraphicFramePr>
            <a:graphicFrameLocks noGrp="1"/>
          </p:cNvGraphicFramePr>
          <p:nvPr>
            <p:ph idx="1"/>
            <p:extLst>
              <p:ext uri="{D42A27DB-BD31-4B8C-83A1-F6EECF244321}">
                <p14:modId xmlns:p14="http://schemas.microsoft.com/office/powerpoint/2010/main" val="3146790148"/>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292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54FFC4-5CF6-10D3-C4BA-CD1DD7355775}"/>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An outlier is a data point that is significantly different from other data points in a data set.</a:t>
            </a:r>
          </a:p>
          <a:p>
            <a:r>
              <a:rPr lang="en-US"/>
              <a:t>Outliers can be caused by measurement errors, natural variation, or other factors.</a:t>
            </a:r>
          </a:p>
          <a:p>
            <a:r>
              <a:rPr lang="en-US"/>
              <a:t>It's important to identify outliers because they can have a big impact on the mean and other measures of central tendency.</a:t>
            </a:r>
          </a:p>
        </p:txBody>
      </p:sp>
      <p:sp>
        <p:nvSpPr>
          <p:cNvPr id="2" name="Title 1">
            <a:extLst>
              <a:ext uri="{FF2B5EF4-FFF2-40B4-BE49-F238E27FC236}">
                <a16:creationId xmlns:a16="http://schemas.microsoft.com/office/drawing/2014/main" id="{3F3D72E1-FFA8-C09D-294D-63A14795C9B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an Outlier?</a:t>
            </a:r>
          </a:p>
        </p:txBody>
      </p:sp>
      <p:pic>
        <p:nvPicPr>
          <p:cNvPr id="5" name="Content Placeholder 4" descr="Formulae written on a blackboard">
            <a:extLst>
              <a:ext uri="{FF2B5EF4-FFF2-40B4-BE49-F238E27FC236}">
                <a16:creationId xmlns:a16="http://schemas.microsoft.com/office/drawing/2014/main" id="{CFA8053D-89F6-F05C-6093-75A21652E5C4}"/>
              </a:ext>
            </a:extLst>
          </p:cNvPr>
          <p:cNvPicPr>
            <a:picLocks noGrp="1" noChangeAspect="1"/>
          </p:cNvPicPr>
          <p:nvPr>
            <p:ph sz="half" idx="13"/>
          </p:nvPr>
        </p:nvPicPr>
        <p:blipFill>
          <a:blip r:embed="rId3"/>
          <a:stretch>
            <a:fillRect/>
          </a:stretch>
        </p:blipFill>
        <p:spPr>
          <a:xfrm>
            <a:off x="6172202" y="2470717"/>
            <a:ext cx="5181600" cy="3458719"/>
          </a:xfrm>
          <a:prstGeom prst="rect">
            <a:avLst/>
          </a:prstGeom>
          <a:noFill/>
        </p:spPr>
      </p:pic>
    </p:spTree>
    <p:extLst>
      <p:ext uri="{BB962C8B-B14F-4D97-AF65-F5344CB8AC3E}">
        <p14:creationId xmlns:p14="http://schemas.microsoft.com/office/powerpoint/2010/main" val="3537151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C1C54-A050-1EB7-8AF5-592DAC646D99}"/>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Practice!</a:t>
            </a:r>
            <a:endParaRPr lang="en-US"/>
          </a:p>
        </p:txBody>
      </p:sp>
      <p:graphicFrame>
        <p:nvGraphicFramePr>
          <p:cNvPr id="6" name="Content Placeholder 3">
            <a:extLst>
              <a:ext uri="{FF2B5EF4-FFF2-40B4-BE49-F238E27FC236}">
                <a16:creationId xmlns:a16="http://schemas.microsoft.com/office/drawing/2014/main" id="{DEA45F27-64BA-5D0C-8C41-53794D58578B}"/>
              </a:ext>
            </a:extLst>
          </p:cNvPr>
          <p:cNvGraphicFramePr>
            <a:graphicFrameLocks noGrp="1"/>
          </p:cNvGraphicFramePr>
          <p:nvPr>
            <p:ph idx="1"/>
            <p:extLst>
              <p:ext uri="{D42A27DB-BD31-4B8C-83A1-F6EECF244321}">
                <p14:modId xmlns:p14="http://schemas.microsoft.com/office/powerpoint/2010/main" val="1380031274"/>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464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65AFF-8837-E5FD-EC9B-7F7C0544EF0C}"/>
              </a:ext>
            </a:extLst>
          </p:cNvPr>
          <p:cNvSpPr>
            <a:spLocks noGrp="1"/>
          </p:cNvSpPr>
          <p:nvPr>
            <p:ph type="title"/>
          </p:nvPr>
        </p:nvSpPr>
        <p:spPr/>
        <p:txBody>
          <a:bodyPr/>
          <a:lstStyle/>
          <a:p>
            <a:r>
              <a:rPr lang="en-US" dirty="0"/>
              <a:t>Practice </a:t>
            </a:r>
          </a:p>
        </p:txBody>
      </p:sp>
      <p:pic>
        <p:nvPicPr>
          <p:cNvPr id="5" name="Picture 4" descr="A table with numbers and a number on it&#10;&#10;Description automatically generated">
            <a:extLst>
              <a:ext uri="{FF2B5EF4-FFF2-40B4-BE49-F238E27FC236}">
                <a16:creationId xmlns:a16="http://schemas.microsoft.com/office/drawing/2014/main" id="{D6A0C260-BB7A-D29B-CAE8-B77D23B992A9}"/>
              </a:ext>
            </a:extLst>
          </p:cNvPr>
          <p:cNvPicPr>
            <a:picLocks noChangeAspect="1"/>
          </p:cNvPicPr>
          <p:nvPr/>
        </p:nvPicPr>
        <p:blipFill>
          <a:blip r:embed="rId2"/>
          <a:stretch>
            <a:fillRect/>
          </a:stretch>
        </p:blipFill>
        <p:spPr>
          <a:xfrm>
            <a:off x="3295650" y="1600200"/>
            <a:ext cx="5600700" cy="3657600"/>
          </a:xfrm>
          <a:prstGeom prst="rect">
            <a:avLst/>
          </a:prstGeom>
        </p:spPr>
      </p:pic>
    </p:spTree>
    <p:extLst>
      <p:ext uri="{BB962C8B-B14F-4D97-AF65-F5344CB8AC3E}">
        <p14:creationId xmlns:p14="http://schemas.microsoft.com/office/powerpoint/2010/main" val="2400382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210447-EB66-1F55-B014-562EAE74E0D1}"/>
              </a:ext>
            </a:extLst>
          </p:cNvPr>
          <p:cNvPicPr>
            <a:picLocks noChangeAspect="1"/>
          </p:cNvPicPr>
          <p:nvPr/>
        </p:nvPicPr>
        <p:blipFill>
          <a:blip r:embed="rId2"/>
          <a:stretch>
            <a:fillRect/>
          </a:stretch>
        </p:blipFill>
        <p:spPr>
          <a:xfrm>
            <a:off x="958850" y="1521500"/>
            <a:ext cx="11112500" cy="3815000"/>
          </a:xfrm>
          <a:prstGeom prst="rect">
            <a:avLst/>
          </a:prstGeom>
          <a:noFill/>
        </p:spPr>
      </p:pic>
    </p:spTree>
    <p:extLst>
      <p:ext uri="{BB962C8B-B14F-4D97-AF65-F5344CB8AC3E}">
        <p14:creationId xmlns:p14="http://schemas.microsoft.com/office/powerpoint/2010/main" val="566989754"/>
      </p:ext>
    </p:extLst>
  </p:cSld>
  <p:clrMapOvr>
    <a:masterClrMapping/>
  </p:clrMapOvr>
</p:sld>
</file>

<file path=ppt/theme/theme1.xml><?xml version="1.0" encoding="utf-8"?>
<a:theme xmlns:a="http://schemas.openxmlformats.org/drawingml/2006/main" name="Math Theme 2">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Theme 2" id="{97B83439-194E-49F3-BFA4-C1F7005A10E5}" vid="{9352F6CA-5636-492E-A876-3F50E8F4AF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FF8363-070E-4D98-ABF1-4054681715C1}">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2.xml><?xml version="1.0" encoding="utf-8"?>
<ds:datastoreItem xmlns:ds="http://schemas.openxmlformats.org/officeDocument/2006/customXml" ds:itemID="{2E3E077F-1D98-46C6-8D46-5989EADE4B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1C5F93-AF16-471D-8957-D427EE9070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Math Theme 2</Template>
  <TotalTime>10</TotalTime>
  <Words>1468</Words>
  <Application>Microsoft Office PowerPoint</Application>
  <PresentationFormat>Widescreen</PresentationFormat>
  <Paragraphs>89</Paragraphs>
  <Slides>17</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Open Sans Light</vt:lpstr>
      <vt:lpstr>Open Sans Semibold</vt:lpstr>
      <vt:lpstr>Times New Roman</vt:lpstr>
      <vt:lpstr>Math Theme 2</vt:lpstr>
      <vt:lpstr>PowerPoint Presentation</vt:lpstr>
      <vt:lpstr>Key Words </vt:lpstr>
      <vt:lpstr>What is the Mean?</vt:lpstr>
      <vt:lpstr>Finding the Mean: Example 1</vt:lpstr>
      <vt:lpstr>Finding the Mean: Example 2</vt:lpstr>
      <vt:lpstr>What is an Outlier?</vt:lpstr>
      <vt:lpstr>Practice!</vt:lpstr>
      <vt:lpstr>Practice </vt:lpstr>
      <vt:lpstr>PowerPoint Presentation</vt:lpstr>
      <vt:lpstr>Key Words </vt:lpstr>
      <vt:lpstr>Introduction to Median</vt:lpstr>
      <vt:lpstr>How to Find the Median</vt:lpstr>
      <vt:lpstr>Example with a Quantitative Dataset</vt:lpstr>
      <vt:lpstr>Example with a Dataset Represented in a Display</vt:lpstr>
      <vt:lpstr>Practice Questions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39</cp:revision>
  <dcterms:created xsi:type="dcterms:W3CDTF">2024-01-09T13:37:26Z</dcterms:created>
  <dcterms:modified xsi:type="dcterms:W3CDTF">2024-01-22T22:05:05Z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