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0" r:id="rId4"/>
  </p:sldMasterIdLst>
  <p:notesMasterIdLst>
    <p:notesMasterId r:id="rId17"/>
  </p:notesMasterIdLst>
  <p:sldIdLst>
    <p:sldId id="256" r:id="rId5"/>
    <p:sldId id="265" r:id="rId6"/>
    <p:sldId id="262" r:id="rId7"/>
    <p:sldId id="257" r:id="rId8"/>
    <p:sldId id="258" r:id="rId9"/>
    <p:sldId id="260" r:id="rId10"/>
    <p:sldId id="263" r:id="rId11"/>
    <p:sldId id="264" r:id="rId12"/>
    <p:sldId id="266" r:id="rId13"/>
    <p:sldId id="267" r:id="rId14"/>
    <p:sldId id="261" r:id="rId15"/>
    <p:sldId id="303"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6770763-C0D0-EC7C-E583-99B94DD606F3}" v="148" dt="2024-01-17T00:02:12.11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972" autoAdjust="0"/>
    <p:restoredTop sz="94660"/>
  </p:normalViewPr>
  <p:slideViewPr>
    <p:cSldViewPr snapToGrid="0">
      <p:cViewPr varScale="1">
        <p:scale>
          <a:sx n="114" d="100"/>
          <a:sy n="114" d="100"/>
        </p:scale>
        <p:origin x="186"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microsoft.com/office/2015/10/relationships/revisionInfo" Target="revisionInfo.xml"/></Relationships>
</file>

<file path=ppt/diagrams/_rels/data1.xml.rels><?xml version="1.0" encoding="UTF-8" standalone="yes"?>
<Relationships xmlns="http://schemas.openxmlformats.org/package/2006/relationships"><Relationship Id="rId8" Type="http://schemas.openxmlformats.org/officeDocument/2006/relationships/image" Target="../media/image57.svg"/><Relationship Id="rId3" Type="http://schemas.openxmlformats.org/officeDocument/2006/relationships/image" Target="../media/image52.png"/><Relationship Id="rId7" Type="http://schemas.openxmlformats.org/officeDocument/2006/relationships/image" Target="../media/image56.png"/><Relationship Id="rId2" Type="http://schemas.openxmlformats.org/officeDocument/2006/relationships/image" Target="../media/image51.svg"/><Relationship Id="rId1" Type="http://schemas.openxmlformats.org/officeDocument/2006/relationships/image" Target="../media/image50.png"/><Relationship Id="rId6" Type="http://schemas.openxmlformats.org/officeDocument/2006/relationships/image" Target="../media/image55.svg"/><Relationship Id="rId5" Type="http://schemas.openxmlformats.org/officeDocument/2006/relationships/image" Target="../media/image54.png"/><Relationship Id="rId4" Type="http://schemas.openxmlformats.org/officeDocument/2006/relationships/image" Target="../media/image53.svg"/></Relationships>
</file>

<file path=ppt/diagrams/_rels/drawing1.xml.rels><?xml version="1.0" encoding="UTF-8" standalone="yes"?>
<Relationships xmlns="http://schemas.openxmlformats.org/package/2006/relationships"><Relationship Id="rId8" Type="http://schemas.openxmlformats.org/officeDocument/2006/relationships/image" Target="../media/image57.svg"/><Relationship Id="rId3" Type="http://schemas.openxmlformats.org/officeDocument/2006/relationships/image" Target="../media/image52.png"/><Relationship Id="rId7" Type="http://schemas.openxmlformats.org/officeDocument/2006/relationships/image" Target="../media/image56.png"/><Relationship Id="rId2" Type="http://schemas.openxmlformats.org/officeDocument/2006/relationships/image" Target="../media/image51.svg"/><Relationship Id="rId1" Type="http://schemas.openxmlformats.org/officeDocument/2006/relationships/image" Target="../media/image50.png"/><Relationship Id="rId6" Type="http://schemas.openxmlformats.org/officeDocument/2006/relationships/image" Target="../media/image55.svg"/><Relationship Id="rId5" Type="http://schemas.openxmlformats.org/officeDocument/2006/relationships/image" Target="../media/image54.png"/><Relationship Id="rId4" Type="http://schemas.openxmlformats.org/officeDocument/2006/relationships/image" Target="../media/image53.svg"/></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745A8AA-7225-4973-A712-1F46595DF733}" type="doc">
      <dgm:prSet loTypeId="urn:microsoft.com/office/officeart/2018/2/layout/IconCircleList" loCatId="icon" qsTypeId="urn:microsoft.com/office/officeart/2005/8/quickstyle/simple1" qsCatId="simple" csTypeId="urn:microsoft.com/office/officeart/2005/8/colors/accent2_2" csCatId="accent2" phldr="1"/>
      <dgm:spPr/>
      <dgm:t>
        <a:bodyPr/>
        <a:lstStyle/>
        <a:p>
          <a:endParaRPr lang="en-US"/>
        </a:p>
      </dgm:t>
    </dgm:pt>
    <dgm:pt modelId="{F42C04EA-DDA4-4D4D-BBF7-7382285DE72D}">
      <dgm:prSet/>
      <dgm:spPr/>
      <dgm:t>
        <a:bodyPr/>
        <a:lstStyle/>
        <a:p>
          <a:r>
            <a:rPr lang="en-US" b="0" i="0"/>
            <a:t>The law of large numbers states that as the number of trials of a random event increases, the average outcome of those trials gets closer to the expected outcome.</a:t>
          </a:r>
          <a:endParaRPr lang="en-US"/>
        </a:p>
      </dgm:t>
    </dgm:pt>
    <dgm:pt modelId="{76802319-4885-4FE5-BC27-520DAD11D761}" type="parTrans" cxnId="{12DE6608-AE3F-4B52-BC89-636DF2B0B527}">
      <dgm:prSet/>
      <dgm:spPr/>
      <dgm:t>
        <a:bodyPr/>
        <a:lstStyle/>
        <a:p>
          <a:endParaRPr lang="en-US"/>
        </a:p>
      </dgm:t>
    </dgm:pt>
    <dgm:pt modelId="{BE243619-E3E9-4190-AFDC-C6E480B03DDB}" type="sibTrans" cxnId="{12DE6608-AE3F-4B52-BC89-636DF2B0B527}">
      <dgm:prSet/>
      <dgm:spPr/>
      <dgm:t>
        <a:bodyPr/>
        <a:lstStyle/>
        <a:p>
          <a:endParaRPr lang="en-US"/>
        </a:p>
      </dgm:t>
    </dgm:pt>
    <dgm:pt modelId="{AFC75FBD-B772-4E21-9893-E4618E4DF633}">
      <dgm:prSet/>
      <dgm:spPr/>
      <dgm:t>
        <a:bodyPr/>
        <a:lstStyle/>
        <a:p>
          <a:r>
            <a:rPr lang="en-US" b="0" i="0"/>
            <a:t>For example, if we flip a coin 10 times, we might not get exactly 50% heads and 50% tails. But if we flip a coin 1000 times, we will likely get very close to 50% heads and 50% tails.</a:t>
          </a:r>
          <a:endParaRPr lang="en-US"/>
        </a:p>
      </dgm:t>
    </dgm:pt>
    <dgm:pt modelId="{1BEED85E-2E51-4FC0-9C54-2D93B44AA55A}" type="parTrans" cxnId="{005BDFCF-4FD5-441B-A7F7-25AFC3ADC053}">
      <dgm:prSet/>
      <dgm:spPr/>
      <dgm:t>
        <a:bodyPr/>
        <a:lstStyle/>
        <a:p>
          <a:endParaRPr lang="en-US"/>
        </a:p>
      </dgm:t>
    </dgm:pt>
    <dgm:pt modelId="{08689805-4A3B-40B0-97D7-FBDAD01F10D2}" type="sibTrans" cxnId="{005BDFCF-4FD5-441B-A7F7-25AFC3ADC053}">
      <dgm:prSet/>
      <dgm:spPr/>
      <dgm:t>
        <a:bodyPr/>
        <a:lstStyle/>
        <a:p>
          <a:endParaRPr lang="en-US"/>
        </a:p>
      </dgm:t>
    </dgm:pt>
    <dgm:pt modelId="{E9B52798-F85C-4A5F-815E-6852FE6905DF}">
      <dgm:prSet/>
      <dgm:spPr/>
      <dgm:t>
        <a:bodyPr/>
        <a:lstStyle/>
        <a:p>
          <a:r>
            <a:rPr lang="en-US" b="0" i="0"/>
            <a:t>The law of large numbers applies to probability, where the expected outcome is the probability of an event occurring.</a:t>
          </a:r>
          <a:endParaRPr lang="en-US"/>
        </a:p>
      </dgm:t>
    </dgm:pt>
    <dgm:pt modelId="{0D854DFD-F1FA-4594-9670-64A28BCBBAEC}" type="parTrans" cxnId="{6E068D12-04A4-4E93-BB3B-9BDA4D972AE6}">
      <dgm:prSet/>
      <dgm:spPr/>
      <dgm:t>
        <a:bodyPr/>
        <a:lstStyle/>
        <a:p>
          <a:endParaRPr lang="en-US"/>
        </a:p>
      </dgm:t>
    </dgm:pt>
    <dgm:pt modelId="{BB588734-B480-4668-AE63-3DF6C79EF2F0}" type="sibTrans" cxnId="{6E068D12-04A4-4E93-BB3B-9BDA4D972AE6}">
      <dgm:prSet/>
      <dgm:spPr/>
      <dgm:t>
        <a:bodyPr/>
        <a:lstStyle/>
        <a:p>
          <a:endParaRPr lang="en-US"/>
        </a:p>
      </dgm:t>
    </dgm:pt>
    <dgm:pt modelId="{75E8FA66-6953-43AB-BF58-7ADC77E6A00D}">
      <dgm:prSet/>
      <dgm:spPr/>
      <dgm:t>
        <a:bodyPr/>
        <a:lstStyle/>
        <a:p>
          <a:r>
            <a:rPr lang="en-US" b="0" i="0"/>
            <a:t>Practical applications of the law of large numbers include insurance, gambling, and quality control in manufacturing.</a:t>
          </a:r>
          <a:endParaRPr lang="en-US"/>
        </a:p>
      </dgm:t>
    </dgm:pt>
    <dgm:pt modelId="{CA650910-E5CA-4488-BD28-9F6A756A6373}" type="parTrans" cxnId="{B45EC49C-645B-4AF7-9678-EC70D05820FB}">
      <dgm:prSet/>
      <dgm:spPr/>
      <dgm:t>
        <a:bodyPr/>
        <a:lstStyle/>
        <a:p>
          <a:endParaRPr lang="en-US"/>
        </a:p>
      </dgm:t>
    </dgm:pt>
    <dgm:pt modelId="{8A2D498A-C563-434A-9E5D-CE6D4A690678}" type="sibTrans" cxnId="{B45EC49C-645B-4AF7-9678-EC70D05820FB}">
      <dgm:prSet/>
      <dgm:spPr/>
      <dgm:t>
        <a:bodyPr/>
        <a:lstStyle/>
        <a:p>
          <a:endParaRPr lang="en-US"/>
        </a:p>
      </dgm:t>
    </dgm:pt>
    <dgm:pt modelId="{3E2419E9-31C9-4FA3-90AC-3EECBF9D07FB}" type="pres">
      <dgm:prSet presAssocID="{3745A8AA-7225-4973-A712-1F46595DF733}" presName="root" presStyleCnt="0">
        <dgm:presLayoutVars>
          <dgm:dir/>
          <dgm:resizeHandles val="exact"/>
        </dgm:presLayoutVars>
      </dgm:prSet>
      <dgm:spPr/>
    </dgm:pt>
    <dgm:pt modelId="{A079E78E-8D06-4DC1-8238-F3620CA6F810}" type="pres">
      <dgm:prSet presAssocID="{3745A8AA-7225-4973-A712-1F46595DF733}" presName="container" presStyleCnt="0">
        <dgm:presLayoutVars>
          <dgm:dir/>
          <dgm:resizeHandles val="exact"/>
        </dgm:presLayoutVars>
      </dgm:prSet>
      <dgm:spPr/>
    </dgm:pt>
    <dgm:pt modelId="{8914D2B9-7C10-44E4-9E67-B4A4546D5DA2}" type="pres">
      <dgm:prSet presAssocID="{F42C04EA-DDA4-4D4D-BBF7-7382285DE72D}" presName="compNode" presStyleCnt="0"/>
      <dgm:spPr/>
    </dgm:pt>
    <dgm:pt modelId="{EC95FE66-1D2E-4D26-981D-C04ADC9163CE}" type="pres">
      <dgm:prSet presAssocID="{F42C04EA-DDA4-4D4D-BBF7-7382285DE72D}" presName="iconBgRect" presStyleLbl="bgShp" presStyleIdx="0" presStyleCnt="4"/>
      <dgm:spPr/>
    </dgm:pt>
    <dgm:pt modelId="{966B8C61-1E52-4E6B-8BB9-A481FF28FB1C}" type="pres">
      <dgm:prSet presAssocID="{F42C04EA-DDA4-4D4D-BBF7-7382285DE72D}"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Scales of Justice"/>
        </a:ext>
      </dgm:extLst>
    </dgm:pt>
    <dgm:pt modelId="{6232E4D6-3F5B-4068-8F97-604A5231D6DF}" type="pres">
      <dgm:prSet presAssocID="{F42C04EA-DDA4-4D4D-BBF7-7382285DE72D}" presName="spaceRect" presStyleCnt="0"/>
      <dgm:spPr/>
    </dgm:pt>
    <dgm:pt modelId="{30E37660-DB31-41D5-A9EE-D137B88055F0}" type="pres">
      <dgm:prSet presAssocID="{F42C04EA-DDA4-4D4D-BBF7-7382285DE72D}" presName="textRect" presStyleLbl="revTx" presStyleIdx="0" presStyleCnt="4">
        <dgm:presLayoutVars>
          <dgm:chMax val="1"/>
          <dgm:chPref val="1"/>
        </dgm:presLayoutVars>
      </dgm:prSet>
      <dgm:spPr/>
    </dgm:pt>
    <dgm:pt modelId="{F78FB8D2-0A5A-402D-BDAE-3D75B87D6115}" type="pres">
      <dgm:prSet presAssocID="{BE243619-E3E9-4190-AFDC-C6E480B03DDB}" presName="sibTrans" presStyleLbl="sibTrans2D1" presStyleIdx="0" presStyleCnt="0"/>
      <dgm:spPr/>
    </dgm:pt>
    <dgm:pt modelId="{808798BB-6843-4605-86B0-EB5BC6892EDE}" type="pres">
      <dgm:prSet presAssocID="{AFC75FBD-B772-4E21-9893-E4618E4DF633}" presName="compNode" presStyleCnt="0"/>
      <dgm:spPr/>
    </dgm:pt>
    <dgm:pt modelId="{DB4381FE-4D15-4703-BC02-EDB090F22503}" type="pres">
      <dgm:prSet presAssocID="{AFC75FBD-B772-4E21-9893-E4618E4DF633}" presName="iconBgRect" presStyleLbl="bgShp" presStyleIdx="1" presStyleCnt="4"/>
      <dgm:spPr/>
    </dgm:pt>
    <dgm:pt modelId="{2F948FCF-EFFF-43E8-B454-2537F16EBE6F}" type="pres">
      <dgm:prSet presAssocID="{AFC75FBD-B772-4E21-9893-E4618E4DF633}"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Drawing Compass"/>
        </a:ext>
      </dgm:extLst>
    </dgm:pt>
    <dgm:pt modelId="{67339933-FEAA-44C3-8F72-7563ED377E78}" type="pres">
      <dgm:prSet presAssocID="{AFC75FBD-B772-4E21-9893-E4618E4DF633}" presName="spaceRect" presStyleCnt="0"/>
      <dgm:spPr/>
    </dgm:pt>
    <dgm:pt modelId="{EAB888D2-943C-4890-BCF3-F8B3B1D1FB0F}" type="pres">
      <dgm:prSet presAssocID="{AFC75FBD-B772-4E21-9893-E4618E4DF633}" presName="textRect" presStyleLbl="revTx" presStyleIdx="1" presStyleCnt="4">
        <dgm:presLayoutVars>
          <dgm:chMax val="1"/>
          <dgm:chPref val="1"/>
        </dgm:presLayoutVars>
      </dgm:prSet>
      <dgm:spPr/>
    </dgm:pt>
    <dgm:pt modelId="{68A688D2-02E3-4F29-B8AF-EE4968C9AC91}" type="pres">
      <dgm:prSet presAssocID="{08689805-4A3B-40B0-97D7-FBDAD01F10D2}" presName="sibTrans" presStyleLbl="sibTrans2D1" presStyleIdx="0" presStyleCnt="0"/>
      <dgm:spPr/>
    </dgm:pt>
    <dgm:pt modelId="{E0493C41-9827-4E2A-A315-AB8222E1AB55}" type="pres">
      <dgm:prSet presAssocID="{E9B52798-F85C-4A5F-815E-6852FE6905DF}" presName="compNode" presStyleCnt="0"/>
      <dgm:spPr/>
    </dgm:pt>
    <dgm:pt modelId="{07EF7699-59B3-43F7-84D9-1353615F484E}" type="pres">
      <dgm:prSet presAssocID="{E9B52798-F85C-4A5F-815E-6852FE6905DF}" presName="iconBgRect" presStyleLbl="bgShp" presStyleIdx="2" presStyleCnt="4"/>
      <dgm:spPr/>
    </dgm:pt>
    <dgm:pt modelId="{BE11EBB1-6E5D-4353-AA3D-F9B35B712E42}" type="pres">
      <dgm:prSet presAssocID="{E9B52798-F85C-4A5F-815E-6852FE6905DF}"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Dice"/>
        </a:ext>
      </dgm:extLst>
    </dgm:pt>
    <dgm:pt modelId="{E4AE310A-2E4A-4778-BC24-DC36F254F876}" type="pres">
      <dgm:prSet presAssocID="{E9B52798-F85C-4A5F-815E-6852FE6905DF}" presName="spaceRect" presStyleCnt="0"/>
      <dgm:spPr/>
    </dgm:pt>
    <dgm:pt modelId="{E620A6EC-D2CD-45C1-84B1-11389A0EA5AC}" type="pres">
      <dgm:prSet presAssocID="{E9B52798-F85C-4A5F-815E-6852FE6905DF}" presName="textRect" presStyleLbl="revTx" presStyleIdx="2" presStyleCnt="4">
        <dgm:presLayoutVars>
          <dgm:chMax val="1"/>
          <dgm:chPref val="1"/>
        </dgm:presLayoutVars>
      </dgm:prSet>
      <dgm:spPr/>
    </dgm:pt>
    <dgm:pt modelId="{FE0542A5-1CD4-4C55-A230-095BC93005E8}" type="pres">
      <dgm:prSet presAssocID="{BB588734-B480-4668-AE63-3DF6C79EF2F0}" presName="sibTrans" presStyleLbl="sibTrans2D1" presStyleIdx="0" presStyleCnt="0"/>
      <dgm:spPr/>
    </dgm:pt>
    <dgm:pt modelId="{846DD3F9-BDFA-4E6E-B989-2D469849D5C2}" type="pres">
      <dgm:prSet presAssocID="{75E8FA66-6953-43AB-BF58-7ADC77E6A00D}" presName="compNode" presStyleCnt="0"/>
      <dgm:spPr/>
    </dgm:pt>
    <dgm:pt modelId="{F6DBC48C-1270-4F19-ADB9-B79BF729A8B9}" type="pres">
      <dgm:prSet presAssocID="{75E8FA66-6953-43AB-BF58-7ADC77E6A00D}" presName="iconBgRect" presStyleLbl="bgShp" presStyleIdx="3" presStyleCnt="4"/>
      <dgm:spPr/>
    </dgm:pt>
    <dgm:pt modelId="{95B3B3CD-A7F8-4D6B-ACCB-0F38CC51920E}" type="pres">
      <dgm:prSet presAssocID="{75E8FA66-6953-43AB-BF58-7ADC77E6A00D}"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Playing Cards"/>
        </a:ext>
      </dgm:extLst>
    </dgm:pt>
    <dgm:pt modelId="{FCFE3AEA-1A25-40D8-8F5E-C81EA9208E7E}" type="pres">
      <dgm:prSet presAssocID="{75E8FA66-6953-43AB-BF58-7ADC77E6A00D}" presName="spaceRect" presStyleCnt="0"/>
      <dgm:spPr/>
    </dgm:pt>
    <dgm:pt modelId="{8CB798B8-F999-4E7C-976C-C30902824145}" type="pres">
      <dgm:prSet presAssocID="{75E8FA66-6953-43AB-BF58-7ADC77E6A00D}" presName="textRect" presStyleLbl="revTx" presStyleIdx="3" presStyleCnt="4">
        <dgm:presLayoutVars>
          <dgm:chMax val="1"/>
          <dgm:chPref val="1"/>
        </dgm:presLayoutVars>
      </dgm:prSet>
      <dgm:spPr/>
    </dgm:pt>
  </dgm:ptLst>
  <dgm:cxnLst>
    <dgm:cxn modelId="{12DE6608-AE3F-4B52-BC89-636DF2B0B527}" srcId="{3745A8AA-7225-4973-A712-1F46595DF733}" destId="{F42C04EA-DDA4-4D4D-BBF7-7382285DE72D}" srcOrd="0" destOrd="0" parTransId="{76802319-4885-4FE5-BC27-520DAD11D761}" sibTransId="{BE243619-E3E9-4190-AFDC-C6E480B03DDB}"/>
    <dgm:cxn modelId="{6E068D12-04A4-4E93-BB3B-9BDA4D972AE6}" srcId="{3745A8AA-7225-4973-A712-1F46595DF733}" destId="{E9B52798-F85C-4A5F-815E-6852FE6905DF}" srcOrd="2" destOrd="0" parTransId="{0D854DFD-F1FA-4594-9670-64A28BCBBAEC}" sibTransId="{BB588734-B480-4668-AE63-3DF6C79EF2F0}"/>
    <dgm:cxn modelId="{84A1BA38-E612-4F3E-8211-FE20DA0FE210}" type="presOf" srcId="{BB588734-B480-4668-AE63-3DF6C79EF2F0}" destId="{FE0542A5-1CD4-4C55-A230-095BC93005E8}" srcOrd="0" destOrd="0" presId="urn:microsoft.com/office/officeart/2018/2/layout/IconCircleList"/>
    <dgm:cxn modelId="{210E0443-F354-4F93-A609-350951A7721A}" type="presOf" srcId="{F42C04EA-DDA4-4D4D-BBF7-7382285DE72D}" destId="{30E37660-DB31-41D5-A9EE-D137B88055F0}" srcOrd="0" destOrd="0" presId="urn:microsoft.com/office/officeart/2018/2/layout/IconCircleList"/>
    <dgm:cxn modelId="{B956AE64-DE92-4DE5-90F1-CBE2A9E570B7}" type="presOf" srcId="{3745A8AA-7225-4973-A712-1F46595DF733}" destId="{3E2419E9-31C9-4FA3-90AC-3EECBF9D07FB}" srcOrd="0" destOrd="0" presId="urn:microsoft.com/office/officeart/2018/2/layout/IconCircleList"/>
    <dgm:cxn modelId="{F8FA4A4B-5491-4952-A9A0-21767D3144B0}" type="presOf" srcId="{75E8FA66-6953-43AB-BF58-7ADC77E6A00D}" destId="{8CB798B8-F999-4E7C-976C-C30902824145}" srcOrd="0" destOrd="0" presId="urn:microsoft.com/office/officeart/2018/2/layout/IconCircleList"/>
    <dgm:cxn modelId="{4EE12971-ED66-4AD2-B7DB-45D2E967B20F}" type="presOf" srcId="{BE243619-E3E9-4190-AFDC-C6E480B03DDB}" destId="{F78FB8D2-0A5A-402D-BDAE-3D75B87D6115}" srcOrd="0" destOrd="0" presId="urn:microsoft.com/office/officeart/2018/2/layout/IconCircleList"/>
    <dgm:cxn modelId="{DCFCF49A-26FE-45BE-ACA3-506BEDB3722B}" type="presOf" srcId="{AFC75FBD-B772-4E21-9893-E4618E4DF633}" destId="{EAB888D2-943C-4890-BCF3-F8B3B1D1FB0F}" srcOrd="0" destOrd="0" presId="urn:microsoft.com/office/officeart/2018/2/layout/IconCircleList"/>
    <dgm:cxn modelId="{B45EC49C-645B-4AF7-9678-EC70D05820FB}" srcId="{3745A8AA-7225-4973-A712-1F46595DF733}" destId="{75E8FA66-6953-43AB-BF58-7ADC77E6A00D}" srcOrd="3" destOrd="0" parTransId="{CA650910-E5CA-4488-BD28-9F6A756A6373}" sibTransId="{8A2D498A-C563-434A-9E5D-CE6D4A690678}"/>
    <dgm:cxn modelId="{868AD2A9-50DC-4511-B51B-C0C0860A7A6F}" type="presOf" srcId="{08689805-4A3B-40B0-97D7-FBDAD01F10D2}" destId="{68A688D2-02E3-4F29-B8AF-EE4968C9AC91}" srcOrd="0" destOrd="0" presId="urn:microsoft.com/office/officeart/2018/2/layout/IconCircleList"/>
    <dgm:cxn modelId="{005BDFCF-4FD5-441B-A7F7-25AFC3ADC053}" srcId="{3745A8AA-7225-4973-A712-1F46595DF733}" destId="{AFC75FBD-B772-4E21-9893-E4618E4DF633}" srcOrd="1" destOrd="0" parTransId="{1BEED85E-2E51-4FC0-9C54-2D93B44AA55A}" sibTransId="{08689805-4A3B-40B0-97D7-FBDAD01F10D2}"/>
    <dgm:cxn modelId="{962774F4-0A1F-413A-8903-203E31D630BE}" type="presOf" srcId="{E9B52798-F85C-4A5F-815E-6852FE6905DF}" destId="{E620A6EC-D2CD-45C1-84B1-11389A0EA5AC}" srcOrd="0" destOrd="0" presId="urn:microsoft.com/office/officeart/2018/2/layout/IconCircleList"/>
    <dgm:cxn modelId="{B961E17B-D968-45D2-8142-5B150C55CDD0}" type="presParOf" srcId="{3E2419E9-31C9-4FA3-90AC-3EECBF9D07FB}" destId="{A079E78E-8D06-4DC1-8238-F3620CA6F810}" srcOrd="0" destOrd="0" presId="urn:microsoft.com/office/officeart/2018/2/layout/IconCircleList"/>
    <dgm:cxn modelId="{5FE1860D-66F1-4906-8901-8D62AE4985C8}" type="presParOf" srcId="{A079E78E-8D06-4DC1-8238-F3620CA6F810}" destId="{8914D2B9-7C10-44E4-9E67-B4A4546D5DA2}" srcOrd="0" destOrd="0" presId="urn:microsoft.com/office/officeart/2018/2/layout/IconCircleList"/>
    <dgm:cxn modelId="{4E5E8E56-884F-40CE-B26A-48845B33E2AD}" type="presParOf" srcId="{8914D2B9-7C10-44E4-9E67-B4A4546D5DA2}" destId="{EC95FE66-1D2E-4D26-981D-C04ADC9163CE}" srcOrd="0" destOrd="0" presId="urn:microsoft.com/office/officeart/2018/2/layout/IconCircleList"/>
    <dgm:cxn modelId="{1BBA8A1D-CAF5-4CE5-A73E-E9C2197E2116}" type="presParOf" srcId="{8914D2B9-7C10-44E4-9E67-B4A4546D5DA2}" destId="{966B8C61-1E52-4E6B-8BB9-A481FF28FB1C}" srcOrd="1" destOrd="0" presId="urn:microsoft.com/office/officeart/2018/2/layout/IconCircleList"/>
    <dgm:cxn modelId="{2A5F5064-CF1C-45D5-AB19-AC67099FD801}" type="presParOf" srcId="{8914D2B9-7C10-44E4-9E67-B4A4546D5DA2}" destId="{6232E4D6-3F5B-4068-8F97-604A5231D6DF}" srcOrd="2" destOrd="0" presId="urn:microsoft.com/office/officeart/2018/2/layout/IconCircleList"/>
    <dgm:cxn modelId="{CD95702C-20F6-475D-A28E-8B4C727B569F}" type="presParOf" srcId="{8914D2B9-7C10-44E4-9E67-B4A4546D5DA2}" destId="{30E37660-DB31-41D5-A9EE-D137B88055F0}" srcOrd="3" destOrd="0" presId="urn:microsoft.com/office/officeart/2018/2/layout/IconCircleList"/>
    <dgm:cxn modelId="{E47668D4-6C42-4201-A061-39F7FD12E8FE}" type="presParOf" srcId="{A079E78E-8D06-4DC1-8238-F3620CA6F810}" destId="{F78FB8D2-0A5A-402D-BDAE-3D75B87D6115}" srcOrd="1" destOrd="0" presId="urn:microsoft.com/office/officeart/2018/2/layout/IconCircleList"/>
    <dgm:cxn modelId="{8FC1B5A1-1FF9-454C-93DD-1171B720BAA5}" type="presParOf" srcId="{A079E78E-8D06-4DC1-8238-F3620CA6F810}" destId="{808798BB-6843-4605-86B0-EB5BC6892EDE}" srcOrd="2" destOrd="0" presId="urn:microsoft.com/office/officeart/2018/2/layout/IconCircleList"/>
    <dgm:cxn modelId="{71FA702F-1FC2-4F00-A523-02DD28E048EB}" type="presParOf" srcId="{808798BB-6843-4605-86B0-EB5BC6892EDE}" destId="{DB4381FE-4D15-4703-BC02-EDB090F22503}" srcOrd="0" destOrd="0" presId="urn:microsoft.com/office/officeart/2018/2/layout/IconCircleList"/>
    <dgm:cxn modelId="{562E9327-9C76-430F-89D5-C6AE698719B3}" type="presParOf" srcId="{808798BB-6843-4605-86B0-EB5BC6892EDE}" destId="{2F948FCF-EFFF-43E8-B454-2537F16EBE6F}" srcOrd="1" destOrd="0" presId="urn:microsoft.com/office/officeart/2018/2/layout/IconCircleList"/>
    <dgm:cxn modelId="{3F13D133-ED99-476A-9613-E8E463A5A483}" type="presParOf" srcId="{808798BB-6843-4605-86B0-EB5BC6892EDE}" destId="{67339933-FEAA-44C3-8F72-7563ED377E78}" srcOrd="2" destOrd="0" presId="urn:microsoft.com/office/officeart/2018/2/layout/IconCircleList"/>
    <dgm:cxn modelId="{936A53E4-B121-4485-B02C-0462305C5764}" type="presParOf" srcId="{808798BB-6843-4605-86B0-EB5BC6892EDE}" destId="{EAB888D2-943C-4890-BCF3-F8B3B1D1FB0F}" srcOrd="3" destOrd="0" presId="urn:microsoft.com/office/officeart/2018/2/layout/IconCircleList"/>
    <dgm:cxn modelId="{492E1144-A054-4EA0-9C3A-11D500084D03}" type="presParOf" srcId="{A079E78E-8D06-4DC1-8238-F3620CA6F810}" destId="{68A688D2-02E3-4F29-B8AF-EE4968C9AC91}" srcOrd="3" destOrd="0" presId="urn:microsoft.com/office/officeart/2018/2/layout/IconCircleList"/>
    <dgm:cxn modelId="{B70F7BAD-4202-4799-A770-A7874D8D56CF}" type="presParOf" srcId="{A079E78E-8D06-4DC1-8238-F3620CA6F810}" destId="{E0493C41-9827-4E2A-A315-AB8222E1AB55}" srcOrd="4" destOrd="0" presId="urn:microsoft.com/office/officeart/2018/2/layout/IconCircleList"/>
    <dgm:cxn modelId="{DE1C63E0-C30D-4DEF-9FFA-1AF8462A47C8}" type="presParOf" srcId="{E0493C41-9827-4E2A-A315-AB8222E1AB55}" destId="{07EF7699-59B3-43F7-84D9-1353615F484E}" srcOrd="0" destOrd="0" presId="urn:microsoft.com/office/officeart/2018/2/layout/IconCircleList"/>
    <dgm:cxn modelId="{A20FB06E-073B-4B80-94CC-49D26469C4E2}" type="presParOf" srcId="{E0493C41-9827-4E2A-A315-AB8222E1AB55}" destId="{BE11EBB1-6E5D-4353-AA3D-F9B35B712E42}" srcOrd="1" destOrd="0" presId="urn:microsoft.com/office/officeart/2018/2/layout/IconCircleList"/>
    <dgm:cxn modelId="{A007AB48-43D2-4573-9F1B-3BA51BFD8C6C}" type="presParOf" srcId="{E0493C41-9827-4E2A-A315-AB8222E1AB55}" destId="{E4AE310A-2E4A-4778-BC24-DC36F254F876}" srcOrd="2" destOrd="0" presId="urn:microsoft.com/office/officeart/2018/2/layout/IconCircleList"/>
    <dgm:cxn modelId="{2B5D0A00-1BA6-41A9-9E23-14977C51B91D}" type="presParOf" srcId="{E0493C41-9827-4E2A-A315-AB8222E1AB55}" destId="{E620A6EC-D2CD-45C1-84B1-11389A0EA5AC}" srcOrd="3" destOrd="0" presId="urn:microsoft.com/office/officeart/2018/2/layout/IconCircleList"/>
    <dgm:cxn modelId="{D3EFE4CA-281E-4DAA-BB63-76BE786B28F2}" type="presParOf" srcId="{A079E78E-8D06-4DC1-8238-F3620CA6F810}" destId="{FE0542A5-1CD4-4C55-A230-095BC93005E8}" srcOrd="5" destOrd="0" presId="urn:microsoft.com/office/officeart/2018/2/layout/IconCircleList"/>
    <dgm:cxn modelId="{7B9C1A06-96DB-43FD-9EE8-D753ED39BEF2}" type="presParOf" srcId="{A079E78E-8D06-4DC1-8238-F3620CA6F810}" destId="{846DD3F9-BDFA-4E6E-B989-2D469849D5C2}" srcOrd="6" destOrd="0" presId="urn:microsoft.com/office/officeart/2018/2/layout/IconCircleList"/>
    <dgm:cxn modelId="{CEDE64AC-ECE8-4FDC-AAFE-2B2B15CDFA9D}" type="presParOf" srcId="{846DD3F9-BDFA-4E6E-B989-2D469849D5C2}" destId="{F6DBC48C-1270-4F19-ADB9-B79BF729A8B9}" srcOrd="0" destOrd="0" presId="urn:microsoft.com/office/officeart/2018/2/layout/IconCircleList"/>
    <dgm:cxn modelId="{7A32C2C9-66AC-4DBF-AC41-E8227867296A}" type="presParOf" srcId="{846DD3F9-BDFA-4E6E-B989-2D469849D5C2}" destId="{95B3B3CD-A7F8-4D6B-ACCB-0F38CC51920E}" srcOrd="1" destOrd="0" presId="urn:microsoft.com/office/officeart/2018/2/layout/IconCircleList"/>
    <dgm:cxn modelId="{C8CB8A7C-1FAA-496A-8C8D-77A043EE1D0A}" type="presParOf" srcId="{846DD3F9-BDFA-4E6E-B989-2D469849D5C2}" destId="{FCFE3AEA-1A25-40D8-8F5E-C81EA9208E7E}" srcOrd="2" destOrd="0" presId="urn:microsoft.com/office/officeart/2018/2/layout/IconCircleList"/>
    <dgm:cxn modelId="{3F6B3163-E51D-4A40-98F0-FD45583E781E}" type="presParOf" srcId="{846DD3F9-BDFA-4E6E-B989-2D469849D5C2}" destId="{8CB798B8-F999-4E7C-976C-C30902824145}" srcOrd="3" destOrd="0" presId="urn:microsoft.com/office/officeart/2018/2/layout/IconCircle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95FE66-1D2E-4D26-981D-C04ADC9163CE}">
      <dsp:nvSpPr>
        <dsp:cNvPr id="0" name=""/>
        <dsp:cNvSpPr/>
      </dsp:nvSpPr>
      <dsp:spPr>
        <a:xfrm>
          <a:off x="212335" y="329685"/>
          <a:ext cx="1335915" cy="1335915"/>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66B8C61-1E52-4E6B-8BB9-A481FF28FB1C}">
      <dsp:nvSpPr>
        <dsp:cNvPr id="0" name=""/>
        <dsp:cNvSpPr/>
      </dsp:nvSpPr>
      <dsp:spPr>
        <a:xfrm>
          <a:off x="492877" y="610227"/>
          <a:ext cx="774830" cy="77483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0E37660-DB31-41D5-A9EE-D137B88055F0}">
      <dsp:nvSpPr>
        <dsp:cNvPr id="0" name=""/>
        <dsp:cNvSpPr/>
      </dsp:nvSpPr>
      <dsp:spPr>
        <a:xfrm>
          <a:off x="1834517" y="329685"/>
          <a:ext cx="3148942" cy="13359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666750">
            <a:lnSpc>
              <a:spcPct val="90000"/>
            </a:lnSpc>
            <a:spcBef>
              <a:spcPct val="0"/>
            </a:spcBef>
            <a:spcAft>
              <a:spcPct val="35000"/>
            </a:spcAft>
            <a:buNone/>
          </a:pPr>
          <a:r>
            <a:rPr lang="en-US" sz="1500" b="0" i="0" kern="1200"/>
            <a:t>The law of large numbers states that as the number of trials of a random event increases, the average outcome of those trials gets closer to the expected outcome.</a:t>
          </a:r>
          <a:endParaRPr lang="en-US" sz="1500" kern="1200"/>
        </a:p>
      </dsp:txBody>
      <dsp:txXfrm>
        <a:off x="1834517" y="329685"/>
        <a:ext cx="3148942" cy="1335915"/>
      </dsp:txXfrm>
    </dsp:sp>
    <dsp:sp modelId="{DB4381FE-4D15-4703-BC02-EDB090F22503}">
      <dsp:nvSpPr>
        <dsp:cNvPr id="0" name=""/>
        <dsp:cNvSpPr/>
      </dsp:nvSpPr>
      <dsp:spPr>
        <a:xfrm>
          <a:off x="5532139" y="329685"/>
          <a:ext cx="1335915" cy="1335915"/>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F948FCF-EFFF-43E8-B454-2537F16EBE6F}">
      <dsp:nvSpPr>
        <dsp:cNvPr id="0" name=""/>
        <dsp:cNvSpPr/>
      </dsp:nvSpPr>
      <dsp:spPr>
        <a:xfrm>
          <a:off x="5812681" y="610227"/>
          <a:ext cx="774830" cy="77483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AB888D2-943C-4890-BCF3-F8B3B1D1FB0F}">
      <dsp:nvSpPr>
        <dsp:cNvPr id="0" name=""/>
        <dsp:cNvSpPr/>
      </dsp:nvSpPr>
      <dsp:spPr>
        <a:xfrm>
          <a:off x="7154322" y="329685"/>
          <a:ext cx="3148942" cy="13359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666750">
            <a:lnSpc>
              <a:spcPct val="90000"/>
            </a:lnSpc>
            <a:spcBef>
              <a:spcPct val="0"/>
            </a:spcBef>
            <a:spcAft>
              <a:spcPct val="35000"/>
            </a:spcAft>
            <a:buNone/>
          </a:pPr>
          <a:r>
            <a:rPr lang="en-US" sz="1500" b="0" i="0" kern="1200"/>
            <a:t>For example, if we flip a coin 10 times, we might not get exactly 50% heads and 50% tails. But if we flip a coin 1000 times, we will likely get very close to 50% heads and 50% tails.</a:t>
          </a:r>
          <a:endParaRPr lang="en-US" sz="1500" kern="1200"/>
        </a:p>
      </dsp:txBody>
      <dsp:txXfrm>
        <a:off x="7154322" y="329685"/>
        <a:ext cx="3148942" cy="1335915"/>
      </dsp:txXfrm>
    </dsp:sp>
    <dsp:sp modelId="{07EF7699-59B3-43F7-84D9-1353615F484E}">
      <dsp:nvSpPr>
        <dsp:cNvPr id="0" name=""/>
        <dsp:cNvSpPr/>
      </dsp:nvSpPr>
      <dsp:spPr>
        <a:xfrm>
          <a:off x="212335" y="2347895"/>
          <a:ext cx="1335915" cy="1335915"/>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E11EBB1-6E5D-4353-AA3D-F9B35B712E42}">
      <dsp:nvSpPr>
        <dsp:cNvPr id="0" name=""/>
        <dsp:cNvSpPr/>
      </dsp:nvSpPr>
      <dsp:spPr>
        <a:xfrm>
          <a:off x="492877" y="2628437"/>
          <a:ext cx="774830" cy="77483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620A6EC-D2CD-45C1-84B1-11389A0EA5AC}">
      <dsp:nvSpPr>
        <dsp:cNvPr id="0" name=""/>
        <dsp:cNvSpPr/>
      </dsp:nvSpPr>
      <dsp:spPr>
        <a:xfrm>
          <a:off x="1834517" y="2347895"/>
          <a:ext cx="3148942" cy="13359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666750">
            <a:lnSpc>
              <a:spcPct val="90000"/>
            </a:lnSpc>
            <a:spcBef>
              <a:spcPct val="0"/>
            </a:spcBef>
            <a:spcAft>
              <a:spcPct val="35000"/>
            </a:spcAft>
            <a:buNone/>
          </a:pPr>
          <a:r>
            <a:rPr lang="en-US" sz="1500" b="0" i="0" kern="1200"/>
            <a:t>The law of large numbers applies to probability, where the expected outcome is the probability of an event occurring.</a:t>
          </a:r>
          <a:endParaRPr lang="en-US" sz="1500" kern="1200"/>
        </a:p>
      </dsp:txBody>
      <dsp:txXfrm>
        <a:off x="1834517" y="2347895"/>
        <a:ext cx="3148942" cy="1335915"/>
      </dsp:txXfrm>
    </dsp:sp>
    <dsp:sp modelId="{F6DBC48C-1270-4F19-ADB9-B79BF729A8B9}">
      <dsp:nvSpPr>
        <dsp:cNvPr id="0" name=""/>
        <dsp:cNvSpPr/>
      </dsp:nvSpPr>
      <dsp:spPr>
        <a:xfrm>
          <a:off x="5532139" y="2347895"/>
          <a:ext cx="1335915" cy="1335915"/>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5B3B3CD-A7F8-4D6B-ACCB-0F38CC51920E}">
      <dsp:nvSpPr>
        <dsp:cNvPr id="0" name=""/>
        <dsp:cNvSpPr/>
      </dsp:nvSpPr>
      <dsp:spPr>
        <a:xfrm>
          <a:off x="5812681" y="2628437"/>
          <a:ext cx="774830" cy="774830"/>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CB798B8-F999-4E7C-976C-C30902824145}">
      <dsp:nvSpPr>
        <dsp:cNvPr id="0" name=""/>
        <dsp:cNvSpPr/>
      </dsp:nvSpPr>
      <dsp:spPr>
        <a:xfrm>
          <a:off x="7154322" y="2347895"/>
          <a:ext cx="3148942" cy="13359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666750">
            <a:lnSpc>
              <a:spcPct val="90000"/>
            </a:lnSpc>
            <a:spcBef>
              <a:spcPct val="0"/>
            </a:spcBef>
            <a:spcAft>
              <a:spcPct val="35000"/>
            </a:spcAft>
            <a:buNone/>
          </a:pPr>
          <a:r>
            <a:rPr lang="en-US" sz="1500" b="0" i="0" kern="1200"/>
            <a:t>Practical applications of the law of large numbers include insurance, gambling, and quality control in manufacturing.</a:t>
          </a:r>
          <a:endParaRPr lang="en-US" sz="1500" kern="1200"/>
        </a:p>
      </dsp:txBody>
      <dsp:txXfrm>
        <a:off x="7154322" y="2347895"/>
        <a:ext cx="3148942" cy="1335915"/>
      </dsp:txXfrm>
    </dsp:sp>
  </dsp:spTree>
</dsp:drawing>
</file>

<file path=ppt/diagrams/layout1.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99F1F0F-00E9-4027-BE55-FBF5127210BB}" type="datetimeFigureOut">
              <a:t>1/22/2024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25AA257-968C-4984-8B35-5BBB51C5914D}" type="slidenum">
              <a:t>‹#›</a:t>
            </a:fld>
            <a:endParaRPr lang="en-US"/>
          </a:p>
        </p:txBody>
      </p:sp>
    </p:spTree>
    <p:extLst>
      <p:ext uri="{BB962C8B-B14F-4D97-AF65-F5344CB8AC3E}">
        <p14:creationId xmlns:p14="http://schemas.microsoft.com/office/powerpoint/2010/main" val="24043715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Probability is the measure of the likelihood of an event occurring. It is calculated as the total number of favorable outcomes divided by the total number of possible outcomes. In this presentation, we will discuss how to approximate probability using long-run relative frequency.</a:t>
            </a:r>
          </a:p>
        </p:txBody>
      </p:sp>
      <p:sp>
        <p:nvSpPr>
          <p:cNvPr id="4" name="Slide Number Placeholder 3"/>
          <p:cNvSpPr>
            <a:spLocks noGrp="1"/>
          </p:cNvSpPr>
          <p:nvPr>
            <p:ph type="sldNum" sz="quarter" idx="5"/>
          </p:nvPr>
        </p:nvSpPr>
        <p:spPr/>
        <p:txBody>
          <a:bodyPr/>
          <a:lstStyle/>
          <a:p>
            <a:fld id="{0E937FC0-7998-44CA-9FE2-825C0D85838D}" type="slidenum">
              <a:t>1</a:t>
            </a:fld>
            <a:endParaRPr lang="en-US"/>
          </a:p>
        </p:txBody>
      </p:sp>
    </p:spTree>
    <p:extLst>
      <p:ext uri="{BB962C8B-B14F-4D97-AF65-F5344CB8AC3E}">
        <p14:creationId xmlns:p14="http://schemas.microsoft.com/office/powerpoint/2010/main" val="9441582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law of large numbers is a mathematical concept that allows us to estimate the likelihood of an event occurring based on the frequency of its occurrence over a large number of trials. It is an important concept in probability, statistics, and many areas of science and engineering. By understanding the law of large numbers, we can improve our ability to make predictions, solve problems, and make decisions based on data.</a:t>
            </a:r>
          </a:p>
        </p:txBody>
      </p:sp>
      <p:sp>
        <p:nvSpPr>
          <p:cNvPr id="4" name="Slide Number Placeholder 3"/>
          <p:cNvSpPr>
            <a:spLocks noGrp="1"/>
          </p:cNvSpPr>
          <p:nvPr>
            <p:ph type="sldNum" sz="quarter" idx="5"/>
          </p:nvPr>
        </p:nvSpPr>
        <p:spPr/>
        <p:txBody>
          <a:bodyPr/>
          <a:lstStyle/>
          <a:p>
            <a:fld id="{925AA257-968C-4984-8B35-5BBB51C5914D}" type="slidenum">
              <a:t>3</a:t>
            </a:fld>
            <a:endParaRPr lang="en-US"/>
          </a:p>
        </p:txBody>
      </p:sp>
    </p:spTree>
    <p:extLst>
      <p:ext uri="{BB962C8B-B14F-4D97-AF65-F5344CB8AC3E}">
        <p14:creationId xmlns:p14="http://schemas.microsoft.com/office/powerpoint/2010/main" val="22496616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Probability is a measure of the likelihood of an event occurring. A probability is a number between 0 and 1 (inclusive) that represents the chance or likelihood of an event happening. It can be expressed as a fraction, decimal or percentage. For example, the probability of flipping a coin and getting heads is 0.5 or 50%.</a:t>
            </a:r>
          </a:p>
        </p:txBody>
      </p:sp>
      <p:sp>
        <p:nvSpPr>
          <p:cNvPr id="4" name="Slide Number Placeholder 3"/>
          <p:cNvSpPr>
            <a:spLocks noGrp="1"/>
          </p:cNvSpPr>
          <p:nvPr>
            <p:ph type="sldNum" sz="quarter" idx="5"/>
          </p:nvPr>
        </p:nvSpPr>
        <p:spPr/>
        <p:txBody>
          <a:bodyPr/>
          <a:lstStyle/>
          <a:p>
            <a:fld id="{0E937FC0-7998-44CA-9FE2-825C0D85838D}" type="slidenum">
              <a:t>4</a:t>
            </a:fld>
            <a:endParaRPr lang="en-US"/>
          </a:p>
        </p:txBody>
      </p:sp>
    </p:spTree>
    <p:extLst>
      <p:ext uri="{BB962C8B-B14F-4D97-AF65-F5344CB8AC3E}">
        <p14:creationId xmlns:p14="http://schemas.microsoft.com/office/powerpoint/2010/main" val="40494172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Long-run relative frequency is the proportion of times an event occurs in the long run. The more trials we do, the closer the long-run relative frequency will be to the true probability of the event. For example, if we flip a coin 100 times and it lands heads up 60 times, the long-run relative frequency is 0.6 or 60%. As we continue to flip the coin, the long-run relative frequency should approach 0.5 or 50%, which is the true probability of getting heads when flipping a fair coin.</a:t>
            </a:r>
          </a:p>
        </p:txBody>
      </p:sp>
      <p:sp>
        <p:nvSpPr>
          <p:cNvPr id="4" name="Slide Number Placeholder 3"/>
          <p:cNvSpPr>
            <a:spLocks noGrp="1"/>
          </p:cNvSpPr>
          <p:nvPr>
            <p:ph type="sldNum" sz="quarter" idx="5"/>
          </p:nvPr>
        </p:nvSpPr>
        <p:spPr/>
        <p:txBody>
          <a:bodyPr/>
          <a:lstStyle/>
          <a:p>
            <a:fld id="{0E937FC0-7998-44CA-9FE2-825C0D85838D}" type="slidenum">
              <a:t>5</a:t>
            </a:fld>
            <a:endParaRPr lang="en-US"/>
          </a:p>
        </p:txBody>
      </p:sp>
    </p:spTree>
    <p:extLst>
      <p:ext uri="{BB962C8B-B14F-4D97-AF65-F5344CB8AC3E}">
        <p14:creationId xmlns:p14="http://schemas.microsoft.com/office/powerpoint/2010/main" val="17102225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To practice approximating probability using long-run relative frequency, you can flip a coin 20 times and record the number of heads and tails. Calculate the long-run relative frequency of getting heads and see if it is close to 0.5, which is the true probability of getting heads when flipping a fair coin. Repeat the experiment with more trials and see if the long-run relative frequency gets closer to 0.5.</a:t>
            </a:r>
          </a:p>
        </p:txBody>
      </p:sp>
      <p:sp>
        <p:nvSpPr>
          <p:cNvPr id="4" name="Slide Number Placeholder 3"/>
          <p:cNvSpPr>
            <a:spLocks noGrp="1"/>
          </p:cNvSpPr>
          <p:nvPr>
            <p:ph type="sldNum" sz="quarter" idx="5"/>
          </p:nvPr>
        </p:nvSpPr>
        <p:spPr/>
        <p:txBody>
          <a:bodyPr/>
          <a:lstStyle/>
          <a:p>
            <a:fld id="{0E937FC0-7998-44CA-9FE2-825C0D85838D}" type="slidenum">
              <a:t>6</a:t>
            </a:fld>
            <a:endParaRPr lang="en-US"/>
          </a:p>
        </p:txBody>
      </p:sp>
    </p:spTree>
    <p:extLst>
      <p:ext uri="{BB962C8B-B14F-4D97-AF65-F5344CB8AC3E}">
        <p14:creationId xmlns:p14="http://schemas.microsoft.com/office/powerpoint/2010/main" val="1769436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Probability is the measure of the likelihood of an event occurring. Long-run relative frequency is the proportion of times an event occurs in the long run. To approximate probability using long-run relative frequency, we need to do many trials of the chance event. The more trials we do, the closer the long-run relative frequency will be to the true probability of the event.</a:t>
            </a:r>
          </a:p>
        </p:txBody>
      </p:sp>
      <p:sp>
        <p:nvSpPr>
          <p:cNvPr id="4" name="Slide Number Placeholder 3"/>
          <p:cNvSpPr>
            <a:spLocks noGrp="1"/>
          </p:cNvSpPr>
          <p:nvPr>
            <p:ph type="sldNum" sz="quarter" idx="5"/>
          </p:nvPr>
        </p:nvSpPr>
        <p:spPr/>
        <p:txBody>
          <a:bodyPr/>
          <a:lstStyle/>
          <a:p>
            <a:fld id="{0E937FC0-7998-44CA-9FE2-825C0D85838D}" type="slidenum">
              <a:t>11</a:t>
            </a:fld>
            <a:endParaRPr lang="en-US"/>
          </a:p>
        </p:txBody>
      </p:sp>
    </p:spTree>
    <p:extLst>
      <p:ext uri="{BB962C8B-B14F-4D97-AF65-F5344CB8AC3E}">
        <p14:creationId xmlns:p14="http://schemas.microsoft.com/office/powerpoint/2010/main" val="3903415878"/>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10.emf"/><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image" Target="../media/image33.png"/><Relationship Id="rId1" Type="http://schemas.openxmlformats.org/officeDocument/2006/relationships/slideMaster" Target="../slideMasters/slideMaster1.xml"/><Relationship Id="rId6" Type="http://schemas.openxmlformats.org/officeDocument/2006/relationships/image" Target="../media/image37.png"/><Relationship Id="rId5" Type="http://schemas.openxmlformats.org/officeDocument/2006/relationships/image" Target="../media/image36.png"/><Relationship Id="rId10" Type="http://schemas.openxmlformats.org/officeDocument/2006/relationships/image" Target="../media/image41.png"/><Relationship Id="rId4" Type="http://schemas.openxmlformats.org/officeDocument/2006/relationships/image" Target="../media/image35.png"/><Relationship Id="rId9" Type="http://schemas.openxmlformats.org/officeDocument/2006/relationships/image" Target="../media/image40.png"/></Relationships>
</file>

<file path=ppt/slideLayouts/_rels/slideLayout14.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image" Target="../media/image42.png"/><Relationship Id="rId1" Type="http://schemas.openxmlformats.org/officeDocument/2006/relationships/slideMaster" Target="../slideMasters/slideMaster1.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 Id="rId9" Type="http://schemas.openxmlformats.org/officeDocument/2006/relationships/image" Target="../media/image49.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 Id="rId5" Type="http://schemas.openxmlformats.org/officeDocument/2006/relationships/image" Target="../media/image14.emf"/><Relationship Id="rId4" Type="http://schemas.openxmlformats.org/officeDocument/2006/relationships/image" Target="../media/image13.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14.emf"/><Relationship Id="rId2" Type="http://schemas.openxmlformats.org/officeDocument/2006/relationships/image" Target="../media/image15.png"/><Relationship Id="rId1" Type="http://schemas.openxmlformats.org/officeDocument/2006/relationships/slideMaster" Target="../slideMasters/slideMaster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2B419B49-3EA7-E991-C6D2-EA150F9ECAAF}"/>
              </a:ext>
            </a:extLst>
          </p:cNvPr>
          <p:cNvSpPr/>
          <p:nvPr/>
        </p:nvSpPr>
        <p:spPr>
          <a:xfrm>
            <a:off x="0" y="-1"/>
            <a:ext cx="12192000" cy="6858000"/>
          </a:xfrm>
          <a:prstGeom prst="rect">
            <a:avLst/>
          </a:prstGeom>
          <a:solidFill>
            <a:srgbClr val="BBEBE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5" name="Picture 64" descr="A person wearing headphones and writing on paper&#10;&#10;Description automatically generated">
            <a:extLst>
              <a:ext uri="{FF2B5EF4-FFF2-40B4-BE49-F238E27FC236}">
                <a16:creationId xmlns:a16="http://schemas.microsoft.com/office/drawing/2014/main" id="{7F6D90CE-B15E-6C73-9E3F-C6435A62B5C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25881" y="1777915"/>
            <a:ext cx="5013087" cy="5013087"/>
          </a:xfrm>
          <a:prstGeom prst="rect">
            <a:avLst/>
          </a:prstGeom>
        </p:spPr>
      </p:pic>
      <p:pic>
        <p:nvPicPr>
          <p:cNvPr id="26" name="Picture 25" descr="A blue diamond shaped object on a black background&#10;&#10;Description automatically generated">
            <a:extLst>
              <a:ext uri="{FF2B5EF4-FFF2-40B4-BE49-F238E27FC236}">
                <a16:creationId xmlns:a16="http://schemas.microsoft.com/office/drawing/2014/main" id="{14A77F50-24C7-1428-AD65-69671AEE4A3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77043" y="1223086"/>
            <a:ext cx="707529" cy="707529"/>
          </a:xfrm>
          <a:prstGeom prst="rect">
            <a:avLst/>
          </a:prstGeom>
        </p:spPr>
      </p:pic>
      <p:pic>
        <p:nvPicPr>
          <p:cNvPr id="27" name="Picture 26" descr="A blue diamond shaped object on a black background&#10;&#10;Description automatically generated">
            <a:extLst>
              <a:ext uri="{FF2B5EF4-FFF2-40B4-BE49-F238E27FC236}">
                <a16:creationId xmlns:a16="http://schemas.microsoft.com/office/drawing/2014/main" id="{60980F19-DF67-26E1-9FE8-F73810987E3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09175" y="-58440"/>
            <a:ext cx="1104489" cy="1104489"/>
          </a:xfrm>
          <a:prstGeom prst="rect">
            <a:avLst/>
          </a:prstGeom>
        </p:spPr>
      </p:pic>
      <p:pic>
        <p:nvPicPr>
          <p:cNvPr id="28" name="Picture 27" descr="A blue diamond shaped object on a black background&#10;&#10;Description automatically generated">
            <a:extLst>
              <a:ext uri="{FF2B5EF4-FFF2-40B4-BE49-F238E27FC236}">
                <a16:creationId xmlns:a16="http://schemas.microsoft.com/office/drawing/2014/main" id="{4A1F1399-E977-14F0-88FC-E75FAE2C95E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45621" y="-401687"/>
            <a:ext cx="1390448" cy="1390448"/>
          </a:xfrm>
          <a:prstGeom prst="rect">
            <a:avLst/>
          </a:prstGeom>
        </p:spPr>
      </p:pic>
      <p:pic>
        <p:nvPicPr>
          <p:cNvPr id="29" name="Picture 28" descr="A blue diamond shaped object on a black background&#10;&#10;Description automatically generated">
            <a:extLst>
              <a:ext uri="{FF2B5EF4-FFF2-40B4-BE49-F238E27FC236}">
                <a16:creationId xmlns:a16="http://schemas.microsoft.com/office/drawing/2014/main" id="{23082DA4-1330-5D37-5871-F9BA28D14B9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489050" y="-179286"/>
            <a:ext cx="2015975" cy="2015975"/>
          </a:xfrm>
          <a:prstGeom prst="rect">
            <a:avLst/>
          </a:prstGeom>
        </p:spPr>
      </p:pic>
      <p:pic>
        <p:nvPicPr>
          <p:cNvPr id="30" name="Picture 29" descr="A blue diamond shaped object on a black background&#10;&#10;Description automatically generated">
            <a:extLst>
              <a:ext uri="{FF2B5EF4-FFF2-40B4-BE49-F238E27FC236}">
                <a16:creationId xmlns:a16="http://schemas.microsoft.com/office/drawing/2014/main" id="{7FA3AFB5-309D-4F60-FA42-FA8778EE48F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272420" y="417751"/>
            <a:ext cx="2743200" cy="2743200"/>
          </a:xfrm>
          <a:prstGeom prst="rect">
            <a:avLst/>
          </a:prstGeom>
        </p:spPr>
      </p:pic>
      <p:pic>
        <p:nvPicPr>
          <p:cNvPr id="31" name="Picture 30" descr="A blue diamond shaped object on a black background&#10;&#10;Description automatically generated">
            <a:extLst>
              <a:ext uri="{FF2B5EF4-FFF2-40B4-BE49-F238E27FC236}">
                <a16:creationId xmlns:a16="http://schemas.microsoft.com/office/drawing/2014/main" id="{8DA73FC6-B2FA-178C-0952-3914F1D254F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116205" y="1353259"/>
            <a:ext cx="1003919" cy="1003919"/>
          </a:xfrm>
          <a:prstGeom prst="rect">
            <a:avLst/>
          </a:prstGeom>
        </p:spPr>
      </p:pic>
      <p:pic>
        <p:nvPicPr>
          <p:cNvPr id="32" name="Picture 31" descr="A blue diamond shaped object on a black background&#10;&#10;Description automatically generated">
            <a:extLst>
              <a:ext uri="{FF2B5EF4-FFF2-40B4-BE49-F238E27FC236}">
                <a16:creationId xmlns:a16="http://schemas.microsoft.com/office/drawing/2014/main" id="{759E67F9-5058-03B7-5F1A-7E4C01D1B0A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753249" y="2641520"/>
            <a:ext cx="1574959" cy="1574959"/>
          </a:xfrm>
          <a:prstGeom prst="rect">
            <a:avLst/>
          </a:prstGeom>
        </p:spPr>
      </p:pic>
      <p:pic>
        <p:nvPicPr>
          <p:cNvPr id="33" name="Picture 32" descr="A blue diamond shaped object on a black background&#10;&#10;Description automatically generated">
            <a:extLst>
              <a:ext uri="{FF2B5EF4-FFF2-40B4-BE49-F238E27FC236}">
                <a16:creationId xmlns:a16="http://schemas.microsoft.com/office/drawing/2014/main" id="{65B335EA-EFDE-3403-C2B2-CF866FD94533}"/>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1505025" y="203200"/>
            <a:ext cx="473430" cy="473430"/>
          </a:xfrm>
          <a:prstGeom prst="rect">
            <a:avLst/>
          </a:prstGeom>
        </p:spPr>
      </p:pic>
      <p:pic>
        <p:nvPicPr>
          <p:cNvPr id="60" name="Picture 59" descr="A blue diamond shaped object on a black background&#10;&#10;Description automatically generated">
            <a:extLst>
              <a:ext uri="{FF2B5EF4-FFF2-40B4-BE49-F238E27FC236}">
                <a16:creationId xmlns:a16="http://schemas.microsoft.com/office/drawing/2014/main" id="{733D4305-288D-2213-2A52-4B7B35732B7C}"/>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757961" y="0"/>
            <a:ext cx="473430" cy="473430"/>
          </a:xfrm>
          <a:prstGeom prst="rect">
            <a:avLst/>
          </a:prstGeom>
        </p:spPr>
      </p:pic>
      <p:pic>
        <p:nvPicPr>
          <p:cNvPr id="66" name="Picture 65" descr="A blue diamond shaped object on a black background&#10;&#10;Description automatically generated">
            <a:extLst>
              <a:ext uri="{FF2B5EF4-FFF2-40B4-BE49-F238E27FC236}">
                <a16:creationId xmlns:a16="http://schemas.microsoft.com/office/drawing/2014/main" id="{95F7316F-3B24-72B9-1A74-9EA84653C29E}"/>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051429" y="2190494"/>
            <a:ext cx="473430" cy="473430"/>
          </a:xfrm>
          <a:prstGeom prst="rect">
            <a:avLst/>
          </a:prstGeom>
        </p:spPr>
      </p:pic>
      <p:pic>
        <p:nvPicPr>
          <p:cNvPr id="75" name="Picture 74">
            <a:extLst>
              <a:ext uri="{FF2B5EF4-FFF2-40B4-BE49-F238E27FC236}">
                <a16:creationId xmlns:a16="http://schemas.microsoft.com/office/drawing/2014/main" id="{433F5FC2-50C2-1EFE-DF8C-7ECDC41C4D49}"/>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13545" y="280142"/>
            <a:ext cx="2397090" cy="842221"/>
          </a:xfrm>
          <a:prstGeom prst="rect">
            <a:avLst/>
          </a:prstGeom>
        </p:spPr>
      </p:pic>
      <p:sp>
        <p:nvSpPr>
          <p:cNvPr id="87" name="Text Placeholder 86">
            <a:extLst>
              <a:ext uri="{FF2B5EF4-FFF2-40B4-BE49-F238E27FC236}">
                <a16:creationId xmlns:a16="http://schemas.microsoft.com/office/drawing/2014/main" id="{0E8A950E-4DAB-74FC-D1FA-24E1A777D5BA}"/>
              </a:ext>
            </a:extLst>
          </p:cNvPr>
          <p:cNvSpPr>
            <a:spLocks noGrp="1"/>
          </p:cNvSpPr>
          <p:nvPr>
            <p:ph type="body" sz="quarter" idx="10" hasCustomPrompt="1"/>
          </p:nvPr>
        </p:nvSpPr>
        <p:spPr>
          <a:xfrm>
            <a:off x="892971" y="2234512"/>
            <a:ext cx="4906019" cy="1238250"/>
          </a:xfrm>
          <a:prstGeom prst="rect">
            <a:avLst/>
          </a:prstGeom>
        </p:spPr>
        <p:txBody>
          <a:bodyPr/>
          <a:lstStyle>
            <a:lvl1pPr marL="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title style</a:t>
            </a:r>
          </a:p>
        </p:txBody>
      </p:sp>
      <p:sp>
        <p:nvSpPr>
          <p:cNvPr id="89" name="Text Placeholder 88">
            <a:extLst>
              <a:ext uri="{FF2B5EF4-FFF2-40B4-BE49-F238E27FC236}">
                <a16:creationId xmlns:a16="http://schemas.microsoft.com/office/drawing/2014/main" id="{0DCA2AD5-0C7B-AC61-320D-F718F53AAF00}"/>
              </a:ext>
            </a:extLst>
          </p:cNvPr>
          <p:cNvSpPr>
            <a:spLocks noGrp="1"/>
          </p:cNvSpPr>
          <p:nvPr>
            <p:ph type="body" sz="quarter" idx="11"/>
          </p:nvPr>
        </p:nvSpPr>
        <p:spPr>
          <a:xfrm>
            <a:off x="883570" y="3689249"/>
            <a:ext cx="4959350" cy="469900"/>
          </a:xfrm>
          <a:prstGeom prst="rect">
            <a:avLst/>
          </a:prstGeom>
        </p:spPr>
        <p:txBody>
          <a:bodyPr/>
          <a:lstStyle>
            <a:lvl1pPr marL="0" indent="0">
              <a:buNone/>
              <a:defRPr sz="1800" b="1" i="0">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a:t>Click to edit Master text styles</a:t>
            </a:r>
          </a:p>
        </p:txBody>
      </p:sp>
    </p:spTree>
    <p:extLst>
      <p:ext uri="{BB962C8B-B14F-4D97-AF65-F5344CB8AC3E}">
        <p14:creationId xmlns:p14="http://schemas.microsoft.com/office/powerpoint/2010/main" val="1557296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Content Slide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282D34-54C1-0C34-990C-5B9526339FE5}"/>
              </a:ext>
            </a:extLst>
          </p:cNvPr>
          <p:cNvSpPr>
            <a:spLocks noGrp="1"/>
          </p:cNvSpPr>
          <p:nvPr>
            <p:ph type="title"/>
          </p:nvPr>
        </p:nvSpPr>
        <p:spPr>
          <a:xfrm>
            <a:off x="979714" y="1006774"/>
            <a:ext cx="10515600" cy="729157"/>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2B1C0D65-865E-ECBF-F99A-3D69B6A7FF2E}"/>
              </a:ext>
            </a:extLst>
          </p:cNvPr>
          <p:cNvSpPr>
            <a:spLocks noGrp="1"/>
          </p:cNvSpPr>
          <p:nvPr>
            <p:ph idx="1"/>
          </p:nvPr>
        </p:nvSpPr>
        <p:spPr>
          <a:xfrm>
            <a:off x="968828" y="2009617"/>
            <a:ext cx="10515600" cy="4013496"/>
          </a:xfrm>
          <a:prstGeom prst="rect">
            <a:avLst/>
          </a:prstGeom>
        </p:spPr>
        <p:txBody>
          <a:bodyPr/>
          <a:lstStyle>
            <a:lvl1pPr marL="228600" indent="-228600">
              <a:buFontTx/>
              <a:buBlip>
                <a:blip r:embed="rId2"/>
              </a:buBlip>
              <a:defRPr sz="2400" b="0" i="0">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CC54BE45-AD1D-E8AF-6E8D-5937DCBD2577}"/>
              </a:ext>
            </a:extLst>
          </p:cNvPr>
          <p:cNvSpPr>
            <a:spLocks noGrp="1"/>
          </p:cNvSpPr>
          <p:nvPr>
            <p:ph type="dt" sz="half" idx="10"/>
          </p:nvPr>
        </p:nvSpPr>
        <p:spPr>
          <a:xfrm>
            <a:off x="8382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B61BEF0D-F0BB-DE4B-95CE-6DB70DBA9567}" type="datetimeFigureOut">
              <a:rPr lang="en-US" smtClean="0"/>
              <a:pPr/>
              <a:t>1/22/2024</a:t>
            </a:fld>
            <a:endParaRPr lang="en-US" dirty="0"/>
          </a:p>
        </p:txBody>
      </p:sp>
      <p:sp>
        <p:nvSpPr>
          <p:cNvPr id="5" name="Footer Placeholder 4">
            <a:extLst>
              <a:ext uri="{FF2B5EF4-FFF2-40B4-BE49-F238E27FC236}">
                <a16:creationId xmlns:a16="http://schemas.microsoft.com/office/drawing/2014/main" id="{1A06E19A-2C26-7723-9A27-2136A9E5EE33}"/>
              </a:ext>
            </a:extLst>
          </p:cNvPr>
          <p:cNvSpPr>
            <a:spLocks noGrp="1"/>
          </p:cNvSpPr>
          <p:nvPr>
            <p:ph type="ftr" sz="quarter" idx="11"/>
          </p:nvPr>
        </p:nvSpPr>
        <p:spPr>
          <a:xfrm>
            <a:off x="4038600" y="6356350"/>
            <a:ext cx="41148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endParaRPr lang="en-US" dirty="0"/>
          </a:p>
        </p:txBody>
      </p:sp>
      <p:sp>
        <p:nvSpPr>
          <p:cNvPr id="6" name="Slide Number Placeholder 5">
            <a:extLst>
              <a:ext uri="{FF2B5EF4-FFF2-40B4-BE49-F238E27FC236}">
                <a16:creationId xmlns:a16="http://schemas.microsoft.com/office/drawing/2014/main" id="{653F1AF5-3FCC-F44F-E0A9-433684066503}"/>
              </a:ext>
            </a:extLst>
          </p:cNvPr>
          <p:cNvSpPr>
            <a:spLocks noGrp="1"/>
          </p:cNvSpPr>
          <p:nvPr>
            <p:ph type="sldNum" sz="quarter" idx="12"/>
          </p:nvPr>
        </p:nvSpPr>
        <p:spPr>
          <a:xfrm>
            <a:off x="86106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D57F1E4F-1CFF-5643-939E-217C01CDF565}" type="slidenum">
              <a:rPr lang="en-US" smtClean="0"/>
              <a:pPr/>
              <a:t>‹#›</a:t>
            </a:fld>
            <a:endParaRPr lang="en-US" dirty="0"/>
          </a:p>
        </p:txBody>
      </p:sp>
      <p:cxnSp>
        <p:nvCxnSpPr>
          <p:cNvPr id="8" name="Straight Connector 7">
            <a:extLst>
              <a:ext uri="{FF2B5EF4-FFF2-40B4-BE49-F238E27FC236}">
                <a16:creationId xmlns:a16="http://schemas.microsoft.com/office/drawing/2014/main" id="{A46F9549-69F4-6482-7835-32B285BC88D7}"/>
              </a:ext>
            </a:extLst>
          </p:cNvPr>
          <p:cNvCxnSpPr>
            <a:cxnSpLocks/>
          </p:cNvCxnSpPr>
          <p:nvPr/>
        </p:nvCxnSpPr>
        <p:spPr>
          <a:xfrm>
            <a:off x="838200" y="1006774"/>
            <a:ext cx="0" cy="729157"/>
          </a:xfrm>
          <a:prstGeom prst="line">
            <a:avLst/>
          </a:prstGeom>
          <a:ln w="76200">
            <a:solidFill>
              <a:srgbClr val="76D5D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441309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ontent Slide 2">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F8691B8-C7A1-A4AA-AEED-28824FD48E16}"/>
              </a:ext>
            </a:extLst>
          </p:cNvPr>
          <p:cNvSpPr>
            <a:spLocks noGrp="1"/>
          </p:cNvSpPr>
          <p:nvPr>
            <p:ph sz="half" idx="1"/>
          </p:nvPr>
        </p:nvSpPr>
        <p:spPr>
          <a:xfrm>
            <a:off x="838200" y="2024408"/>
            <a:ext cx="5181600" cy="4351338"/>
          </a:xfrm>
          <a:prstGeom prst="rect">
            <a:avLst/>
          </a:prstGeom>
        </p:spPr>
        <p:txBody>
          <a:bodyPr/>
          <a:lstStyle>
            <a:lvl1pPr marL="228600" indent="-228600">
              <a:buFontTx/>
              <a:buBlip>
                <a:blip r:embed="rId2"/>
              </a:buBlip>
              <a:defRPr sz="2400" b="0" i="0">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3">
            <a:extLst>
              <a:ext uri="{FF2B5EF4-FFF2-40B4-BE49-F238E27FC236}">
                <a16:creationId xmlns:a16="http://schemas.microsoft.com/office/drawing/2014/main" id="{B6D0A2E6-D301-DA96-E779-9314DF9CB43A}"/>
              </a:ext>
            </a:extLst>
          </p:cNvPr>
          <p:cNvSpPr>
            <a:spLocks noGrp="1"/>
          </p:cNvSpPr>
          <p:nvPr>
            <p:ph type="dt" sz="half" idx="10"/>
          </p:nvPr>
        </p:nvSpPr>
        <p:spPr>
          <a:xfrm>
            <a:off x="8382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B61BEF0D-F0BB-DE4B-95CE-6DB70DBA9567}" type="datetimeFigureOut">
              <a:rPr lang="en-US" smtClean="0"/>
              <a:pPr/>
              <a:t>1/22/2024</a:t>
            </a:fld>
            <a:endParaRPr lang="en-US" dirty="0"/>
          </a:p>
        </p:txBody>
      </p:sp>
      <p:sp>
        <p:nvSpPr>
          <p:cNvPr id="9" name="Footer Placeholder 4">
            <a:extLst>
              <a:ext uri="{FF2B5EF4-FFF2-40B4-BE49-F238E27FC236}">
                <a16:creationId xmlns:a16="http://schemas.microsoft.com/office/drawing/2014/main" id="{F832FFDC-2BFA-6DD3-5DC3-D939A3F94AB9}"/>
              </a:ext>
            </a:extLst>
          </p:cNvPr>
          <p:cNvSpPr>
            <a:spLocks noGrp="1"/>
          </p:cNvSpPr>
          <p:nvPr>
            <p:ph type="ftr" sz="quarter" idx="11"/>
          </p:nvPr>
        </p:nvSpPr>
        <p:spPr>
          <a:xfrm>
            <a:off x="4038600" y="6356350"/>
            <a:ext cx="41148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endParaRPr lang="en-US" dirty="0"/>
          </a:p>
        </p:txBody>
      </p:sp>
      <p:sp>
        <p:nvSpPr>
          <p:cNvPr id="10" name="Slide Number Placeholder 5">
            <a:extLst>
              <a:ext uri="{FF2B5EF4-FFF2-40B4-BE49-F238E27FC236}">
                <a16:creationId xmlns:a16="http://schemas.microsoft.com/office/drawing/2014/main" id="{FC123720-22E9-AFA7-EC36-56B6CA4EC493}"/>
              </a:ext>
            </a:extLst>
          </p:cNvPr>
          <p:cNvSpPr>
            <a:spLocks noGrp="1"/>
          </p:cNvSpPr>
          <p:nvPr>
            <p:ph type="sldNum" sz="quarter" idx="12"/>
          </p:nvPr>
        </p:nvSpPr>
        <p:spPr>
          <a:xfrm>
            <a:off x="86106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D57F1E4F-1CFF-5643-939E-217C01CDF565}" type="slidenum">
              <a:rPr lang="en-US" smtClean="0"/>
              <a:pPr/>
              <a:t>‹#›</a:t>
            </a:fld>
            <a:endParaRPr lang="en-US" dirty="0"/>
          </a:p>
        </p:txBody>
      </p:sp>
      <p:sp>
        <p:nvSpPr>
          <p:cNvPr id="11" name="Title 1">
            <a:extLst>
              <a:ext uri="{FF2B5EF4-FFF2-40B4-BE49-F238E27FC236}">
                <a16:creationId xmlns:a16="http://schemas.microsoft.com/office/drawing/2014/main" id="{9C4093DC-4D98-9604-A9D1-0287F8095F47}"/>
              </a:ext>
            </a:extLst>
          </p:cNvPr>
          <p:cNvSpPr>
            <a:spLocks noGrp="1"/>
          </p:cNvSpPr>
          <p:nvPr>
            <p:ph type="title"/>
          </p:nvPr>
        </p:nvSpPr>
        <p:spPr>
          <a:xfrm>
            <a:off x="961029" y="1006774"/>
            <a:ext cx="10515600" cy="729157"/>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r>
              <a:rPr lang="en-US"/>
              <a:t>Click to edit Master title style</a:t>
            </a:r>
            <a:endParaRPr lang="en-US" dirty="0"/>
          </a:p>
        </p:txBody>
      </p:sp>
      <p:cxnSp>
        <p:nvCxnSpPr>
          <p:cNvPr id="12" name="Straight Connector 11">
            <a:extLst>
              <a:ext uri="{FF2B5EF4-FFF2-40B4-BE49-F238E27FC236}">
                <a16:creationId xmlns:a16="http://schemas.microsoft.com/office/drawing/2014/main" id="{4860F4A5-6002-6A8B-8A8C-6CC8C81CC4A2}"/>
              </a:ext>
            </a:extLst>
          </p:cNvPr>
          <p:cNvCxnSpPr>
            <a:cxnSpLocks/>
          </p:cNvCxnSpPr>
          <p:nvPr/>
        </p:nvCxnSpPr>
        <p:spPr>
          <a:xfrm>
            <a:off x="838200" y="1006774"/>
            <a:ext cx="0" cy="729157"/>
          </a:xfrm>
          <a:prstGeom prst="line">
            <a:avLst/>
          </a:prstGeom>
          <a:ln w="76200">
            <a:solidFill>
              <a:srgbClr val="D2DB0E"/>
            </a:solidFill>
          </a:ln>
        </p:spPr>
        <p:style>
          <a:lnRef idx="1">
            <a:schemeClr val="accent1"/>
          </a:lnRef>
          <a:fillRef idx="0">
            <a:schemeClr val="accent1"/>
          </a:fillRef>
          <a:effectRef idx="0">
            <a:schemeClr val="accent1"/>
          </a:effectRef>
          <a:fontRef idx="minor">
            <a:schemeClr val="tx1"/>
          </a:fontRef>
        </p:style>
      </p:cxnSp>
      <p:sp>
        <p:nvSpPr>
          <p:cNvPr id="13" name="Content Placeholder 2">
            <a:extLst>
              <a:ext uri="{FF2B5EF4-FFF2-40B4-BE49-F238E27FC236}">
                <a16:creationId xmlns:a16="http://schemas.microsoft.com/office/drawing/2014/main" id="{28055BEE-1136-AE1B-0C0C-2E4A86CD0453}"/>
              </a:ext>
            </a:extLst>
          </p:cNvPr>
          <p:cNvSpPr>
            <a:spLocks noGrp="1"/>
          </p:cNvSpPr>
          <p:nvPr>
            <p:ph sz="half" idx="13"/>
          </p:nvPr>
        </p:nvSpPr>
        <p:spPr>
          <a:xfrm>
            <a:off x="6172202" y="2024408"/>
            <a:ext cx="5181600" cy="4351338"/>
          </a:xfrm>
          <a:prstGeom prst="rect">
            <a:avLst/>
          </a:prstGeom>
        </p:spPr>
        <p:txBody>
          <a:bodyPr/>
          <a:lstStyle>
            <a:lvl1pPr marL="228600" indent="-228600">
              <a:buFontTx/>
              <a:buBlip>
                <a:blip r:embed="rId2"/>
              </a:buBlip>
              <a:defRPr sz="2400" b="0" i="0">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394221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ontent Slide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282D34-54C1-0C34-990C-5B9526339FE5}"/>
              </a:ext>
            </a:extLst>
          </p:cNvPr>
          <p:cNvSpPr>
            <a:spLocks noGrp="1"/>
          </p:cNvSpPr>
          <p:nvPr>
            <p:ph type="title"/>
          </p:nvPr>
        </p:nvSpPr>
        <p:spPr>
          <a:xfrm>
            <a:off x="961029" y="1006774"/>
            <a:ext cx="10515600" cy="729157"/>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r>
              <a:rPr lang="en-US"/>
              <a:t>Click to edit Master title style</a:t>
            </a:r>
            <a:endParaRPr lang="en-US" dirty="0"/>
          </a:p>
        </p:txBody>
      </p:sp>
      <p:sp>
        <p:nvSpPr>
          <p:cNvPr id="4" name="Date Placeholder 3">
            <a:extLst>
              <a:ext uri="{FF2B5EF4-FFF2-40B4-BE49-F238E27FC236}">
                <a16:creationId xmlns:a16="http://schemas.microsoft.com/office/drawing/2014/main" id="{CC54BE45-AD1D-E8AF-6E8D-5937DCBD2577}"/>
              </a:ext>
            </a:extLst>
          </p:cNvPr>
          <p:cNvSpPr>
            <a:spLocks noGrp="1"/>
          </p:cNvSpPr>
          <p:nvPr>
            <p:ph type="dt" sz="half" idx="10"/>
          </p:nvPr>
        </p:nvSpPr>
        <p:spPr>
          <a:xfrm>
            <a:off x="8382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B61BEF0D-F0BB-DE4B-95CE-6DB70DBA9567}" type="datetimeFigureOut">
              <a:rPr lang="en-US" smtClean="0"/>
              <a:pPr/>
              <a:t>1/22/2024</a:t>
            </a:fld>
            <a:endParaRPr lang="en-US" dirty="0"/>
          </a:p>
        </p:txBody>
      </p:sp>
      <p:sp>
        <p:nvSpPr>
          <p:cNvPr id="5" name="Footer Placeholder 4">
            <a:extLst>
              <a:ext uri="{FF2B5EF4-FFF2-40B4-BE49-F238E27FC236}">
                <a16:creationId xmlns:a16="http://schemas.microsoft.com/office/drawing/2014/main" id="{1A06E19A-2C26-7723-9A27-2136A9E5EE33}"/>
              </a:ext>
            </a:extLst>
          </p:cNvPr>
          <p:cNvSpPr>
            <a:spLocks noGrp="1"/>
          </p:cNvSpPr>
          <p:nvPr>
            <p:ph type="ftr" sz="quarter" idx="11"/>
          </p:nvPr>
        </p:nvSpPr>
        <p:spPr>
          <a:xfrm>
            <a:off x="4038600" y="6356350"/>
            <a:ext cx="41148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endParaRPr lang="en-US" dirty="0"/>
          </a:p>
        </p:txBody>
      </p:sp>
      <p:sp>
        <p:nvSpPr>
          <p:cNvPr id="6" name="Slide Number Placeholder 5">
            <a:extLst>
              <a:ext uri="{FF2B5EF4-FFF2-40B4-BE49-F238E27FC236}">
                <a16:creationId xmlns:a16="http://schemas.microsoft.com/office/drawing/2014/main" id="{653F1AF5-3FCC-F44F-E0A9-433684066503}"/>
              </a:ext>
            </a:extLst>
          </p:cNvPr>
          <p:cNvSpPr>
            <a:spLocks noGrp="1"/>
          </p:cNvSpPr>
          <p:nvPr>
            <p:ph type="sldNum" sz="quarter" idx="12"/>
          </p:nvPr>
        </p:nvSpPr>
        <p:spPr>
          <a:xfrm>
            <a:off x="86106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D57F1E4F-1CFF-5643-939E-217C01CDF565}" type="slidenum">
              <a:rPr lang="en-US" smtClean="0"/>
              <a:pPr/>
              <a:t>‹#›</a:t>
            </a:fld>
            <a:endParaRPr lang="en-US" dirty="0"/>
          </a:p>
        </p:txBody>
      </p:sp>
      <p:cxnSp>
        <p:nvCxnSpPr>
          <p:cNvPr id="7" name="Straight Connector 6">
            <a:extLst>
              <a:ext uri="{FF2B5EF4-FFF2-40B4-BE49-F238E27FC236}">
                <a16:creationId xmlns:a16="http://schemas.microsoft.com/office/drawing/2014/main" id="{0E3D69A0-3E59-BA62-6B83-65032F58E7DA}"/>
              </a:ext>
            </a:extLst>
          </p:cNvPr>
          <p:cNvCxnSpPr>
            <a:cxnSpLocks/>
          </p:cNvCxnSpPr>
          <p:nvPr/>
        </p:nvCxnSpPr>
        <p:spPr>
          <a:xfrm>
            <a:off x="838200" y="1006774"/>
            <a:ext cx="0" cy="729157"/>
          </a:xfrm>
          <a:prstGeom prst="line">
            <a:avLst/>
          </a:prstGeom>
          <a:ln w="76200">
            <a:solidFill>
              <a:srgbClr val="722262"/>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7F5D1DFA-4728-82CD-9141-F7D075B32652}"/>
              </a:ext>
            </a:extLst>
          </p:cNvPr>
          <p:cNvSpPr>
            <a:spLocks noGrp="1"/>
          </p:cNvSpPr>
          <p:nvPr>
            <p:ph idx="1"/>
          </p:nvPr>
        </p:nvSpPr>
        <p:spPr>
          <a:xfrm>
            <a:off x="968828" y="2009617"/>
            <a:ext cx="10515600" cy="4013496"/>
          </a:xfrm>
          <a:prstGeom prst="rect">
            <a:avLst/>
          </a:prstGeom>
        </p:spPr>
        <p:txBody>
          <a:bodyPr/>
          <a:lstStyle>
            <a:lvl1pPr marL="228600" indent="-228600">
              <a:buFontTx/>
              <a:buBlip>
                <a:blip r:embed="rId2"/>
              </a:buBlip>
              <a:defRPr sz="2400" b="0" i="0">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097603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itle and Content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282D34-54C1-0C34-990C-5B9526339FE5}"/>
              </a:ext>
            </a:extLst>
          </p:cNvPr>
          <p:cNvSpPr>
            <a:spLocks noGrp="1"/>
          </p:cNvSpPr>
          <p:nvPr>
            <p:ph type="title"/>
          </p:nvPr>
        </p:nvSpPr>
        <p:spPr>
          <a:xfrm>
            <a:off x="961029" y="1006774"/>
            <a:ext cx="4912459" cy="1422527"/>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r>
              <a:rPr lang="en-US"/>
              <a:t>Click to edit Master title style</a:t>
            </a:r>
            <a:endParaRPr lang="en-US" dirty="0"/>
          </a:p>
        </p:txBody>
      </p:sp>
      <p:sp>
        <p:nvSpPr>
          <p:cNvPr id="4" name="Date Placeholder 3">
            <a:extLst>
              <a:ext uri="{FF2B5EF4-FFF2-40B4-BE49-F238E27FC236}">
                <a16:creationId xmlns:a16="http://schemas.microsoft.com/office/drawing/2014/main" id="{CC54BE45-AD1D-E8AF-6E8D-5937DCBD2577}"/>
              </a:ext>
            </a:extLst>
          </p:cNvPr>
          <p:cNvSpPr>
            <a:spLocks noGrp="1"/>
          </p:cNvSpPr>
          <p:nvPr>
            <p:ph type="dt" sz="half" idx="10"/>
          </p:nvPr>
        </p:nvSpPr>
        <p:spPr>
          <a:xfrm>
            <a:off x="8382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B61BEF0D-F0BB-DE4B-95CE-6DB70DBA9567}" type="datetimeFigureOut">
              <a:rPr lang="en-US" smtClean="0"/>
              <a:pPr/>
              <a:t>1/22/2024</a:t>
            </a:fld>
            <a:endParaRPr lang="en-US" dirty="0"/>
          </a:p>
        </p:txBody>
      </p:sp>
      <p:sp>
        <p:nvSpPr>
          <p:cNvPr id="5" name="Footer Placeholder 4">
            <a:extLst>
              <a:ext uri="{FF2B5EF4-FFF2-40B4-BE49-F238E27FC236}">
                <a16:creationId xmlns:a16="http://schemas.microsoft.com/office/drawing/2014/main" id="{1A06E19A-2C26-7723-9A27-2136A9E5EE33}"/>
              </a:ext>
            </a:extLst>
          </p:cNvPr>
          <p:cNvSpPr>
            <a:spLocks noGrp="1"/>
          </p:cNvSpPr>
          <p:nvPr>
            <p:ph type="ftr" sz="quarter" idx="11"/>
          </p:nvPr>
        </p:nvSpPr>
        <p:spPr>
          <a:xfrm>
            <a:off x="4038600" y="6356350"/>
            <a:ext cx="41148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endParaRPr lang="en-US" dirty="0"/>
          </a:p>
        </p:txBody>
      </p:sp>
      <p:sp>
        <p:nvSpPr>
          <p:cNvPr id="6" name="Slide Number Placeholder 5">
            <a:extLst>
              <a:ext uri="{FF2B5EF4-FFF2-40B4-BE49-F238E27FC236}">
                <a16:creationId xmlns:a16="http://schemas.microsoft.com/office/drawing/2014/main" id="{653F1AF5-3FCC-F44F-E0A9-433684066503}"/>
              </a:ext>
            </a:extLst>
          </p:cNvPr>
          <p:cNvSpPr>
            <a:spLocks noGrp="1"/>
          </p:cNvSpPr>
          <p:nvPr>
            <p:ph type="sldNum" sz="quarter" idx="12"/>
          </p:nvPr>
        </p:nvSpPr>
        <p:spPr>
          <a:xfrm>
            <a:off x="86106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D57F1E4F-1CFF-5643-939E-217C01CDF565}" type="slidenum">
              <a:rPr lang="en-US" smtClean="0"/>
              <a:pPr/>
              <a:t>‹#›</a:t>
            </a:fld>
            <a:endParaRPr lang="en-US" dirty="0"/>
          </a:p>
        </p:txBody>
      </p:sp>
      <p:cxnSp>
        <p:nvCxnSpPr>
          <p:cNvPr id="7" name="Straight Connector 6">
            <a:extLst>
              <a:ext uri="{FF2B5EF4-FFF2-40B4-BE49-F238E27FC236}">
                <a16:creationId xmlns:a16="http://schemas.microsoft.com/office/drawing/2014/main" id="{0E3D69A0-3E59-BA62-6B83-65032F58E7DA}"/>
              </a:ext>
            </a:extLst>
          </p:cNvPr>
          <p:cNvCxnSpPr>
            <a:cxnSpLocks/>
          </p:cNvCxnSpPr>
          <p:nvPr/>
        </p:nvCxnSpPr>
        <p:spPr>
          <a:xfrm>
            <a:off x="838200" y="1006774"/>
            <a:ext cx="0" cy="1422527"/>
          </a:xfrm>
          <a:prstGeom prst="line">
            <a:avLst/>
          </a:prstGeom>
          <a:ln w="76200">
            <a:solidFill>
              <a:srgbClr val="D2DB0E"/>
            </a:solidFill>
          </a:ln>
        </p:spPr>
        <p:style>
          <a:lnRef idx="1">
            <a:schemeClr val="accent1"/>
          </a:lnRef>
          <a:fillRef idx="0">
            <a:schemeClr val="accent1"/>
          </a:fillRef>
          <a:effectRef idx="0">
            <a:schemeClr val="accent1"/>
          </a:effectRef>
          <a:fontRef idx="minor">
            <a:schemeClr val="tx1"/>
          </a:fontRef>
        </p:style>
      </p:cxnSp>
      <p:pic>
        <p:nvPicPr>
          <p:cNvPr id="17" name="Picture 16" descr="A green diamond on a black background&#10;&#10;Description automatically generated">
            <a:extLst>
              <a:ext uri="{FF2B5EF4-FFF2-40B4-BE49-F238E27FC236}">
                <a16:creationId xmlns:a16="http://schemas.microsoft.com/office/drawing/2014/main" id="{434749F5-EA49-5BE0-00F9-4343D6BB51F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09749" y="1020670"/>
            <a:ext cx="1393015" cy="1393015"/>
          </a:xfrm>
          <a:prstGeom prst="rect">
            <a:avLst/>
          </a:prstGeom>
        </p:spPr>
      </p:pic>
      <p:pic>
        <p:nvPicPr>
          <p:cNvPr id="18" name="Picture 17" descr="A yellow diamond shaped object on a black background&#10;&#10;Description automatically generated">
            <a:extLst>
              <a:ext uri="{FF2B5EF4-FFF2-40B4-BE49-F238E27FC236}">
                <a16:creationId xmlns:a16="http://schemas.microsoft.com/office/drawing/2014/main" id="{A2D88050-7608-D92C-027A-B94EDBB420E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40056" y="1242262"/>
            <a:ext cx="650322" cy="650322"/>
          </a:xfrm>
          <a:prstGeom prst="rect">
            <a:avLst/>
          </a:prstGeom>
        </p:spPr>
      </p:pic>
      <p:pic>
        <p:nvPicPr>
          <p:cNvPr id="19" name="Picture 18" descr="A yellow diamond on a black background&#10;&#10;Description automatically generated">
            <a:extLst>
              <a:ext uri="{FF2B5EF4-FFF2-40B4-BE49-F238E27FC236}">
                <a16:creationId xmlns:a16="http://schemas.microsoft.com/office/drawing/2014/main" id="{17C523F3-5B8D-4C0A-B038-439A13761BC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08685" y="454173"/>
            <a:ext cx="853420" cy="853420"/>
          </a:xfrm>
          <a:prstGeom prst="rect">
            <a:avLst/>
          </a:prstGeom>
        </p:spPr>
      </p:pic>
      <p:pic>
        <p:nvPicPr>
          <p:cNvPr id="20" name="Picture 19" descr="A yellow diamond shaped object on a black background&#10;&#10;Description automatically generated">
            <a:extLst>
              <a:ext uri="{FF2B5EF4-FFF2-40B4-BE49-F238E27FC236}">
                <a16:creationId xmlns:a16="http://schemas.microsoft.com/office/drawing/2014/main" id="{9747047A-2B18-44E6-56AB-9E69234D5B1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098293" y="-476758"/>
            <a:ext cx="1497428" cy="1497428"/>
          </a:xfrm>
          <a:prstGeom prst="rect">
            <a:avLst/>
          </a:prstGeom>
        </p:spPr>
      </p:pic>
      <p:pic>
        <p:nvPicPr>
          <p:cNvPr id="21" name="Picture 20" descr="A green diamond on a black background&#10;&#10;Description automatically generated">
            <a:extLst>
              <a:ext uri="{FF2B5EF4-FFF2-40B4-BE49-F238E27FC236}">
                <a16:creationId xmlns:a16="http://schemas.microsoft.com/office/drawing/2014/main" id="{96B8469F-A744-C605-B62C-BA98F22966C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174507" y="953077"/>
            <a:ext cx="483843" cy="483843"/>
          </a:xfrm>
          <a:prstGeom prst="rect">
            <a:avLst/>
          </a:prstGeom>
        </p:spPr>
      </p:pic>
      <p:pic>
        <p:nvPicPr>
          <p:cNvPr id="22" name="Picture 21" descr="A yellow diamond shaped object on a black background&#10;&#10;Description automatically generated">
            <a:extLst>
              <a:ext uri="{FF2B5EF4-FFF2-40B4-BE49-F238E27FC236}">
                <a16:creationId xmlns:a16="http://schemas.microsoft.com/office/drawing/2014/main" id="{D0EFB7F5-690A-7298-1DBE-11FFFC07D18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356030" y="1433484"/>
            <a:ext cx="1239181" cy="1239181"/>
          </a:xfrm>
          <a:prstGeom prst="rect">
            <a:avLst/>
          </a:prstGeom>
        </p:spPr>
      </p:pic>
      <p:pic>
        <p:nvPicPr>
          <p:cNvPr id="25" name="Picture 24" descr="A yellow diamond on a black background&#10;&#10;Description automatically generated">
            <a:extLst>
              <a:ext uri="{FF2B5EF4-FFF2-40B4-BE49-F238E27FC236}">
                <a16:creationId xmlns:a16="http://schemas.microsoft.com/office/drawing/2014/main" id="{94E96852-EE1A-61C5-6064-40E22676BF9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447944" y="100343"/>
            <a:ext cx="1239181" cy="1239181"/>
          </a:xfrm>
          <a:prstGeom prst="rect">
            <a:avLst/>
          </a:prstGeom>
        </p:spPr>
      </p:pic>
      <p:pic>
        <p:nvPicPr>
          <p:cNvPr id="26" name="Picture 25" descr="A green diamond on a black background&#10;&#10;Description automatically generated">
            <a:extLst>
              <a:ext uri="{FF2B5EF4-FFF2-40B4-BE49-F238E27FC236}">
                <a16:creationId xmlns:a16="http://schemas.microsoft.com/office/drawing/2014/main" id="{77523723-1B14-1EA3-B17F-6E4B71CB2BB6}"/>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1090055" y="2219481"/>
            <a:ext cx="281831" cy="281831"/>
          </a:xfrm>
          <a:prstGeom prst="rect">
            <a:avLst/>
          </a:prstGeom>
        </p:spPr>
      </p:pic>
      <p:pic>
        <p:nvPicPr>
          <p:cNvPr id="27" name="Picture 26" descr="A yellow diamond shaped object on a black background&#10;&#10;Description automatically generated">
            <a:extLst>
              <a:ext uri="{FF2B5EF4-FFF2-40B4-BE49-F238E27FC236}">
                <a16:creationId xmlns:a16="http://schemas.microsoft.com/office/drawing/2014/main" id="{7E1A3D80-3485-5974-FBB8-B2AF2E80D183}"/>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409721" y="-797637"/>
            <a:ext cx="1595274" cy="1595274"/>
          </a:xfrm>
          <a:prstGeom prst="rect">
            <a:avLst/>
          </a:prstGeom>
        </p:spPr>
      </p:pic>
    </p:spTree>
    <p:extLst>
      <p:ext uri="{BB962C8B-B14F-4D97-AF65-F5344CB8AC3E}">
        <p14:creationId xmlns:p14="http://schemas.microsoft.com/office/powerpoint/2010/main" val="211701614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itle and Content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282D34-54C1-0C34-990C-5B9526339FE5}"/>
              </a:ext>
            </a:extLst>
          </p:cNvPr>
          <p:cNvSpPr>
            <a:spLocks noGrp="1"/>
          </p:cNvSpPr>
          <p:nvPr>
            <p:ph type="title"/>
          </p:nvPr>
        </p:nvSpPr>
        <p:spPr>
          <a:xfrm>
            <a:off x="961029" y="1006774"/>
            <a:ext cx="4912459" cy="1422527"/>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r>
              <a:rPr lang="en-US"/>
              <a:t>Click to edit Master title style</a:t>
            </a:r>
            <a:endParaRPr lang="en-US" dirty="0"/>
          </a:p>
        </p:txBody>
      </p:sp>
      <p:sp>
        <p:nvSpPr>
          <p:cNvPr id="4" name="Date Placeholder 3">
            <a:extLst>
              <a:ext uri="{FF2B5EF4-FFF2-40B4-BE49-F238E27FC236}">
                <a16:creationId xmlns:a16="http://schemas.microsoft.com/office/drawing/2014/main" id="{CC54BE45-AD1D-E8AF-6E8D-5937DCBD2577}"/>
              </a:ext>
            </a:extLst>
          </p:cNvPr>
          <p:cNvSpPr>
            <a:spLocks noGrp="1"/>
          </p:cNvSpPr>
          <p:nvPr>
            <p:ph type="dt" sz="half" idx="10"/>
          </p:nvPr>
        </p:nvSpPr>
        <p:spPr>
          <a:xfrm>
            <a:off x="8382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B61BEF0D-F0BB-DE4B-95CE-6DB70DBA9567}" type="datetimeFigureOut">
              <a:rPr lang="en-US" smtClean="0"/>
              <a:pPr/>
              <a:t>1/22/2024</a:t>
            </a:fld>
            <a:endParaRPr lang="en-US" dirty="0"/>
          </a:p>
        </p:txBody>
      </p:sp>
      <p:sp>
        <p:nvSpPr>
          <p:cNvPr id="5" name="Footer Placeholder 4">
            <a:extLst>
              <a:ext uri="{FF2B5EF4-FFF2-40B4-BE49-F238E27FC236}">
                <a16:creationId xmlns:a16="http://schemas.microsoft.com/office/drawing/2014/main" id="{1A06E19A-2C26-7723-9A27-2136A9E5EE33}"/>
              </a:ext>
            </a:extLst>
          </p:cNvPr>
          <p:cNvSpPr>
            <a:spLocks noGrp="1"/>
          </p:cNvSpPr>
          <p:nvPr>
            <p:ph type="ftr" sz="quarter" idx="11"/>
          </p:nvPr>
        </p:nvSpPr>
        <p:spPr>
          <a:xfrm>
            <a:off x="4038600" y="6356350"/>
            <a:ext cx="41148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endParaRPr lang="en-US" dirty="0"/>
          </a:p>
        </p:txBody>
      </p:sp>
      <p:sp>
        <p:nvSpPr>
          <p:cNvPr id="6" name="Slide Number Placeholder 5">
            <a:extLst>
              <a:ext uri="{FF2B5EF4-FFF2-40B4-BE49-F238E27FC236}">
                <a16:creationId xmlns:a16="http://schemas.microsoft.com/office/drawing/2014/main" id="{653F1AF5-3FCC-F44F-E0A9-433684066503}"/>
              </a:ext>
            </a:extLst>
          </p:cNvPr>
          <p:cNvSpPr>
            <a:spLocks noGrp="1"/>
          </p:cNvSpPr>
          <p:nvPr>
            <p:ph type="sldNum" sz="quarter" idx="12"/>
          </p:nvPr>
        </p:nvSpPr>
        <p:spPr>
          <a:xfrm>
            <a:off x="86106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D57F1E4F-1CFF-5643-939E-217C01CDF565}" type="slidenum">
              <a:rPr lang="en-US" smtClean="0"/>
              <a:pPr/>
              <a:t>‹#›</a:t>
            </a:fld>
            <a:endParaRPr lang="en-US" dirty="0"/>
          </a:p>
        </p:txBody>
      </p:sp>
      <p:pic>
        <p:nvPicPr>
          <p:cNvPr id="3" name="Picture 2" descr="A pink diamond on a black background&#10;&#10;Description automatically generated">
            <a:extLst>
              <a:ext uri="{FF2B5EF4-FFF2-40B4-BE49-F238E27FC236}">
                <a16:creationId xmlns:a16="http://schemas.microsoft.com/office/drawing/2014/main" id="{6A87BFC6-F60F-A729-4958-D4AD41988BE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530731" y="520700"/>
            <a:ext cx="764555" cy="764555"/>
          </a:xfrm>
          <a:prstGeom prst="rect">
            <a:avLst/>
          </a:prstGeom>
        </p:spPr>
      </p:pic>
      <p:pic>
        <p:nvPicPr>
          <p:cNvPr id="8" name="Picture 7" descr="A pink diamond on a black background&#10;&#10;Description automatically generated">
            <a:extLst>
              <a:ext uri="{FF2B5EF4-FFF2-40B4-BE49-F238E27FC236}">
                <a16:creationId xmlns:a16="http://schemas.microsoft.com/office/drawing/2014/main" id="{6068C628-2D2B-8814-4AF2-CD3FBE391BA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82200" y="1027577"/>
            <a:ext cx="1288474" cy="1288474"/>
          </a:xfrm>
          <a:prstGeom prst="rect">
            <a:avLst/>
          </a:prstGeom>
        </p:spPr>
      </p:pic>
      <p:pic>
        <p:nvPicPr>
          <p:cNvPr id="9" name="Picture 8" descr="A pink and black diamond&#10;&#10;Description automatically generated">
            <a:extLst>
              <a:ext uri="{FF2B5EF4-FFF2-40B4-BE49-F238E27FC236}">
                <a16:creationId xmlns:a16="http://schemas.microsoft.com/office/drawing/2014/main" id="{82DCFF9E-CD31-D3B7-FB9D-FB852C9CE61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08300" y="-458492"/>
            <a:ext cx="1435833" cy="1435833"/>
          </a:xfrm>
          <a:prstGeom prst="rect">
            <a:avLst/>
          </a:prstGeom>
        </p:spPr>
      </p:pic>
      <p:pic>
        <p:nvPicPr>
          <p:cNvPr id="10" name="Picture 9" descr="A pink diamond on a black background&#10;&#10;Description automatically generated">
            <a:extLst>
              <a:ext uri="{FF2B5EF4-FFF2-40B4-BE49-F238E27FC236}">
                <a16:creationId xmlns:a16="http://schemas.microsoft.com/office/drawing/2014/main" id="{4AE606B0-8ABD-19DE-7BA3-E045474983A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161501" y="939187"/>
            <a:ext cx="513015" cy="513015"/>
          </a:xfrm>
          <a:prstGeom prst="rect">
            <a:avLst/>
          </a:prstGeom>
        </p:spPr>
      </p:pic>
      <p:cxnSp>
        <p:nvCxnSpPr>
          <p:cNvPr id="7" name="Straight Connector 6">
            <a:extLst>
              <a:ext uri="{FF2B5EF4-FFF2-40B4-BE49-F238E27FC236}">
                <a16:creationId xmlns:a16="http://schemas.microsoft.com/office/drawing/2014/main" id="{0E3D69A0-3E59-BA62-6B83-65032F58E7DA}"/>
              </a:ext>
            </a:extLst>
          </p:cNvPr>
          <p:cNvCxnSpPr>
            <a:cxnSpLocks/>
          </p:cNvCxnSpPr>
          <p:nvPr/>
        </p:nvCxnSpPr>
        <p:spPr>
          <a:xfrm>
            <a:off x="838200" y="1006774"/>
            <a:ext cx="0" cy="1422527"/>
          </a:xfrm>
          <a:prstGeom prst="line">
            <a:avLst/>
          </a:prstGeom>
          <a:ln w="76200">
            <a:solidFill>
              <a:srgbClr val="EA067E"/>
            </a:solidFill>
          </a:ln>
        </p:spPr>
        <p:style>
          <a:lnRef idx="1">
            <a:schemeClr val="accent1"/>
          </a:lnRef>
          <a:fillRef idx="0">
            <a:schemeClr val="accent1"/>
          </a:fillRef>
          <a:effectRef idx="0">
            <a:schemeClr val="accent1"/>
          </a:effectRef>
          <a:fontRef idx="minor">
            <a:schemeClr val="tx1"/>
          </a:fontRef>
        </p:style>
      </p:cxnSp>
      <p:pic>
        <p:nvPicPr>
          <p:cNvPr id="14" name="Picture 13" descr="A pink and black diamond&#10;&#10;Description automatically generated">
            <a:extLst>
              <a:ext uri="{FF2B5EF4-FFF2-40B4-BE49-F238E27FC236}">
                <a16:creationId xmlns:a16="http://schemas.microsoft.com/office/drawing/2014/main" id="{B800305A-0BEE-9D13-57D1-DD18CC4AD00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25182" y="-676934"/>
            <a:ext cx="1435833" cy="1435833"/>
          </a:xfrm>
          <a:prstGeom prst="rect">
            <a:avLst/>
          </a:prstGeom>
        </p:spPr>
      </p:pic>
      <p:pic>
        <p:nvPicPr>
          <p:cNvPr id="15" name="Picture 14" descr="A pink and black diamond&#10;&#10;Description automatically generated">
            <a:extLst>
              <a:ext uri="{FF2B5EF4-FFF2-40B4-BE49-F238E27FC236}">
                <a16:creationId xmlns:a16="http://schemas.microsoft.com/office/drawing/2014/main" id="{A9547F25-24FE-3837-DCC1-1EDF2F1BA76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236162" y="1244044"/>
            <a:ext cx="639938" cy="639938"/>
          </a:xfrm>
          <a:prstGeom prst="rect">
            <a:avLst/>
          </a:prstGeom>
        </p:spPr>
      </p:pic>
      <p:pic>
        <p:nvPicPr>
          <p:cNvPr id="16" name="Picture 15" descr="A pink and black diamond&#10;&#10;Description automatically generated">
            <a:extLst>
              <a:ext uri="{FF2B5EF4-FFF2-40B4-BE49-F238E27FC236}">
                <a16:creationId xmlns:a16="http://schemas.microsoft.com/office/drawing/2014/main" id="{B683C9A5-06FD-D320-1718-8D2687CC603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353800" y="1423772"/>
            <a:ext cx="1222905" cy="1222905"/>
          </a:xfrm>
          <a:prstGeom prst="rect">
            <a:avLst/>
          </a:prstGeom>
        </p:spPr>
      </p:pic>
      <p:pic>
        <p:nvPicPr>
          <p:cNvPr id="29" name="Picture 28" descr="A pink diamond on a black background&#10;&#10;Description automatically generated">
            <a:extLst>
              <a:ext uri="{FF2B5EF4-FFF2-40B4-BE49-F238E27FC236}">
                <a16:creationId xmlns:a16="http://schemas.microsoft.com/office/drawing/2014/main" id="{0C3ADEDF-843A-0694-56E0-77AFC32D82D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492145" y="171492"/>
            <a:ext cx="1149414" cy="1149414"/>
          </a:xfrm>
          <a:prstGeom prst="rect">
            <a:avLst/>
          </a:prstGeom>
        </p:spPr>
      </p:pic>
      <p:pic>
        <p:nvPicPr>
          <p:cNvPr id="11" name="Picture 10" descr="A pink diamond on a black background&#10;&#10;Description automatically generated">
            <a:extLst>
              <a:ext uri="{FF2B5EF4-FFF2-40B4-BE49-F238E27FC236}">
                <a16:creationId xmlns:a16="http://schemas.microsoft.com/office/drawing/2014/main" id="{D6988B2B-2724-996D-32E6-48238561C87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1087329" y="2216727"/>
            <a:ext cx="266471" cy="266471"/>
          </a:xfrm>
          <a:prstGeom prst="rect">
            <a:avLst/>
          </a:prstGeom>
        </p:spPr>
      </p:pic>
    </p:spTree>
    <p:extLst>
      <p:ext uri="{BB962C8B-B14F-4D97-AF65-F5344CB8AC3E}">
        <p14:creationId xmlns:p14="http://schemas.microsoft.com/office/powerpoint/2010/main" val="233396096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38454CF-AD43-61AD-EB9B-5BC5EA22DC5F}"/>
              </a:ext>
            </a:extLst>
          </p:cNvPr>
          <p:cNvSpPr>
            <a:spLocks noGrp="1"/>
          </p:cNvSpPr>
          <p:nvPr>
            <p:ph type="dt" sz="half" idx="10"/>
          </p:nvPr>
        </p:nvSpPr>
        <p:spPr>
          <a:xfrm>
            <a:off x="8382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B61BEF0D-F0BB-DE4B-95CE-6DB70DBA9567}" type="datetimeFigureOut">
              <a:rPr lang="en-US" smtClean="0"/>
              <a:pPr/>
              <a:t>1/22/2024</a:t>
            </a:fld>
            <a:endParaRPr lang="en-US" dirty="0"/>
          </a:p>
        </p:txBody>
      </p:sp>
      <p:sp>
        <p:nvSpPr>
          <p:cNvPr id="3" name="Footer Placeholder 2">
            <a:extLst>
              <a:ext uri="{FF2B5EF4-FFF2-40B4-BE49-F238E27FC236}">
                <a16:creationId xmlns:a16="http://schemas.microsoft.com/office/drawing/2014/main" id="{3D5EF5EF-D546-3A20-44B7-0CF856EC4899}"/>
              </a:ext>
            </a:extLst>
          </p:cNvPr>
          <p:cNvSpPr>
            <a:spLocks noGrp="1"/>
          </p:cNvSpPr>
          <p:nvPr>
            <p:ph type="ftr" sz="quarter" idx="11"/>
          </p:nvPr>
        </p:nvSpPr>
        <p:spPr>
          <a:xfrm>
            <a:off x="4038600" y="6356350"/>
            <a:ext cx="41148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endParaRPr lang="en-US" dirty="0"/>
          </a:p>
        </p:txBody>
      </p:sp>
      <p:sp>
        <p:nvSpPr>
          <p:cNvPr id="4" name="Slide Number Placeholder 3">
            <a:extLst>
              <a:ext uri="{FF2B5EF4-FFF2-40B4-BE49-F238E27FC236}">
                <a16:creationId xmlns:a16="http://schemas.microsoft.com/office/drawing/2014/main" id="{40D082DD-1AD7-7FEC-D9CA-ACE86EF13D36}"/>
              </a:ext>
            </a:extLst>
          </p:cNvPr>
          <p:cNvSpPr>
            <a:spLocks noGrp="1"/>
          </p:cNvSpPr>
          <p:nvPr>
            <p:ph type="sldNum" sz="quarter" idx="12"/>
          </p:nvPr>
        </p:nvSpPr>
        <p:spPr>
          <a:xfrm>
            <a:off x="86106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47930837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dirty="0"/>
              <a:t>Click to edit Master title style</a:t>
            </a:r>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p>
            <a:fld id="{B61BEF0D-F0BB-DE4B-95CE-6DB70DBA9567}" type="datetimeFigureOut">
              <a:rPr lang="en-US" dirty="0"/>
              <a:pPr/>
              <a:t>1/22/2024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807146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677334" y="2160589"/>
            <a:ext cx="4184035" cy="388077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5089970" y="2160589"/>
            <a:ext cx="4184034" cy="388077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42A54C80-263E-416B-A8E0-580EDEADCBDC}" type="datetimeFigureOut">
              <a:rPr lang="en-US" dirty="0"/>
              <a:t>1/22/2024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9954A3-9DFD-4C44-94BA-B95130A3BA1C}" type="slidenum">
              <a:rPr lang="en-US" dirty="0"/>
              <a:t>‹#›</a:t>
            </a:fld>
            <a:endParaRPr lang="en-US" dirty="0"/>
          </a:p>
        </p:txBody>
      </p:sp>
    </p:spTree>
    <p:extLst>
      <p:ext uri="{BB962C8B-B14F-4D97-AF65-F5344CB8AC3E}">
        <p14:creationId xmlns:p14="http://schemas.microsoft.com/office/powerpoint/2010/main" val="8960376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Slide 2">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1C6F257-A4C3-FF63-3C2C-12332271816E}"/>
              </a:ext>
            </a:extLst>
          </p:cNvPr>
          <p:cNvSpPr>
            <a:spLocks noGrp="1"/>
          </p:cNvSpPr>
          <p:nvPr>
            <p:ph type="sldNum" sz="quarter" idx="12"/>
          </p:nvPr>
        </p:nvSpPr>
        <p:spPr>
          <a:xfrm>
            <a:off x="8610600" y="6356350"/>
            <a:ext cx="2743200" cy="365125"/>
          </a:xfrm>
          <a:prstGeom prst="rect">
            <a:avLst/>
          </a:prstGeom>
        </p:spPr>
        <p:txBody>
          <a:bodyPr/>
          <a:lstStyle/>
          <a:p>
            <a:fld id="{D57F1E4F-1CFF-5643-939E-217C01CDF565}" type="slidenum">
              <a:rPr lang="en-US" smtClean="0"/>
              <a:pPr/>
              <a:t>‹#›</a:t>
            </a:fld>
            <a:endParaRPr lang="en-US" dirty="0"/>
          </a:p>
        </p:txBody>
      </p:sp>
      <p:sp>
        <p:nvSpPr>
          <p:cNvPr id="24" name="Rectangle 23">
            <a:extLst>
              <a:ext uri="{FF2B5EF4-FFF2-40B4-BE49-F238E27FC236}">
                <a16:creationId xmlns:a16="http://schemas.microsoft.com/office/drawing/2014/main" id="{2B419B49-3EA7-E991-C6D2-EA150F9ECAAF}"/>
              </a:ext>
            </a:extLst>
          </p:cNvPr>
          <p:cNvSpPr/>
          <p:nvPr/>
        </p:nvSpPr>
        <p:spPr>
          <a:xfrm>
            <a:off x="-7484" y="13083"/>
            <a:ext cx="12192000" cy="6858000"/>
          </a:xfrm>
          <a:prstGeom prst="rect">
            <a:avLst/>
          </a:prstGeom>
          <a:solidFill>
            <a:srgbClr val="7223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purple diamond shaped object&#10;&#10;Description automatically generated">
            <a:extLst>
              <a:ext uri="{FF2B5EF4-FFF2-40B4-BE49-F238E27FC236}">
                <a16:creationId xmlns:a16="http://schemas.microsoft.com/office/drawing/2014/main" id="{9FF96AD8-7E58-3FA9-C3C8-7A97B3601B0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15771" y="386075"/>
            <a:ext cx="8891870" cy="8891870"/>
          </a:xfrm>
          <a:prstGeom prst="rect">
            <a:avLst/>
          </a:prstGeom>
        </p:spPr>
      </p:pic>
      <p:pic>
        <p:nvPicPr>
          <p:cNvPr id="11" name="Picture 10" descr="A purple diamond on a black background&#10;&#10;Description automatically generated">
            <a:extLst>
              <a:ext uri="{FF2B5EF4-FFF2-40B4-BE49-F238E27FC236}">
                <a16:creationId xmlns:a16="http://schemas.microsoft.com/office/drawing/2014/main" id="{A79F8670-E56E-3923-BB8B-F3F4768B97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36107" y="672241"/>
            <a:ext cx="7973879" cy="7973879"/>
          </a:xfrm>
          <a:prstGeom prst="rect">
            <a:avLst/>
          </a:prstGeom>
        </p:spPr>
      </p:pic>
      <p:pic>
        <p:nvPicPr>
          <p:cNvPr id="7" name="Picture 6" descr="A child wearing glasses and headphones&#10;&#10;Description automatically generated">
            <a:extLst>
              <a:ext uri="{FF2B5EF4-FFF2-40B4-BE49-F238E27FC236}">
                <a16:creationId xmlns:a16="http://schemas.microsoft.com/office/drawing/2014/main" id="{F939288C-318D-AE69-4416-E9EEA84FEA3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76054" y="1525798"/>
            <a:ext cx="6213056" cy="6213056"/>
          </a:xfrm>
          <a:prstGeom prst="rect">
            <a:avLst/>
          </a:prstGeom>
        </p:spPr>
      </p:pic>
      <p:pic>
        <p:nvPicPr>
          <p:cNvPr id="15" name="Picture 14">
            <a:extLst>
              <a:ext uri="{FF2B5EF4-FFF2-40B4-BE49-F238E27FC236}">
                <a16:creationId xmlns:a16="http://schemas.microsoft.com/office/drawing/2014/main" id="{CD1EC2BC-DE2B-319A-DFD0-8D2280DFC00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3545" y="319700"/>
            <a:ext cx="2258461" cy="793513"/>
          </a:xfrm>
          <a:prstGeom prst="rect">
            <a:avLst/>
          </a:prstGeom>
        </p:spPr>
      </p:pic>
      <p:sp>
        <p:nvSpPr>
          <p:cNvPr id="21" name="Text Placeholder 88">
            <a:extLst>
              <a:ext uri="{FF2B5EF4-FFF2-40B4-BE49-F238E27FC236}">
                <a16:creationId xmlns:a16="http://schemas.microsoft.com/office/drawing/2014/main" id="{9D8BDCB4-2C04-8017-9DAD-D5FE4B15926F}"/>
              </a:ext>
            </a:extLst>
          </p:cNvPr>
          <p:cNvSpPr>
            <a:spLocks noGrp="1"/>
          </p:cNvSpPr>
          <p:nvPr>
            <p:ph type="body" sz="quarter" idx="13"/>
          </p:nvPr>
        </p:nvSpPr>
        <p:spPr>
          <a:xfrm>
            <a:off x="883570" y="3689249"/>
            <a:ext cx="4959350" cy="469900"/>
          </a:xfrm>
          <a:prstGeom prst="rect">
            <a:avLst/>
          </a:prstGeom>
        </p:spPr>
        <p:txBody>
          <a:bodyPr/>
          <a:lstStyle>
            <a:lvl1pPr marL="0" indent="0">
              <a:buNone/>
              <a:defRPr sz="1800" b="1" i="0">
                <a:solidFill>
                  <a:srgbClr val="76D5D4"/>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a:t>Click to edit Master text styles</a:t>
            </a:r>
          </a:p>
        </p:txBody>
      </p:sp>
      <p:sp>
        <p:nvSpPr>
          <p:cNvPr id="22" name="Text Placeholder 86">
            <a:extLst>
              <a:ext uri="{FF2B5EF4-FFF2-40B4-BE49-F238E27FC236}">
                <a16:creationId xmlns:a16="http://schemas.microsoft.com/office/drawing/2014/main" id="{86908039-4E82-0BE3-9D23-623EDC91797C}"/>
              </a:ext>
            </a:extLst>
          </p:cNvPr>
          <p:cNvSpPr>
            <a:spLocks noGrp="1"/>
          </p:cNvSpPr>
          <p:nvPr>
            <p:ph type="body" sz="quarter" idx="10" hasCustomPrompt="1"/>
          </p:nvPr>
        </p:nvSpPr>
        <p:spPr>
          <a:xfrm>
            <a:off x="892971" y="2234512"/>
            <a:ext cx="4906019" cy="1238250"/>
          </a:xfrm>
          <a:prstGeom prst="rect">
            <a:avLst/>
          </a:prstGeom>
        </p:spPr>
        <p:txBody>
          <a:bodyPr/>
          <a:lstStyle>
            <a:lvl1pPr marL="0" indent="0">
              <a:buNone/>
              <a:defRPr sz="4500" b="0" i="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title style</a:t>
            </a:r>
          </a:p>
        </p:txBody>
      </p:sp>
    </p:spTree>
    <p:extLst>
      <p:ext uri="{BB962C8B-B14F-4D97-AF65-F5344CB8AC3E}">
        <p14:creationId xmlns:p14="http://schemas.microsoft.com/office/powerpoint/2010/main" val="32835488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3">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1C6F257-A4C3-FF63-3C2C-12332271816E}"/>
              </a:ext>
            </a:extLst>
          </p:cNvPr>
          <p:cNvSpPr>
            <a:spLocks noGrp="1"/>
          </p:cNvSpPr>
          <p:nvPr>
            <p:ph type="sldNum" sz="quarter" idx="12"/>
          </p:nvPr>
        </p:nvSpPr>
        <p:spPr>
          <a:xfrm>
            <a:off x="8610600" y="6356350"/>
            <a:ext cx="2743200" cy="365125"/>
          </a:xfrm>
          <a:prstGeom prst="rect">
            <a:avLst/>
          </a:prstGeom>
        </p:spPr>
        <p:txBody>
          <a:bodyPr/>
          <a:lstStyle/>
          <a:p>
            <a:fld id="{D57F1E4F-1CFF-5643-939E-217C01CDF565}" type="slidenum">
              <a:rPr lang="en-US" smtClean="0"/>
              <a:pPr/>
              <a:t>‹#›</a:t>
            </a:fld>
            <a:endParaRPr lang="en-US" dirty="0"/>
          </a:p>
        </p:txBody>
      </p:sp>
      <p:sp>
        <p:nvSpPr>
          <p:cNvPr id="24" name="Rectangle 23">
            <a:extLst>
              <a:ext uri="{FF2B5EF4-FFF2-40B4-BE49-F238E27FC236}">
                <a16:creationId xmlns:a16="http://schemas.microsoft.com/office/drawing/2014/main" id="{2B419B49-3EA7-E991-C6D2-EA150F9ECAAF}"/>
              </a:ext>
            </a:extLst>
          </p:cNvPr>
          <p:cNvSpPr/>
          <p:nvPr/>
        </p:nvSpPr>
        <p:spPr>
          <a:xfrm>
            <a:off x="0" y="-6540"/>
            <a:ext cx="12192000" cy="6858000"/>
          </a:xfrm>
          <a:prstGeom prst="rect">
            <a:avLst/>
          </a:prstGeom>
          <a:solidFill>
            <a:srgbClr val="BF036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descr="A pink diamond on a black background&#10;&#10;Description automatically generated">
            <a:extLst>
              <a:ext uri="{FF2B5EF4-FFF2-40B4-BE49-F238E27FC236}">
                <a16:creationId xmlns:a16="http://schemas.microsoft.com/office/drawing/2014/main" id="{18B63C59-28EE-ED5A-82E3-67B9722316E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37854" y="4632326"/>
            <a:ext cx="4129489" cy="4129489"/>
          </a:xfrm>
          <a:prstGeom prst="rect">
            <a:avLst/>
          </a:prstGeom>
        </p:spPr>
      </p:pic>
      <p:pic>
        <p:nvPicPr>
          <p:cNvPr id="8" name="Picture 7" descr="A pink diamond on a black background&#10;&#10;Description automatically generated">
            <a:extLst>
              <a:ext uri="{FF2B5EF4-FFF2-40B4-BE49-F238E27FC236}">
                <a16:creationId xmlns:a16="http://schemas.microsoft.com/office/drawing/2014/main" id="{F40B7578-FDC6-594E-6552-979A85098D1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96650" y="5459628"/>
            <a:ext cx="989003" cy="989003"/>
          </a:xfrm>
          <a:prstGeom prst="rect">
            <a:avLst/>
          </a:prstGeom>
        </p:spPr>
      </p:pic>
      <p:pic>
        <p:nvPicPr>
          <p:cNvPr id="10" name="Picture 9" descr="A pink and black diamond&#10;&#10;Description automatically generated">
            <a:extLst>
              <a:ext uri="{FF2B5EF4-FFF2-40B4-BE49-F238E27FC236}">
                <a16:creationId xmlns:a16="http://schemas.microsoft.com/office/drawing/2014/main" id="{0F3A6FD1-7665-5CC7-F677-1F24F1DF67B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53871" y="2146146"/>
            <a:ext cx="8152782" cy="8152782"/>
          </a:xfrm>
          <a:prstGeom prst="rect">
            <a:avLst/>
          </a:prstGeom>
        </p:spPr>
      </p:pic>
      <p:pic>
        <p:nvPicPr>
          <p:cNvPr id="12" name="Picture 11" descr="A pink diamond on a black background&#10;&#10;Description automatically generated">
            <a:extLst>
              <a:ext uri="{FF2B5EF4-FFF2-40B4-BE49-F238E27FC236}">
                <a16:creationId xmlns:a16="http://schemas.microsoft.com/office/drawing/2014/main" id="{957463D0-5A4E-7FC0-69A7-23A0FBD635D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276034" y="3509963"/>
            <a:ext cx="5451967" cy="5451967"/>
          </a:xfrm>
          <a:prstGeom prst="rect">
            <a:avLst/>
          </a:prstGeom>
        </p:spPr>
      </p:pic>
      <p:pic>
        <p:nvPicPr>
          <p:cNvPr id="13" name="Picture 12" descr="A pink and black diamond&#10;&#10;Description automatically generated">
            <a:extLst>
              <a:ext uri="{FF2B5EF4-FFF2-40B4-BE49-F238E27FC236}">
                <a16:creationId xmlns:a16="http://schemas.microsoft.com/office/drawing/2014/main" id="{6071702A-7AA3-456A-0C15-A4F0929AAD8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415840" y="-1405956"/>
            <a:ext cx="4159917" cy="4159917"/>
          </a:xfrm>
          <a:prstGeom prst="rect">
            <a:avLst/>
          </a:prstGeom>
        </p:spPr>
      </p:pic>
      <p:pic>
        <p:nvPicPr>
          <p:cNvPr id="14" name="Picture 13">
            <a:extLst>
              <a:ext uri="{FF2B5EF4-FFF2-40B4-BE49-F238E27FC236}">
                <a16:creationId xmlns:a16="http://schemas.microsoft.com/office/drawing/2014/main" id="{7BBE5491-7E40-D843-EFD9-84647D60B49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13545" y="319700"/>
            <a:ext cx="2258461" cy="793513"/>
          </a:xfrm>
          <a:prstGeom prst="rect">
            <a:avLst/>
          </a:prstGeom>
        </p:spPr>
      </p:pic>
      <p:sp>
        <p:nvSpPr>
          <p:cNvPr id="17" name="Text Placeholder 88">
            <a:extLst>
              <a:ext uri="{FF2B5EF4-FFF2-40B4-BE49-F238E27FC236}">
                <a16:creationId xmlns:a16="http://schemas.microsoft.com/office/drawing/2014/main" id="{3139B509-F003-EF93-EBAD-0AA371562B7A}"/>
              </a:ext>
            </a:extLst>
          </p:cNvPr>
          <p:cNvSpPr>
            <a:spLocks noGrp="1"/>
          </p:cNvSpPr>
          <p:nvPr>
            <p:ph type="body" sz="quarter" idx="13"/>
          </p:nvPr>
        </p:nvSpPr>
        <p:spPr>
          <a:xfrm>
            <a:off x="892971" y="3366295"/>
            <a:ext cx="4959350" cy="469900"/>
          </a:xfrm>
          <a:prstGeom prst="rect">
            <a:avLst/>
          </a:prstGeom>
        </p:spPr>
        <p:txBody>
          <a:bodyPr/>
          <a:lstStyle>
            <a:lvl1pPr marL="0" indent="0">
              <a:buNone/>
              <a:defRPr sz="1800" b="1" i="0">
                <a:solidFill>
                  <a:srgbClr val="FFB81C"/>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a:t>Click to edit Master text styles</a:t>
            </a:r>
          </a:p>
        </p:txBody>
      </p:sp>
      <p:sp>
        <p:nvSpPr>
          <p:cNvPr id="18" name="Text Placeholder 86">
            <a:extLst>
              <a:ext uri="{FF2B5EF4-FFF2-40B4-BE49-F238E27FC236}">
                <a16:creationId xmlns:a16="http://schemas.microsoft.com/office/drawing/2014/main" id="{36E20D99-A512-D395-FFF1-5A4E954D30B6}"/>
              </a:ext>
            </a:extLst>
          </p:cNvPr>
          <p:cNvSpPr>
            <a:spLocks noGrp="1"/>
          </p:cNvSpPr>
          <p:nvPr>
            <p:ph type="body" sz="quarter" idx="10" hasCustomPrompt="1"/>
          </p:nvPr>
        </p:nvSpPr>
        <p:spPr>
          <a:xfrm>
            <a:off x="892971" y="2234512"/>
            <a:ext cx="7717629" cy="1238250"/>
          </a:xfrm>
          <a:prstGeom prst="rect">
            <a:avLst/>
          </a:prstGeom>
        </p:spPr>
        <p:txBody>
          <a:bodyPr/>
          <a:lstStyle>
            <a:lvl1pPr marL="0" indent="0">
              <a:buNone/>
              <a:defRPr sz="4500" b="0" i="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title style</a:t>
            </a:r>
          </a:p>
        </p:txBody>
      </p:sp>
    </p:spTree>
    <p:extLst>
      <p:ext uri="{BB962C8B-B14F-4D97-AF65-F5344CB8AC3E}">
        <p14:creationId xmlns:p14="http://schemas.microsoft.com/office/powerpoint/2010/main" val="36947883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ection Header">
    <p:spTree>
      <p:nvGrpSpPr>
        <p:cNvPr id="1" name=""/>
        <p:cNvGrpSpPr/>
        <p:nvPr/>
      </p:nvGrpSpPr>
      <p:grpSpPr>
        <a:xfrm>
          <a:off x="0" y="0"/>
          <a:ext cx="0" cy="0"/>
          <a:chOff x="0" y="0"/>
          <a:chExt cx="0" cy="0"/>
        </a:xfrm>
      </p:grpSpPr>
      <p:sp>
        <p:nvSpPr>
          <p:cNvPr id="7" name="Date Placeholder 3">
            <a:extLst>
              <a:ext uri="{FF2B5EF4-FFF2-40B4-BE49-F238E27FC236}">
                <a16:creationId xmlns:a16="http://schemas.microsoft.com/office/drawing/2014/main" id="{1BDA1872-2D19-A1D9-380B-0F10F8383BBC}"/>
              </a:ext>
            </a:extLst>
          </p:cNvPr>
          <p:cNvSpPr>
            <a:spLocks noGrp="1"/>
          </p:cNvSpPr>
          <p:nvPr>
            <p:ph type="dt" sz="half" idx="10"/>
          </p:nvPr>
        </p:nvSpPr>
        <p:spPr>
          <a:xfrm>
            <a:off x="8382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B61BEF0D-F0BB-DE4B-95CE-6DB70DBA9567}" type="datetimeFigureOut">
              <a:rPr lang="en-US" smtClean="0"/>
              <a:pPr/>
              <a:t>1/22/2024</a:t>
            </a:fld>
            <a:endParaRPr lang="en-US" dirty="0"/>
          </a:p>
        </p:txBody>
      </p:sp>
      <p:sp>
        <p:nvSpPr>
          <p:cNvPr id="8" name="Footer Placeholder 4">
            <a:extLst>
              <a:ext uri="{FF2B5EF4-FFF2-40B4-BE49-F238E27FC236}">
                <a16:creationId xmlns:a16="http://schemas.microsoft.com/office/drawing/2014/main" id="{8BFDD3B3-4463-644A-ABEF-ABCCF4BF9D16}"/>
              </a:ext>
            </a:extLst>
          </p:cNvPr>
          <p:cNvSpPr>
            <a:spLocks noGrp="1"/>
          </p:cNvSpPr>
          <p:nvPr>
            <p:ph type="ftr" sz="quarter" idx="11"/>
          </p:nvPr>
        </p:nvSpPr>
        <p:spPr>
          <a:xfrm>
            <a:off x="4038600" y="6356350"/>
            <a:ext cx="41148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endParaRPr lang="en-US" dirty="0"/>
          </a:p>
        </p:txBody>
      </p:sp>
      <p:sp>
        <p:nvSpPr>
          <p:cNvPr id="9" name="Slide Number Placeholder 5">
            <a:extLst>
              <a:ext uri="{FF2B5EF4-FFF2-40B4-BE49-F238E27FC236}">
                <a16:creationId xmlns:a16="http://schemas.microsoft.com/office/drawing/2014/main" id="{F4E4D804-3A49-81FE-3178-DE861498E7B5}"/>
              </a:ext>
            </a:extLst>
          </p:cNvPr>
          <p:cNvSpPr>
            <a:spLocks noGrp="1"/>
          </p:cNvSpPr>
          <p:nvPr>
            <p:ph type="sldNum" sz="quarter" idx="12"/>
          </p:nvPr>
        </p:nvSpPr>
        <p:spPr>
          <a:xfrm>
            <a:off x="86106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D57F1E4F-1CFF-5643-939E-217C01CDF565}" type="slidenum">
              <a:rPr lang="en-US" smtClean="0"/>
              <a:pPr/>
              <a:t>‹#›</a:t>
            </a:fld>
            <a:endParaRPr lang="en-US" dirty="0"/>
          </a:p>
        </p:txBody>
      </p:sp>
      <p:pic>
        <p:nvPicPr>
          <p:cNvPr id="12" name="Picture 11" descr="A blue diamond shaped object&#10;&#10;Description automatically generated">
            <a:extLst>
              <a:ext uri="{FF2B5EF4-FFF2-40B4-BE49-F238E27FC236}">
                <a16:creationId xmlns:a16="http://schemas.microsoft.com/office/drawing/2014/main" id="{59D4173A-0FD7-051F-FCF7-AA3E126269B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99684" y="250892"/>
            <a:ext cx="3254194" cy="3254194"/>
          </a:xfrm>
          <a:prstGeom prst="rect">
            <a:avLst/>
          </a:prstGeom>
        </p:spPr>
      </p:pic>
      <p:pic>
        <p:nvPicPr>
          <p:cNvPr id="16" name="Picture 15" descr="A blue diamond shaped object on a black background&#10;&#10;Description automatically generated">
            <a:extLst>
              <a:ext uri="{FF2B5EF4-FFF2-40B4-BE49-F238E27FC236}">
                <a16:creationId xmlns:a16="http://schemas.microsoft.com/office/drawing/2014/main" id="{F0AD906B-B864-F766-CAE3-546EEC56C77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05284" y="-258542"/>
            <a:ext cx="1471880" cy="1471880"/>
          </a:xfrm>
          <a:prstGeom prst="rect">
            <a:avLst/>
          </a:prstGeom>
        </p:spPr>
      </p:pic>
      <p:sp>
        <p:nvSpPr>
          <p:cNvPr id="20" name="Text Placeholder 86">
            <a:extLst>
              <a:ext uri="{FF2B5EF4-FFF2-40B4-BE49-F238E27FC236}">
                <a16:creationId xmlns:a16="http://schemas.microsoft.com/office/drawing/2014/main" id="{690781E1-33BE-CBEF-7182-1B3C1B52BCAD}"/>
              </a:ext>
            </a:extLst>
          </p:cNvPr>
          <p:cNvSpPr>
            <a:spLocks noGrp="1"/>
          </p:cNvSpPr>
          <p:nvPr>
            <p:ph type="body" sz="quarter" idx="13" hasCustomPrompt="1"/>
          </p:nvPr>
        </p:nvSpPr>
        <p:spPr>
          <a:xfrm>
            <a:off x="892971" y="2234512"/>
            <a:ext cx="4906019" cy="1238250"/>
          </a:xfrm>
          <a:prstGeom prst="rect">
            <a:avLst/>
          </a:prstGeom>
        </p:spPr>
        <p:txBody>
          <a:bodyPr/>
          <a:lstStyle>
            <a:lvl1pPr marL="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title style</a:t>
            </a:r>
          </a:p>
        </p:txBody>
      </p:sp>
      <p:sp>
        <p:nvSpPr>
          <p:cNvPr id="21" name="Text Placeholder 88">
            <a:extLst>
              <a:ext uri="{FF2B5EF4-FFF2-40B4-BE49-F238E27FC236}">
                <a16:creationId xmlns:a16="http://schemas.microsoft.com/office/drawing/2014/main" id="{443BA69B-E6A4-BC5E-7D89-DFDF60BCA14F}"/>
              </a:ext>
            </a:extLst>
          </p:cNvPr>
          <p:cNvSpPr>
            <a:spLocks noGrp="1"/>
          </p:cNvSpPr>
          <p:nvPr>
            <p:ph type="body" sz="quarter" idx="14"/>
          </p:nvPr>
        </p:nvSpPr>
        <p:spPr>
          <a:xfrm>
            <a:off x="883570" y="3689249"/>
            <a:ext cx="4959350" cy="469900"/>
          </a:xfrm>
          <a:prstGeom prst="rect">
            <a:avLst/>
          </a:prstGeom>
        </p:spPr>
        <p:txBody>
          <a:bodyPr/>
          <a:lstStyle>
            <a:lvl1pPr marL="0" indent="0">
              <a:buNone/>
              <a:defRPr sz="1800" b="1" i="0">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a:t>Click to edit Master text styles</a:t>
            </a:r>
          </a:p>
        </p:txBody>
      </p:sp>
    </p:spTree>
    <p:extLst>
      <p:ext uri="{BB962C8B-B14F-4D97-AF65-F5344CB8AC3E}">
        <p14:creationId xmlns:p14="http://schemas.microsoft.com/office/powerpoint/2010/main" val="7639993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ection Header 2">
    <p:spTree>
      <p:nvGrpSpPr>
        <p:cNvPr id="1" name=""/>
        <p:cNvGrpSpPr/>
        <p:nvPr/>
      </p:nvGrpSpPr>
      <p:grpSpPr>
        <a:xfrm>
          <a:off x="0" y="0"/>
          <a:ext cx="0" cy="0"/>
          <a:chOff x="0" y="0"/>
          <a:chExt cx="0" cy="0"/>
        </a:xfrm>
      </p:grpSpPr>
      <p:sp>
        <p:nvSpPr>
          <p:cNvPr id="7" name="Date Placeholder 3">
            <a:extLst>
              <a:ext uri="{FF2B5EF4-FFF2-40B4-BE49-F238E27FC236}">
                <a16:creationId xmlns:a16="http://schemas.microsoft.com/office/drawing/2014/main" id="{1BDA1872-2D19-A1D9-380B-0F10F8383BBC}"/>
              </a:ext>
            </a:extLst>
          </p:cNvPr>
          <p:cNvSpPr>
            <a:spLocks noGrp="1"/>
          </p:cNvSpPr>
          <p:nvPr>
            <p:ph type="dt" sz="half" idx="10"/>
          </p:nvPr>
        </p:nvSpPr>
        <p:spPr>
          <a:xfrm>
            <a:off x="8382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B61BEF0D-F0BB-DE4B-95CE-6DB70DBA9567}" type="datetimeFigureOut">
              <a:rPr lang="en-US" smtClean="0"/>
              <a:pPr/>
              <a:t>1/22/2024</a:t>
            </a:fld>
            <a:endParaRPr lang="en-US" dirty="0"/>
          </a:p>
        </p:txBody>
      </p:sp>
      <p:sp>
        <p:nvSpPr>
          <p:cNvPr id="8" name="Footer Placeholder 4">
            <a:extLst>
              <a:ext uri="{FF2B5EF4-FFF2-40B4-BE49-F238E27FC236}">
                <a16:creationId xmlns:a16="http://schemas.microsoft.com/office/drawing/2014/main" id="{8BFDD3B3-4463-644A-ABEF-ABCCF4BF9D16}"/>
              </a:ext>
            </a:extLst>
          </p:cNvPr>
          <p:cNvSpPr>
            <a:spLocks noGrp="1"/>
          </p:cNvSpPr>
          <p:nvPr>
            <p:ph type="ftr" sz="quarter" idx="11"/>
          </p:nvPr>
        </p:nvSpPr>
        <p:spPr>
          <a:xfrm>
            <a:off x="4038600" y="6356350"/>
            <a:ext cx="41148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endParaRPr lang="en-US" dirty="0"/>
          </a:p>
        </p:txBody>
      </p:sp>
      <p:sp>
        <p:nvSpPr>
          <p:cNvPr id="9" name="Slide Number Placeholder 5">
            <a:extLst>
              <a:ext uri="{FF2B5EF4-FFF2-40B4-BE49-F238E27FC236}">
                <a16:creationId xmlns:a16="http://schemas.microsoft.com/office/drawing/2014/main" id="{F4E4D804-3A49-81FE-3178-DE861498E7B5}"/>
              </a:ext>
            </a:extLst>
          </p:cNvPr>
          <p:cNvSpPr>
            <a:spLocks noGrp="1"/>
          </p:cNvSpPr>
          <p:nvPr>
            <p:ph type="sldNum" sz="quarter" idx="12"/>
          </p:nvPr>
        </p:nvSpPr>
        <p:spPr>
          <a:xfrm>
            <a:off x="86106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D57F1E4F-1CFF-5643-939E-217C01CDF565}" type="slidenum">
              <a:rPr lang="en-US" smtClean="0"/>
              <a:pPr/>
              <a:t>‹#›</a:t>
            </a:fld>
            <a:endParaRPr lang="en-US" dirty="0"/>
          </a:p>
        </p:txBody>
      </p:sp>
      <p:pic>
        <p:nvPicPr>
          <p:cNvPr id="4" name="Picture 3" descr="A yellow diamond on a black background&#10;&#10;Description automatically generated">
            <a:extLst>
              <a:ext uri="{FF2B5EF4-FFF2-40B4-BE49-F238E27FC236}">
                <a16:creationId xmlns:a16="http://schemas.microsoft.com/office/drawing/2014/main" id="{34A42641-F80F-F3FA-9F21-5007C795664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040455" y="-246393"/>
            <a:ext cx="1471880" cy="1471880"/>
          </a:xfrm>
          <a:prstGeom prst="rect">
            <a:avLst/>
          </a:prstGeom>
        </p:spPr>
      </p:pic>
      <p:pic>
        <p:nvPicPr>
          <p:cNvPr id="2" name="Picture 1" descr="A green diamond shaped object&#10;&#10;Description automatically generated">
            <a:extLst>
              <a:ext uri="{FF2B5EF4-FFF2-40B4-BE49-F238E27FC236}">
                <a16:creationId xmlns:a16="http://schemas.microsoft.com/office/drawing/2014/main" id="{FCF64FD4-E8C3-43BC-6174-B5A857D297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99684" y="250892"/>
            <a:ext cx="3254194" cy="3254194"/>
          </a:xfrm>
          <a:prstGeom prst="rect">
            <a:avLst/>
          </a:prstGeom>
        </p:spPr>
      </p:pic>
      <p:sp>
        <p:nvSpPr>
          <p:cNvPr id="16" name="Text Placeholder 86">
            <a:extLst>
              <a:ext uri="{FF2B5EF4-FFF2-40B4-BE49-F238E27FC236}">
                <a16:creationId xmlns:a16="http://schemas.microsoft.com/office/drawing/2014/main" id="{FFA79E92-C68A-8E03-D325-D7DDE08D7792}"/>
              </a:ext>
            </a:extLst>
          </p:cNvPr>
          <p:cNvSpPr>
            <a:spLocks noGrp="1"/>
          </p:cNvSpPr>
          <p:nvPr>
            <p:ph type="body" sz="quarter" idx="13" hasCustomPrompt="1"/>
          </p:nvPr>
        </p:nvSpPr>
        <p:spPr>
          <a:xfrm>
            <a:off x="892971" y="2234512"/>
            <a:ext cx="4906019" cy="1238250"/>
          </a:xfrm>
          <a:prstGeom prst="rect">
            <a:avLst/>
          </a:prstGeom>
        </p:spPr>
        <p:txBody>
          <a:bodyPr/>
          <a:lstStyle>
            <a:lvl1pPr marL="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title style</a:t>
            </a:r>
          </a:p>
        </p:txBody>
      </p:sp>
      <p:sp>
        <p:nvSpPr>
          <p:cNvPr id="17" name="Text Placeholder 88">
            <a:extLst>
              <a:ext uri="{FF2B5EF4-FFF2-40B4-BE49-F238E27FC236}">
                <a16:creationId xmlns:a16="http://schemas.microsoft.com/office/drawing/2014/main" id="{F1427DD8-BD9E-BCF1-BBE1-08322F1BDEB1}"/>
              </a:ext>
            </a:extLst>
          </p:cNvPr>
          <p:cNvSpPr>
            <a:spLocks noGrp="1"/>
          </p:cNvSpPr>
          <p:nvPr>
            <p:ph type="body" sz="quarter" idx="14"/>
          </p:nvPr>
        </p:nvSpPr>
        <p:spPr>
          <a:xfrm>
            <a:off x="883570" y="3689249"/>
            <a:ext cx="4959350" cy="469900"/>
          </a:xfrm>
          <a:prstGeom prst="rect">
            <a:avLst/>
          </a:prstGeom>
        </p:spPr>
        <p:txBody>
          <a:bodyPr/>
          <a:lstStyle>
            <a:lvl1pPr marL="0" indent="0">
              <a:buNone/>
              <a:defRPr sz="1800" b="1" i="0">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a:t>Click to edit Master text styles</a:t>
            </a:r>
          </a:p>
        </p:txBody>
      </p:sp>
    </p:spTree>
    <p:extLst>
      <p:ext uri="{BB962C8B-B14F-4D97-AF65-F5344CB8AC3E}">
        <p14:creationId xmlns:p14="http://schemas.microsoft.com/office/powerpoint/2010/main" val="25717250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ection Header 3">
    <p:spTree>
      <p:nvGrpSpPr>
        <p:cNvPr id="1" name=""/>
        <p:cNvGrpSpPr/>
        <p:nvPr/>
      </p:nvGrpSpPr>
      <p:grpSpPr>
        <a:xfrm>
          <a:off x="0" y="0"/>
          <a:ext cx="0" cy="0"/>
          <a:chOff x="0" y="0"/>
          <a:chExt cx="0" cy="0"/>
        </a:xfrm>
      </p:grpSpPr>
      <p:sp>
        <p:nvSpPr>
          <p:cNvPr id="7" name="Date Placeholder 3">
            <a:extLst>
              <a:ext uri="{FF2B5EF4-FFF2-40B4-BE49-F238E27FC236}">
                <a16:creationId xmlns:a16="http://schemas.microsoft.com/office/drawing/2014/main" id="{1BDA1872-2D19-A1D9-380B-0F10F8383BBC}"/>
              </a:ext>
            </a:extLst>
          </p:cNvPr>
          <p:cNvSpPr>
            <a:spLocks noGrp="1"/>
          </p:cNvSpPr>
          <p:nvPr>
            <p:ph type="dt" sz="half" idx="10"/>
          </p:nvPr>
        </p:nvSpPr>
        <p:spPr>
          <a:xfrm>
            <a:off x="8382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B61BEF0D-F0BB-DE4B-95CE-6DB70DBA9567}" type="datetimeFigureOut">
              <a:rPr lang="en-US" smtClean="0"/>
              <a:pPr/>
              <a:t>1/22/2024</a:t>
            </a:fld>
            <a:endParaRPr lang="en-US" dirty="0"/>
          </a:p>
        </p:txBody>
      </p:sp>
      <p:sp>
        <p:nvSpPr>
          <p:cNvPr id="8" name="Footer Placeholder 4">
            <a:extLst>
              <a:ext uri="{FF2B5EF4-FFF2-40B4-BE49-F238E27FC236}">
                <a16:creationId xmlns:a16="http://schemas.microsoft.com/office/drawing/2014/main" id="{8BFDD3B3-4463-644A-ABEF-ABCCF4BF9D16}"/>
              </a:ext>
            </a:extLst>
          </p:cNvPr>
          <p:cNvSpPr>
            <a:spLocks noGrp="1"/>
          </p:cNvSpPr>
          <p:nvPr>
            <p:ph type="ftr" sz="quarter" idx="11"/>
          </p:nvPr>
        </p:nvSpPr>
        <p:spPr>
          <a:xfrm>
            <a:off x="4038600" y="6356350"/>
            <a:ext cx="41148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endParaRPr lang="en-US" dirty="0"/>
          </a:p>
        </p:txBody>
      </p:sp>
      <p:sp>
        <p:nvSpPr>
          <p:cNvPr id="9" name="Slide Number Placeholder 5">
            <a:extLst>
              <a:ext uri="{FF2B5EF4-FFF2-40B4-BE49-F238E27FC236}">
                <a16:creationId xmlns:a16="http://schemas.microsoft.com/office/drawing/2014/main" id="{F4E4D804-3A49-81FE-3178-DE861498E7B5}"/>
              </a:ext>
            </a:extLst>
          </p:cNvPr>
          <p:cNvSpPr>
            <a:spLocks noGrp="1"/>
          </p:cNvSpPr>
          <p:nvPr>
            <p:ph type="sldNum" sz="quarter" idx="12"/>
          </p:nvPr>
        </p:nvSpPr>
        <p:spPr>
          <a:xfrm>
            <a:off x="86106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D57F1E4F-1CFF-5643-939E-217C01CDF565}" type="slidenum">
              <a:rPr lang="en-US" smtClean="0"/>
              <a:pPr/>
              <a:t>‹#›</a:t>
            </a:fld>
            <a:endParaRPr lang="en-US" dirty="0"/>
          </a:p>
        </p:txBody>
      </p:sp>
      <p:pic>
        <p:nvPicPr>
          <p:cNvPr id="5" name="Picture 4" descr="A purple diamond shaped object&#10;&#10;Description automatically generated">
            <a:extLst>
              <a:ext uri="{FF2B5EF4-FFF2-40B4-BE49-F238E27FC236}">
                <a16:creationId xmlns:a16="http://schemas.microsoft.com/office/drawing/2014/main" id="{69200790-A1E8-4922-7FB9-A6BCA8EA33D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005284" y="-258542"/>
            <a:ext cx="1471880" cy="1471880"/>
          </a:xfrm>
          <a:prstGeom prst="rect">
            <a:avLst/>
          </a:prstGeom>
        </p:spPr>
      </p:pic>
      <p:pic>
        <p:nvPicPr>
          <p:cNvPr id="3" name="Picture 2" descr="A purple diamond with black background&#10;&#10;Description automatically generated">
            <a:extLst>
              <a:ext uri="{FF2B5EF4-FFF2-40B4-BE49-F238E27FC236}">
                <a16:creationId xmlns:a16="http://schemas.microsoft.com/office/drawing/2014/main" id="{BCB4DAA2-BF78-0361-4697-E5AE7A7478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99684" y="250892"/>
            <a:ext cx="3254194" cy="3254194"/>
          </a:xfrm>
          <a:prstGeom prst="rect">
            <a:avLst/>
          </a:prstGeom>
        </p:spPr>
      </p:pic>
      <p:sp>
        <p:nvSpPr>
          <p:cNvPr id="13" name="Text Placeholder 86">
            <a:extLst>
              <a:ext uri="{FF2B5EF4-FFF2-40B4-BE49-F238E27FC236}">
                <a16:creationId xmlns:a16="http://schemas.microsoft.com/office/drawing/2014/main" id="{41D62B7B-8B56-EA73-4AB9-20608B9FB641}"/>
              </a:ext>
            </a:extLst>
          </p:cNvPr>
          <p:cNvSpPr>
            <a:spLocks noGrp="1"/>
          </p:cNvSpPr>
          <p:nvPr>
            <p:ph type="body" sz="quarter" idx="13" hasCustomPrompt="1"/>
          </p:nvPr>
        </p:nvSpPr>
        <p:spPr>
          <a:xfrm>
            <a:off x="892971" y="2234512"/>
            <a:ext cx="4906019" cy="1238250"/>
          </a:xfrm>
          <a:prstGeom prst="rect">
            <a:avLst/>
          </a:prstGeom>
        </p:spPr>
        <p:txBody>
          <a:bodyPr/>
          <a:lstStyle>
            <a:lvl1pPr marL="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title style</a:t>
            </a:r>
          </a:p>
        </p:txBody>
      </p:sp>
      <p:sp>
        <p:nvSpPr>
          <p:cNvPr id="14" name="Text Placeholder 88">
            <a:extLst>
              <a:ext uri="{FF2B5EF4-FFF2-40B4-BE49-F238E27FC236}">
                <a16:creationId xmlns:a16="http://schemas.microsoft.com/office/drawing/2014/main" id="{0A7A31A2-B2B2-76BD-A5F6-FAC89A761633}"/>
              </a:ext>
            </a:extLst>
          </p:cNvPr>
          <p:cNvSpPr>
            <a:spLocks noGrp="1"/>
          </p:cNvSpPr>
          <p:nvPr>
            <p:ph type="body" sz="quarter" idx="14"/>
          </p:nvPr>
        </p:nvSpPr>
        <p:spPr>
          <a:xfrm>
            <a:off x="883570" y="3689249"/>
            <a:ext cx="4959350" cy="469900"/>
          </a:xfrm>
          <a:prstGeom prst="rect">
            <a:avLst/>
          </a:prstGeom>
        </p:spPr>
        <p:txBody>
          <a:bodyPr/>
          <a:lstStyle>
            <a:lvl1pPr marL="0" indent="0">
              <a:buNone/>
              <a:defRPr sz="1800" b="1" i="0">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a:t>Click to edit Master text styles</a:t>
            </a:r>
          </a:p>
        </p:txBody>
      </p:sp>
    </p:spTree>
    <p:extLst>
      <p:ext uri="{BB962C8B-B14F-4D97-AF65-F5344CB8AC3E}">
        <p14:creationId xmlns:p14="http://schemas.microsoft.com/office/powerpoint/2010/main" val="5239583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ection Header 4">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BE42B30C-301E-BB17-57FA-1B629CFCBE16}"/>
              </a:ext>
            </a:extLst>
          </p:cNvPr>
          <p:cNvSpPr>
            <a:spLocks noGrp="1"/>
          </p:cNvSpPr>
          <p:nvPr>
            <p:ph type="dt" sz="half" idx="10"/>
          </p:nvPr>
        </p:nvSpPr>
        <p:spPr>
          <a:xfrm>
            <a:off x="838200" y="6356350"/>
            <a:ext cx="2743200" cy="365125"/>
          </a:xfrm>
          <a:prstGeom prst="rect">
            <a:avLst/>
          </a:prstGeom>
        </p:spPr>
        <p:txBody>
          <a:bodyPr/>
          <a:lstStyle/>
          <a:p>
            <a:fld id="{B61BEF0D-F0BB-DE4B-95CE-6DB70DBA9567}" type="datetimeFigureOut">
              <a:rPr lang="en-US" smtClean="0"/>
              <a:pPr/>
              <a:t>1/22/2024</a:t>
            </a:fld>
            <a:endParaRPr lang="en-US" dirty="0"/>
          </a:p>
        </p:txBody>
      </p:sp>
      <p:sp>
        <p:nvSpPr>
          <p:cNvPr id="4" name="Footer Placeholder 3">
            <a:extLst>
              <a:ext uri="{FF2B5EF4-FFF2-40B4-BE49-F238E27FC236}">
                <a16:creationId xmlns:a16="http://schemas.microsoft.com/office/drawing/2014/main" id="{5BA6B67E-8537-5955-9A22-54D4C8EF729C}"/>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5" name="Slide Number Placeholder 4">
            <a:extLst>
              <a:ext uri="{FF2B5EF4-FFF2-40B4-BE49-F238E27FC236}">
                <a16:creationId xmlns:a16="http://schemas.microsoft.com/office/drawing/2014/main" id="{DBB6EE2A-8588-BCEB-37EF-314AC20E1997}"/>
              </a:ext>
            </a:extLst>
          </p:cNvPr>
          <p:cNvSpPr>
            <a:spLocks noGrp="1"/>
          </p:cNvSpPr>
          <p:nvPr>
            <p:ph type="sldNum" sz="quarter" idx="12"/>
          </p:nvPr>
        </p:nvSpPr>
        <p:spPr>
          <a:xfrm>
            <a:off x="8610600" y="6356350"/>
            <a:ext cx="2743200" cy="365125"/>
          </a:xfrm>
          <a:prstGeom prst="rect">
            <a:avLst/>
          </a:prstGeom>
        </p:spPr>
        <p:txBody>
          <a:bodyPr/>
          <a:lstStyle/>
          <a:p>
            <a:fld id="{D57F1E4F-1CFF-5643-939E-217C01CDF565}" type="slidenum">
              <a:rPr lang="en-US" smtClean="0"/>
              <a:pPr/>
              <a:t>‹#›</a:t>
            </a:fld>
            <a:endParaRPr lang="en-US" dirty="0"/>
          </a:p>
        </p:txBody>
      </p:sp>
      <p:sp>
        <p:nvSpPr>
          <p:cNvPr id="6" name="Rectangle 5">
            <a:extLst>
              <a:ext uri="{FF2B5EF4-FFF2-40B4-BE49-F238E27FC236}">
                <a16:creationId xmlns:a16="http://schemas.microsoft.com/office/drawing/2014/main" id="{8EEB50E4-7E92-0D41-62E8-EA6C66715AE3}"/>
              </a:ext>
            </a:extLst>
          </p:cNvPr>
          <p:cNvSpPr/>
          <p:nvPr/>
        </p:nvSpPr>
        <p:spPr>
          <a:xfrm>
            <a:off x="0" y="0"/>
            <a:ext cx="12192000" cy="68580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person sitting on a couch using a computer&#10;&#10;Description automatically generated">
            <a:extLst>
              <a:ext uri="{FF2B5EF4-FFF2-40B4-BE49-F238E27FC236}">
                <a16:creationId xmlns:a16="http://schemas.microsoft.com/office/drawing/2014/main" id="{FD73632F-BEDF-F796-34E8-DB7827A2600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57010" y="-971550"/>
            <a:ext cx="8801100" cy="8801100"/>
          </a:xfrm>
          <a:prstGeom prst="rect">
            <a:avLst/>
          </a:prstGeom>
        </p:spPr>
      </p:pic>
      <p:pic>
        <p:nvPicPr>
          <p:cNvPr id="9" name="Picture 8" descr="A purple diamond on a black background&#10;&#10;Description automatically generated">
            <a:extLst>
              <a:ext uri="{FF2B5EF4-FFF2-40B4-BE49-F238E27FC236}">
                <a16:creationId xmlns:a16="http://schemas.microsoft.com/office/drawing/2014/main" id="{4950CEC1-B62F-AEDE-5B21-1D62896F62D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7680" y="-1921296"/>
            <a:ext cx="4358640" cy="4358640"/>
          </a:xfrm>
          <a:prstGeom prst="rect">
            <a:avLst/>
          </a:prstGeom>
        </p:spPr>
      </p:pic>
      <p:pic>
        <p:nvPicPr>
          <p:cNvPr id="10" name="Picture 9" descr="A purple diamond on a black background&#10;&#10;Description automatically generated">
            <a:extLst>
              <a:ext uri="{FF2B5EF4-FFF2-40B4-BE49-F238E27FC236}">
                <a16:creationId xmlns:a16="http://schemas.microsoft.com/office/drawing/2014/main" id="{0C8DA0AD-6D84-ABB8-1EE2-338BC978FF5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82340" y="4678680"/>
            <a:ext cx="4358640" cy="4358640"/>
          </a:xfrm>
          <a:prstGeom prst="rect">
            <a:avLst/>
          </a:prstGeom>
        </p:spPr>
      </p:pic>
      <p:sp>
        <p:nvSpPr>
          <p:cNvPr id="16" name="Text Placeholder 88">
            <a:extLst>
              <a:ext uri="{FF2B5EF4-FFF2-40B4-BE49-F238E27FC236}">
                <a16:creationId xmlns:a16="http://schemas.microsoft.com/office/drawing/2014/main" id="{227667AB-E6B6-524E-BF49-C0EE4B03DE84}"/>
              </a:ext>
            </a:extLst>
          </p:cNvPr>
          <p:cNvSpPr>
            <a:spLocks noGrp="1"/>
          </p:cNvSpPr>
          <p:nvPr>
            <p:ph type="body" sz="quarter" idx="13"/>
          </p:nvPr>
        </p:nvSpPr>
        <p:spPr>
          <a:xfrm>
            <a:off x="883570" y="3689249"/>
            <a:ext cx="4959350" cy="469900"/>
          </a:xfrm>
          <a:prstGeom prst="rect">
            <a:avLst/>
          </a:prstGeom>
        </p:spPr>
        <p:txBody>
          <a:bodyPr/>
          <a:lstStyle>
            <a:lvl1pPr marL="0" indent="0">
              <a:buNone/>
              <a:defRPr sz="1800" b="1" i="0">
                <a:solidFill>
                  <a:srgbClr val="76D5D4"/>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a:t>Click to edit Master text styles</a:t>
            </a:r>
          </a:p>
        </p:txBody>
      </p:sp>
      <p:sp>
        <p:nvSpPr>
          <p:cNvPr id="17" name="Text Placeholder 86">
            <a:extLst>
              <a:ext uri="{FF2B5EF4-FFF2-40B4-BE49-F238E27FC236}">
                <a16:creationId xmlns:a16="http://schemas.microsoft.com/office/drawing/2014/main" id="{26013C7D-6F61-109D-B5F3-D32B2F765A3B}"/>
              </a:ext>
            </a:extLst>
          </p:cNvPr>
          <p:cNvSpPr>
            <a:spLocks noGrp="1"/>
          </p:cNvSpPr>
          <p:nvPr>
            <p:ph type="body" sz="quarter" idx="14" hasCustomPrompt="1"/>
          </p:nvPr>
        </p:nvSpPr>
        <p:spPr>
          <a:xfrm>
            <a:off x="892971" y="2234512"/>
            <a:ext cx="4906019" cy="1238250"/>
          </a:xfrm>
          <a:prstGeom prst="rect">
            <a:avLst/>
          </a:prstGeom>
        </p:spPr>
        <p:txBody>
          <a:bodyPr/>
          <a:lstStyle>
            <a:lvl1pPr marL="0" indent="0">
              <a:buNone/>
              <a:defRPr sz="4500" b="0" i="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title style</a:t>
            </a:r>
          </a:p>
        </p:txBody>
      </p:sp>
    </p:spTree>
    <p:extLst>
      <p:ext uri="{BB962C8B-B14F-4D97-AF65-F5344CB8AC3E}">
        <p14:creationId xmlns:p14="http://schemas.microsoft.com/office/powerpoint/2010/main" val="21962503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ection Header 5">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BE42B30C-301E-BB17-57FA-1B629CFCBE16}"/>
              </a:ext>
            </a:extLst>
          </p:cNvPr>
          <p:cNvSpPr>
            <a:spLocks noGrp="1"/>
          </p:cNvSpPr>
          <p:nvPr>
            <p:ph type="dt" sz="half" idx="10"/>
          </p:nvPr>
        </p:nvSpPr>
        <p:spPr>
          <a:xfrm>
            <a:off x="838200" y="6356350"/>
            <a:ext cx="2743200" cy="365125"/>
          </a:xfrm>
          <a:prstGeom prst="rect">
            <a:avLst/>
          </a:prstGeom>
        </p:spPr>
        <p:txBody>
          <a:bodyPr/>
          <a:lstStyle/>
          <a:p>
            <a:fld id="{B61BEF0D-F0BB-DE4B-95CE-6DB70DBA9567}" type="datetimeFigureOut">
              <a:rPr lang="en-US" smtClean="0"/>
              <a:pPr/>
              <a:t>1/22/2024</a:t>
            </a:fld>
            <a:endParaRPr lang="en-US" dirty="0"/>
          </a:p>
        </p:txBody>
      </p:sp>
      <p:sp>
        <p:nvSpPr>
          <p:cNvPr id="4" name="Footer Placeholder 3">
            <a:extLst>
              <a:ext uri="{FF2B5EF4-FFF2-40B4-BE49-F238E27FC236}">
                <a16:creationId xmlns:a16="http://schemas.microsoft.com/office/drawing/2014/main" id="{5BA6B67E-8537-5955-9A22-54D4C8EF729C}"/>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5" name="Slide Number Placeholder 4">
            <a:extLst>
              <a:ext uri="{FF2B5EF4-FFF2-40B4-BE49-F238E27FC236}">
                <a16:creationId xmlns:a16="http://schemas.microsoft.com/office/drawing/2014/main" id="{DBB6EE2A-8588-BCEB-37EF-314AC20E1997}"/>
              </a:ext>
            </a:extLst>
          </p:cNvPr>
          <p:cNvSpPr>
            <a:spLocks noGrp="1"/>
          </p:cNvSpPr>
          <p:nvPr>
            <p:ph type="sldNum" sz="quarter" idx="12"/>
          </p:nvPr>
        </p:nvSpPr>
        <p:spPr>
          <a:xfrm>
            <a:off x="8610600" y="6356350"/>
            <a:ext cx="2743200" cy="365125"/>
          </a:xfrm>
          <a:prstGeom prst="rect">
            <a:avLst/>
          </a:prstGeom>
        </p:spPr>
        <p:txBody>
          <a:bodyPr/>
          <a:lstStyle/>
          <a:p>
            <a:fld id="{D57F1E4F-1CFF-5643-939E-217C01CDF565}" type="slidenum">
              <a:rPr lang="en-US" smtClean="0"/>
              <a:pPr/>
              <a:t>‹#›</a:t>
            </a:fld>
            <a:endParaRPr lang="en-US" dirty="0"/>
          </a:p>
        </p:txBody>
      </p:sp>
      <p:sp>
        <p:nvSpPr>
          <p:cNvPr id="6" name="Rectangle 5">
            <a:extLst>
              <a:ext uri="{FF2B5EF4-FFF2-40B4-BE49-F238E27FC236}">
                <a16:creationId xmlns:a16="http://schemas.microsoft.com/office/drawing/2014/main" id="{8EEB50E4-7E92-0D41-62E8-EA6C66715AE3}"/>
              </a:ext>
            </a:extLst>
          </p:cNvPr>
          <p:cNvSpPr/>
          <p:nvPr/>
        </p:nvSpPr>
        <p:spPr>
          <a:xfrm>
            <a:off x="0" y="0"/>
            <a:ext cx="12192000" cy="6858000"/>
          </a:xfrm>
          <a:prstGeom prst="rect">
            <a:avLst/>
          </a:prstGeom>
          <a:solidFill>
            <a:srgbClr val="D2DB0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descr="A person and a child playing basketball&#10;&#10;Description automatically generated">
            <a:extLst>
              <a:ext uri="{FF2B5EF4-FFF2-40B4-BE49-F238E27FC236}">
                <a16:creationId xmlns:a16="http://schemas.microsoft.com/office/drawing/2014/main" id="{1EBD40A7-4742-90BC-DF06-9D3FB438483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30340" y="-907308"/>
            <a:ext cx="8801100" cy="8801100"/>
          </a:xfrm>
          <a:prstGeom prst="rect">
            <a:avLst/>
          </a:prstGeom>
        </p:spPr>
      </p:pic>
      <p:pic>
        <p:nvPicPr>
          <p:cNvPr id="11" name="Picture 10" descr="A green diamond on a black background&#10;&#10;Description automatically generated">
            <a:extLst>
              <a:ext uri="{FF2B5EF4-FFF2-40B4-BE49-F238E27FC236}">
                <a16:creationId xmlns:a16="http://schemas.microsoft.com/office/drawing/2014/main" id="{36D0B19A-E677-A6C1-9179-8C73C4B07E8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6419" y="-1741118"/>
            <a:ext cx="4087022" cy="4087022"/>
          </a:xfrm>
          <a:prstGeom prst="rect">
            <a:avLst/>
          </a:prstGeom>
        </p:spPr>
      </p:pic>
      <p:pic>
        <p:nvPicPr>
          <p:cNvPr id="12" name="Picture 11" descr="A green diamond on a black background&#10;&#10;Description automatically generated">
            <a:extLst>
              <a:ext uri="{FF2B5EF4-FFF2-40B4-BE49-F238E27FC236}">
                <a16:creationId xmlns:a16="http://schemas.microsoft.com/office/drawing/2014/main" id="{63A11000-107D-0BC8-7ECE-0DE6110785B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92587" y="4814489"/>
            <a:ext cx="4087022" cy="4087022"/>
          </a:xfrm>
          <a:prstGeom prst="rect">
            <a:avLst/>
          </a:prstGeom>
        </p:spPr>
      </p:pic>
      <p:sp>
        <p:nvSpPr>
          <p:cNvPr id="17" name="Text Placeholder 86">
            <a:extLst>
              <a:ext uri="{FF2B5EF4-FFF2-40B4-BE49-F238E27FC236}">
                <a16:creationId xmlns:a16="http://schemas.microsoft.com/office/drawing/2014/main" id="{345B6D63-5779-FA1B-0A54-32A94F108B4F}"/>
              </a:ext>
            </a:extLst>
          </p:cNvPr>
          <p:cNvSpPr>
            <a:spLocks noGrp="1"/>
          </p:cNvSpPr>
          <p:nvPr>
            <p:ph type="body" sz="quarter" idx="13" hasCustomPrompt="1"/>
          </p:nvPr>
        </p:nvSpPr>
        <p:spPr>
          <a:xfrm>
            <a:off x="892971" y="2234512"/>
            <a:ext cx="4906019" cy="1238250"/>
          </a:xfrm>
          <a:prstGeom prst="rect">
            <a:avLst/>
          </a:prstGeom>
        </p:spPr>
        <p:txBody>
          <a:bodyPr/>
          <a:lstStyle>
            <a:lvl1pPr marL="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title style</a:t>
            </a:r>
          </a:p>
        </p:txBody>
      </p:sp>
      <p:sp>
        <p:nvSpPr>
          <p:cNvPr id="18" name="Text Placeholder 88">
            <a:extLst>
              <a:ext uri="{FF2B5EF4-FFF2-40B4-BE49-F238E27FC236}">
                <a16:creationId xmlns:a16="http://schemas.microsoft.com/office/drawing/2014/main" id="{03790DE6-1EE7-1B7B-DF52-5CFE4BF0F515}"/>
              </a:ext>
            </a:extLst>
          </p:cNvPr>
          <p:cNvSpPr>
            <a:spLocks noGrp="1"/>
          </p:cNvSpPr>
          <p:nvPr>
            <p:ph type="body" sz="quarter" idx="14"/>
          </p:nvPr>
        </p:nvSpPr>
        <p:spPr>
          <a:xfrm>
            <a:off x="883570" y="3689249"/>
            <a:ext cx="4959350" cy="469900"/>
          </a:xfrm>
          <a:prstGeom prst="rect">
            <a:avLst/>
          </a:prstGeom>
        </p:spPr>
        <p:txBody>
          <a:bodyPr/>
          <a:lstStyle>
            <a:lvl1pPr marL="0" indent="0">
              <a:buNone/>
              <a:defRPr sz="1800" b="1" i="0">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a:t>Click to edit Master text styles</a:t>
            </a:r>
          </a:p>
        </p:txBody>
      </p:sp>
    </p:spTree>
    <p:extLst>
      <p:ext uri="{BB962C8B-B14F-4D97-AF65-F5344CB8AC3E}">
        <p14:creationId xmlns:p14="http://schemas.microsoft.com/office/powerpoint/2010/main" val="38225263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ection Header 6">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BE42B30C-301E-BB17-57FA-1B629CFCBE16}"/>
              </a:ext>
            </a:extLst>
          </p:cNvPr>
          <p:cNvSpPr>
            <a:spLocks noGrp="1"/>
          </p:cNvSpPr>
          <p:nvPr>
            <p:ph type="dt" sz="half" idx="10"/>
          </p:nvPr>
        </p:nvSpPr>
        <p:spPr>
          <a:xfrm>
            <a:off x="838200" y="6356350"/>
            <a:ext cx="2743200" cy="365125"/>
          </a:xfrm>
          <a:prstGeom prst="rect">
            <a:avLst/>
          </a:prstGeom>
        </p:spPr>
        <p:txBody>
          <a:bodyPr/>
          <a:lstStyle/>
          <a:p>
            <a:fld id="{B61BEF0D-F0BB-DE4B-95CE-6DB70DBA9567}" type="datetimeFigureOut">
              <a:rPr lang="en-US" smtClean="0"/>
              <a:pPr/>
              <a:t>1/22/2024</a:t>
            </a:fld>
            <a:endParaRPr lang="en-US" dirty="0"/>
          </a:p>
        </p:txBody>
      </p:sp>
      <p:sp>
        <p:nvSpPr>
          <p:cNvPr id="4" name="Footer Placeholder 3">
            <a:extLst>
              <a:ext uri="{FF2B5EF4-FFF2-40B4-BE49-F238E27FC236}">
                <a16:creationId xmlns:a16="http://schemas.microsoft.com/office/drawing/2014/main" id="{5BA6B67E-8537-5955-9A22-54D4C8EF729C}"/>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5" name="Slide Number Placeholder 4">
            <a:extLst>
              <a:ext uri="{FF2B5EF4-FFF2-40B4-BE49-F238E27FC236}">
                <a16:creationId xmlns:a16="http://schemas.microsoft.com/office/drawing/2014/main" id="{DBB6EE2A-8588-BCEB-37EF-314AC20E1997}"/>
              </a:ext>
            </a:extLst>
          </p:cNvPr>
          <p:cNvSpPr>
            <a:spLocks noGrp="1"/>
          </p:cNvSpPr>
          <p:nvPr>
            <p:ph type="sldNum" sz="quarter" idx="12"/>
          </p:nvPr>
        </p:nvSpPr>
        <p:spPr>
          <a:xfrm>
            <a:off x="8610600" y="6356350"/>
            <a:ext cx="2743200" cy="365125"/>
          </a:xfrm>
          <a:prstGeom prst="rect">
            <a:avLst/>
          </a:prstGeom>
        </p:spPr>
        <p:txBody>
          <a:bodyPr/>
          <a:lstStyle/>
          <a:p>
            <a:fld id="{D57F1E4F-1CFF-5643-939E-217C01CDF565}" type="slidenum">
              <a:rPr lang="en-US" smtClean="0"/>
              <a:pPr/>
              <a:t>‹#›</a:t>
            </a:fld>
            <a:endParaRPr lang="en-US" dirty="0"/>
          </a:p>
        </p:txBody>
      </p:sp>
      <p:sp>
        <p:nvSpPr>
          <p:cNvPr id="6" name="Rectangle 5">
            <a:extLst>
              <a:ext uri="{FF2B5EF4-FFF2-40B4-BE49-F238E27FC236}">
                <a16:creationId xmlns:a16="http://schemas.microsoft.com/office/drawing/2014/main" id="{8EEB50E4-7E92-0D41-62E8-EA6C66715AE3}"/>
              </a:ext>
            </a:extLst>
          </p:cNvPr>
          <p:cNvSpPr/>
          <p:nvPr/>
        </p:nvSpPr>
        <p:spPr>
          <a:xfrm>
            <a:off x="0" y="0"/>
            <a:ext cx="12192000" cy="6858000"/>
          </a:xfrm>
          <a:prstGeom prst="rect">
            <a:avLst/>
          </a:prstGeom>
          <a:solidFill>
            <a:srgbClr val="EA067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person showing something on a computer to a child&#10;&#10;Description automatically generated">
            <a:extLst>
              <a:ext uri="{FF2B5EF4-FFF2-40B4-BE49-F238E27FC236}">
                <a16:creationId xmlns:a16="http://schemas.microsoft.com/office/drawing/2014/main" id="{19B34D72-DDD2-869C-084D-0D42520FC43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91300" y="-834920"/>
            <a:ext cx="8801101" cy="8801101"/>
          </a:xfrm>
          <a:prstGeom prst="rect">
            <a:avLst/>
          </a:prstGeom>
        </p:spPr>
      </p:pic>
      <p:pic>
        <p:nvPicPr>
          <p:cNvPr id="11" name="Picture 10" descr="A pink diamond on a black background&#10;&#10;Description automatically generated">
            <a:extLst>
              <a:ext uri="{FF2B5EF4-FFF2-40B4-BE49-F238E27FC236}">
                <a16:creationId xmlns:a16="http://schemas.microsoft.com/office/drawing/2014/main" id="{82312700-B45D-E00D-4A40-04C7CADB0F3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9120" y="-1744980"/>
            <a:ext cx="4084320" cy="4084320"/>
          </a:xfrm>
          <a:prstGeom prst="rect">
            <a:avLst/>
          </a:prstGeom>
        </p:spPr>
      </p:pic>
      <p:pic>
        <p:nvPicPr>
          <p:cNvPr id="12" name="Picture 11" descr="A pink diamond on a black background&#10;&#10;Description automatically generated">
            <a:extLst>
              <a:ext uri="{FF2B5EF4-FFF2-40B4-BE49-F238E27FC236}">
                <a16:creationId xmlns:a16="http://schemas.microsoft.com/office/drawing/2014/main" id="{DE4B626B-8FD7-31DD-9DB4-8AE47286D2F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81400" y="4815840"/>
            <a:ext cx="4084320" cy="4084320"/>
          </a:xfrm>
          <a:prstGeom prst="rect">
            <a:avLst/>
          </a:prstGeom>
        </p:spPr>
      </p:pic>
      <p:sp>
        <p:nvSpPr>
          <p:cNvPr id="17" name="Text Placeholder 88">
            <a:extLst>
              <a:ext uri="{FF2B5EF4-FFF2-40B4-BE49-F238E27FC236}">
                <a16:creationId xmlns:a16="http://schemas.microsoft.com/office/drawing/2014/main" id="{DB92E3CF-AA8C-2585-B6C6-102496CC1F1B}"/>
              </a:ext>
            </a:extLst>
          </p:cNvPr>
          <p:cNvSpPr>
            <a:spLocks noGrp="1"/>
          </p:cNvSpPr>
          <p:nvPr>
            <p:ph type="body" sz="quarter" idx="13"/>
          </p:nvPr>
        </p:nvSpPr>
        <p:spPr>
          <a:xfrm>
            <a:off x="892971" y="3778670"/>
            <a:ext cx="4959350" cy="469900"/>
          </a:xfrm>
          <a:prstGeom prst="rect">
            <a:avLst/>
          </a:prstGeom>
        </p:spPr>
        <p:txBody>
          <a:bodyPr/>
          <a:lstStyle>
            <a:lvl1pPr marL="0" indent="0">
              <a:buNone/>
              <a:defRPr sz="1800" b="1" i="0">
                <a:solidFill>
                  <a:srgbClr val="FFB81C"/>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a:t>Click to edit Master text styles</a:t>
            </a:r>
          </a:p>
        </p:txBody>
      </p:sp>
      <p:sp>
        <p:nvSpPr>
          <p:cNvPr id="18" name="Text Placeholder 86">
            <a:extLst>
              <a:ext uri="{FF2B5EF4-FFF2-40B4-BE49-F238E27FC236}">
                <a16:creationId xmlns:a16="http://schemas.microsoft.com/office/drawing/2014/main" id="{DEE37DFF-3D3B-9978-BC10-3E98934C7AE8}"/>
              </a:ext>
            </a:extLst>
          </p:cNvPr>
          <p:cNvSpPr>
            <a:spLocks noGrp="1"/>
          </p:cNvSpPr>
          <p:nvPr>
            <p:ph type="body" sz="quarter" idx="14" hasCustomPrompt="1"/>
          </p:nvPr>
        </p:nvSpPr>
        <p:spPr>
          <a:xfrm>
            <a:off x="892972" y="2234512"/>
            <a:ext cx="4707730" cy="1238250"/>
          </a:xfrm>
          <a:prstGeom prst="rect">
            <a:avLst/>
          </a:prstGeom>
        </p:spPr>
        <p:txBody>
          <a:bodyPr/>
          <a:lstStyle>
            <a:lvl1pPr marL="0" indent="0">
              <a:buNone/>
              <a:defRPr sz="4500" b="0" i="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title style</a:t>
            </a:r>
          </a:p>
        </p:txBody>
      </p:sp>
    </p:spTree>
    <p:extLst>
      <p:ext uri="{BB962C8B-B14F-4D97-AF65-F5344CB8AC3E}">
        <p14:creationId xmlns:p14="http://schemas.microsoft.com/office/powerpoint/2010/main" val="15631120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59105772"/>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 id="2147483741" r:id="rId11"/>
    <p:sldLayoutId id="2147483742" r:id="rId12"/>
    <p:sldLayoutId id="2147483743" r:id="rId13"/>
    <p:sldLayoutId id="2147483744" r:id="rId14"/>
    <p:sldLayoutId id="2147483745" r:id="rId15"/>
    <p:sldLayoutId id="2147483746" r:id="rId16"/>
    <p:sldLayoutId id="2147483747" r:id="rId1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4.png"/><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6.xml"/><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2" Type="http://schemas.openxmlformats.org/officeDocument/2006/relationships/image" Target="../media/image68.emf"/><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8941E3F-F901-8296-8FF3-B6685237A977}"/>
              </a:ext>
            </a:extLst>
          </p:cNvPr>
          <p:cNvSpPr>
            <a:spLocks noGrp="1"/>
          </p:cNvSpPr>
          <p:nvPr>
            <p:ph type="body" sz="quarter" idx="13"/>
          </p:nvPr>
        </p:nvSpPr>
        <p:spPr>
          <a:xfrm>
            <a:off x="85576" y="3827308"/>
            <a:ext cx="4959350" cy="469900"/>
          </a:xfrm>
        </p:spPr>
        <p:txBody>
          <a:bodyPr/>
          <a:lstStyle/>
          <a:p>
            <a:r>
              <a:rPr lang="en-US" dirty="0"/>
              <a:t>Math 7B Unit 8 Lesson 5</a:t>
            </a:r>
          </a:p>
        </p:txBody>
      </p:sp>
      <p:sp>
        <p:nvSpPr>
          <p:cNvPr id="4" name="Text Placeholder 3">
            <a:extLst>
              <a:ext uri="{FF2B5EF4-FFF2-40B4-BE49-F238E27FC236}">
                <a16:creationId xmlns:a16="http://schemas.microsoft.com/office/drawing/2014/main" id="{B04ED556-FB84-B164-A44D-60B6CB95932E}"/>
              </a:ext>
            </a:extLst>
          </p:cNvPr>
          <p:cNvSpPr>
            <a:spLocks noGrp="1"/>
          </p:cNvSpPr>
          <p:nvPr>
            <p:ph type="body" sz="quarter" idx="14"/>
          </p:nvPr>
        </p:nvSpPr>
        <p:spPr>
          <a:xfrm>
            <a:off x="85576" y="1325379"/>
            <a:ext cx="7599276" cy="2629318"/>
          </a:xfrm>
        </p:spPr>
        <p:txBody>
          <a:bodyPr/>
          <a:lstStyle/>
          <a:p>
            <a:r>
              <a:rPr lang="en-US" sz="4800" b="1" dirty="0"/>
              <a:t>Probability Approximation: Understanding Chance Events</a:t>
            </a:r>
            <a:endParaRPr lang="en-US" b="1" dirty="0"/>
          </a:p>
        </p:txBody>
      </p:sp>
    </p:spTree>
    <p:extLst>
      <p:ext uri="{BB962C8B-B14F-4D97-AF65-F5344CB8AC3E}">
        <p14:creationId xmlns:p14="http://schemas.microsoft.com/office/powerpoint/2010/main" val="21607164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9E40CE-3801-0B03-15A6-B93A40445EAA}"/>
            </a:ext>
          </a:extLst>
        </p:cNvPr>
        <p:cNvGrpSpPr/>
        <p:nvPr/>
      </p:nvGrpSpPr>
      <p:grpSpPr>
        <a:xfrm>
          <a:off x="0" y="0"/>
          <a:ext cx="0" cy="0"/>
          <a:chOff x="0" y="0"/>
          <a:chExt cx="0" cy="0"/>
        </a:xfrm>
      </p:grpSpPr>
      <p:pic>
        <p:nvPicPr>
          <p:cNvPr id="3" name="Picture 2" descr="A screenshot of a game&#10;&#10;Description automatically generated">
            <a:extLst>
              <a:ext uri="{FF2B5EF4-FFF2-40B4-BE49-F238E27FC236}">
                <a16:creationId xmlns:a16="http://schemas.microsoft.com/office/drawing/2014/main" id="{ABEAC5BD-EEFE-7F56-FCCE-BFA69180D169}"/>
              </a:ext>
            </a:extLst>
          </p:cNvPr>
          <p:cNvPicPr>
            <a:picLocks noChangeAspect="1"/>
          </p:cNvPicPr>
          <p:nvPr/>
        </p:nvPicPr>
        <p:blipFill>
          <a:blip r:embed="rId2"/>
          <a:stretch>
            <a:fillRect/>
          </a:stretch>
        </p:blipFill>
        <p:spPr>
          <a:xfrm>
            <a:off x="968375" y="2833688"/>
            <a:ext cx="6323013" cy="2362200"/>
          </a:xfrm>
          <a:prstGeom prst="rect">
            <a:avLst/>
          </a:prstGeom>
        </p:spPr>
      </p:pic>
      <p:pic>
        <p:nvPicPr>
          <p:cNvPr id="5" name="Picture 4" descr="A white text with black text&#10;&#10;Description automatically generated">
            <a:extLst>
              <a:ext uri="{FF2B5EF4-FFF2-40B4-BE49-F238E27FC236}">
                <a16:creationId xmlns:a16="http://schemas.microsoft.com/office/drawing/2014/main" id="{DDD0C0A8-91D7-2E9D-F1ED-A8749D1EE08B}"/>
              </a:ext>
            </a:extLst>
          </p:cNvPr>
          <p:cNvPicPr>
            <a:picLocks noChangeAspect="1"/>
          </p:cNvPicPr>
          <p:nvPr/>
        </p:nvPicPr>
        <p:blipFill>
          <a:blip r:embed="rId3"/>
          <a:stretch>
            <a:fillRect/>
          </a:stretch>
        </p:blipFill>
        <p:spPr>
          <a:xfrm>
            <a:off x="7362825" y="1848255"/>
            <a:ext cx="4121150" cy="3347633"/>
          </a:xfrm>
          <a:prstGeom prst="rect">
            <a:avLst/>
          </a:prstGeom>
        </p:spPr>
      </p:pic>
      <p:sp>
        <p:nvSpPr>
          <p:cNvPr id="2" name="Title 1">
            <a:extLst>
              <a:ext uri="{FF2B5EF4-FFF2-40B4-BE49-F238E27FC236}">
                <a16:creationId xmlns:a16="http://schemas.microsoft.com/office/drawing/2014/main" id="{5FE0604C-1EEB-0951-30F7-55D5281B1573}"/>
              </a:ext>
            </a:extLst>
          </p:cNvPr>
          <p:cNvSpPr>
            <a:spLocks noGrp="1"/>
          </p:cNvSpPr>
          <p:nvPr>
            <p:ph type="title"/>
          </p:nvPr>
        </p:nvSpPr>
        <p:spPr>
          <a:xfrm>
            <a:off x="979714" y="1006774"/>
            <a:ext cx="10515600" cy="729157"/>
          </a:xfrm>
        </p:spPr>
        <p:txBody>
          <a:bodyPr vert="horz" lIns="91440" tIns="45720" rIns="91440" bIns="45720" rtlCol="0">
            <a:normAutofit/>
          </a:bodyPr>
          <a:lstStyle/>
          <a:p>
            <a:r>
              <a:rPr lang="en-US"/>
              <a:t>Practice</a:t>
            </a:r>
          </a:p>
        </p:txBody>
      </p:sp>
    </p:spTree>
    <p:extLst>
      <p:ext uri="{BB962C8B-B14F-4D97-AF65-F5344CB8AC3E}">
        <p14:creationId xmlns:p14="http://schemas.microsoft.com/office/powerpoint/2010/main" val="35391862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14C22D-48BF-9021-D5B8-EF1E1AF9BB04}"/>
              </a:ext>
            </a:extLst>
          </p:cNvPr>
          <p:cNvSpPr>
            <a:spLocks noGrp="1"/>
          </p:cNvSpPr>
          <p:nvPr>
            <p:ph type="title"/>
          </p:nvPr>
        </p:nvSpPr>
        <p:spPr>
          <a:xfrm>
            <a:off x="677333" y="609600"/>
            <a:ext cx="3851123" cy="1320800"/>
          </a:xfrm>
        </p:spPr>
        <p:txBody>
          <a:bodyPr vert="horz" lIns="91440" tIns="45720" rIns="91440" bIns="45720" rtlCol="0" anchor="t">
            <a:normAutofit/>
          </a:bodyPr>
          <a:lstStyle/>
          <a:p>
            <a:r>
              <a:rPr lang="en-US"/>
              <a:t>Summary</a:t>
            </a:r>
          </a:p>
        </p:txBody>
      </p:sp>
      <p:pic>
        <p:nvPicPr>
          <p:cNvPr id="5" name="Content Placeholder 4" descr="A calculus formula">
            <a:extLst>
              <a:ext uri="{FF2B5EF4-FFF2-40B4-BE49-F238E27FC236}">
                <a16:creationId xmlns:a16="http://schemas.microsoft.com/office/drawing/2014/main" id="{4D45B33C-B91A-3D01-AD5D-3C2506869DC5}"/>
              </a:ext>
            </a:extLst>
          </p:cNvPr>
          <p:cNvPicPr>
            <a:picLocks noGrp="1" noChangeAspect="1"/>
          </p:cNvPicPr>
          <p:nvPr>
            <p:ph sz="half" idx="1"/>
          </p:nvPr>
        </p:nvPicPr>
        <p:blipFill rotWithShape="1">
          <a:blip r:embed="rId3"/>
          <a:srcRect l="7934" r="14957" b="-2"/>
          <a:stretch/>
        </p:blipFill>
        <p:spPr>
          <a:xfrm>
            <a:off x="4645167" y="-11374"/>
            <a:ext cx="7546833" cy="6869374"/>
          </a:xfrm>
          <a:custGeom>
            <a:avLst/>
            <a:gdLst/>
            <a:ahLst/>
            <a:cxnLst/>
            <a:rect l="l" t="t" r="r" b="b"/>
            <a:pathLst>
              <a:path w="7922146" h="6858001">
                <a:moveTo>
                  <a:pt x="379987" y="0"/>
                </a:moveTo>
                <a:lnTo>
                  <a:pt x="5304971" y="0"/>
                </a:lnTo>
                <a:lnTo>
                  <a:pt x="7065281" y="0"/>
                </a:lnTo>
                <a:lnTo>
                  <a:pt x="7397540" y="0"/>
                </a:lnTo>
                <a:lnTo>
                  <a:pt x="7397540" y="1"/>
                </a:lnTo>
                <a:lnTo>
                  <a:pt x="7922146" y="1"/>
                </a:lnTo>
                <a:lnTo>
                  <a:pt x="7922146" y="6858001"/>
                </a:lnTo>
                <a:lnTo>
                  <a:pt x="7065281" y="6858001"/>
                </a:lnTo>
                <a:lnTo>
                  <a:pt x="7065281" y="6858000"/>
                </a:lnTo>
                <a:lnTo>
                  <a:pt x="5932989" y="6858000"/>
                </a:lnTo>
                <a:lnTo>
                  <a:pt x="5932989" y="6858001"/>
                </a:lnTo>
                <a:lnTo>
                  <a:pt x="27809" y="6858001"/>
                </a:lnTo>
                <a:lnTo>
                  <a:pt x="1803228" y="4521201"/>
                </a:lnTo>
                <a:close/>
                <a:moveTo>
                  <a:pt x="0" y="0"/>
                </a:moveTo>
                <a:lnTo>
                  <a:pt x="379987" y="0"/>
                </a:lnTo>
                <a:lnTo>
                  <a:pt x="0" y="407"/>
                </a:lnTo>
                <a:close/>
              </a:path>
            </a:pathLst>
          </a:custGeom>
        </p:spPr>
      </p:pic>
      <p:sp>
        <p:nvSpPr>
          <p:cNvPr id="4" name="Content Placeholder 3">
            <a:extLst>
              <a:ext uri="{FF2B5EF4-FFF2-40B4-BE49-F238E27FC236}">
                <a16:creationId xmlns:a16="http://schemas.microsoft.com/office/drawing/2014/main" id="{1C7403F7-7E2A-1AD0-E275-0B9D58B782E1}"/>
              </a:ext>
            </a:extLst>
          </p:cNvPr>
          <p:cNvSpPr>
            <a:spLocks noGrp="1"/>
          </p:cNvSpPr>
          <p:nvPr>
            <p:ph sz="half" idx="2"/>
          </p:nvPr>
        </p:nvSpPr>
        <p:spPr>
          <a:xfrm>
            <a:off x="677334" y="2160589"/>
            <a:ext cx="3851122" cy="3880773"/>
          </a:xfrm>
        </p:spPr>
        <p:txBody>
          <a:bodyPr vert="horz" lIns="91440" tIns="45720" rIns="91440" bIns="45720" rtlCol="0">
            <a:normAutofit/>
          </a:bodyPr>
          <a:lstStyle/>
          <a:p>
            <a:r>
              <a:rPr lang="en-US" sz="1700"/>
              <a:t>Probability is the measure of the likelihood of an event occurring.</a:t>
            </a:r>
          </a:p>
          <a:p>
            <a:r>
              <a:rPr lang="en-US" sz="1700"/>
              <a:t>Long-run relative frequency is the proportion of times an event occurs in the long run.</a:t>
            </a:r>
          </a:p>
          <a:p>
            <a:r>
              <a:rPr lang="en-US" sz="1700"/>
              <a:t>To approximate probability using long-run relative frequency, we need to do many trials of the chance event.</a:t>
            </a:r>
          </a:p>
          <a:p>
            <a:r>
              <a:rPr lang="en-US" sz="1700"/>
              <a:t>The more trials we do, the closer the long-run relative frequency will be to the true probability of the event.</a:t>
            </a:r>
          </a:p>
        </p:txBody>
      </p:sp>
    </p:spTree>
    <p:extLst>
      <p:ext uri="{BB962C8B-B14F-4D97-AF65-F5344CB8AC3E}">
        <p14:creationId xmlns:p14="http://schemas.microsoft.com/office/powerpoint/2010/main" val="32204469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014928E-CD26-6B53-EE04-9BB65B9D850F}"/>
              </a:ext>
            </a:extLst>
          </p:cNvPr>
          <p:cNvSpPr/>
          <p:nvPr/>
        </p:nvSpPr>
        <p:spPr>
          <a:xfrm>
            <a:off x="0" y="0"/>
            <a:ext cx="12192000" cy="68580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1206DF3D-EFE5-C18C-37C3-8F867DBC596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97131" y="2832100"/>
            <a:ext cx="3397738" cy="1193800"/>
          </a:xfrm>
          <a:prstGeom prst="rect">
            <a:avLst/>
          </a:prstGeom>
        </p:spPr>
      </p:pic>
    </p:spTree>
    <p:extLst>
      <p:ext uri="{BB962C8B-B14F-4D97-AF65-F5344CB8AC3E}">
        <p14:creationId xmlns:p14="http://schemas.microsoft.com/office/powerpoint/2010/main" val="41720264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8C8336-6E08-5EBB-74F5-B2442075A71B}"/>
              </a:ext>
            </a:extLst>
          </p:cNvPr>
          <p:cNvSpPr>
            <a:spLocks noGrp="1"/>
          </p:cNvSpPr>
          <p:nvPr>
            <p:ph type="title"/>
          </p:nvPr>
        </p:nvSpPr>
        <p:spPr>
          <a:xfrm>
            <a:off x="961029" y="1006774"/>
            <a:ext cx="10515600" cy="729157"/>
          </a:xfrm>
        </p:spPr>
        <p:txBody>
          <a:bodyPr>
            <a:normAutofit/>
          </a:bodyPr>
          <a:lstStyle/>
          <a:p>
            <a:r>
              <a:rPr lang="en-US"/>
              <a:t>Key Words</a:t>
            </a:r>
          </a:p>
        </p:txBody>
      </p:sp>
      <p:sp>
        <p:nvSpPr>
          <p:cNvPr id="3" name="Content Placeholder 2">
            <a:extLst>
              <a:ext uri="{FF2B5EF4-FFF2-40B4-BE49-F238E27FC236}">
                <a16:creationId xmlns:a16="http://schemas.microsoft.com/office/drawing/2014/main" id="{15655F72-D54C-119A-E525-1A1BCECE3971}"/>
              </a:ext>
            </a:extLst>
          </p:cNvPr>
          <p:cNvSpPr>
            <a:spLocks noGrp="1"/>
          </p:cNvSpPr>
          <p:nvPr>
            <p:ph idx="1"/>
          </p:nvPr>
        </p:nvSpPr>
        <p:spPr>
          <a:xfrm>
            <a:off x="968828" y="2009617"/>
            <a:ext cx="10515600" cy="4013496"/>
          </a:xfrm>
        </p:spPr>
        <p:txBody>
          <a:bodyPr vert="horz" lIns="91440" tIns="45720" rIns="91440" bIns="45720" rtlCol="0">
            <a:normAutofit/>
          </a:bodyPr>
          <a:lstStyle/>
          <a:p>
            <a:r>
              <a:rPr lang="en-US" sz="1500" b="1"/>
              <a:t>chance event</a:t>
            </a:r>
            <a:r>
              <a:rPr lang="en-US" sz="1500"/>
              <a:t> – a set that contains some outcomes from a chance process  </a:t>
            </a:r>
          </a:p>
          <a:p>
            <a:r>
              <a:rPr lang="en-US" sz="1500" b="1"/>
              <a:t>experimental probability</a:t>
            </a:r>
            <a:r>
              <a:rPr lang="en-US" sz="1500"/>
              <a:t> – a numerical measure that describes how frequently an event occurred in an actual experiment  </a:t>
            </a:r>
          </a:p>
          <a:p>
            <a:r>
              <a:rPr lang="en-US" sz="1500" b="1"/>
              <a:t>frequency</a:t>
            </a:r>
            <a:r>
              <a:rPr lang="en-US" sz="1500"/>
              <a:t> – the number of times an event occurred in repeated trials of a chance process  </a:t>
            </a:r>
          </a:p>
          <a:p>
            <a:r>
              <a:rPr lang="en-US" sz="1500" b="1"/>
              <a:t>Law of Large Numbers</a:t>
            </a:r>
            <a:r>
              <a:rPr lang="en-US" sz="1500"/>
              <a:t> –  the relative frequency of an event approaches the probability of that event in repeated independent trials of a chance process  </a:t>
            </a:r>
          </a:p>
          <a:p>
            <a:r>
              <a:rPr lang="en-US" sz="1500" b="1"/>
              <a:t>long-run relative frequency</a:t>
            </a:r>
            <a:r>
              <a:rPr lang="en-US" sz="1500"/>
              <a:t> – the ratio of the number of times the event occurred in the very long sequence of observations to the total number of trials conducted  </a:t>
            </a:r>
          </a:p>
          <a:p>
            <a:r>
              <a:rPr lang="en-US" sz="1500"/>
              <a:t>Probability model – the presentation of outcomes of a chance process along with their probabilities</a:t>
            </a:r>
          </a:p>
          <a:p>
            <a:r>
              <a:rPr lang="en-US" sz="1500" b="1"/>
              <a:t>relative frequency</a:t>
            </a:r>
            <a:r>
              <a:rPr lang="en-US" sz="1500"/>
              <a:t> – the ratio of the number of outcomes in a specified event to the total number of outcomes  </a:t>
            </a:r>
          </a:p>
          <a:p>
            <a:r>
              <a:rPr lang="en-US" sz="1500" b="1"/>
              <a:t>sample space</a:t>
            </a:r>
            <a:r>
              <a:rPr lang="en-US" sz="1500"/>
              <a:t> – the set of all possible outcomes of a random experiment  </a:t>
            </a:r>
          </a:p>
          <a:p>
            <a:r>
              <a:rPr lang="en-US" sz="1500" b="1"/>
              <a:t>simulation</a:t>
            </a:r>
            <a:r>
              <a:rPr lang="en-US" sz="1500"/>
              <a:t> – an artificial recreation of a random experiment, usually with the use of a computer  </a:t>
            </a:r>
          </a:p>
          <a:p>
            <a:r>
              <a:rPr lang="en-US" sz="1500" b="1"/>
              <a:t>trial</a:t>
            </a:r>
            <a:r>
              <a:rPr lang="en-US" sz="1500"/>
              <a:t> – a particular performance of a random experiment </a:t>
            </a:r>
          </a:p>
          <a:p>
            <a:endParaRPr lang="en-US" sz="1500"/>
          </a:p>
        </p:txBody>
      </p:sp>
    </p:spTree>
    <p:extLst>
      <p:ext uri="{BB962C8B-B14F-4D97-AF65-F5344CB8AC3E}">
        <p14:creationId xmlns:p14="http://schemas.microsoft.com/office/powerpoint/2010/main" val="42035666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3B35BA-8195-2FD1-61B9-9E60A0D93451}"/>
              </a:ext>
            </a:extLst>
          </p:cNvPr>
          <p:cNvSpPr>
            <a:spLocks noGrp="1"/>
          </p:cNvSpPr>
          <p:nvPr>
            <p:ph type="title"/>
          </p:nvPr>
        </p:nvSpPr>
        <p:spPr>
          <a:xfrm>
            <a:off x="961029" y="1006774"/>
            <a:ext cx="10515600" cy="729157"/>
          </a:xfrm>
        </p:spPr>
        <p:txBody>
          <a:bodyPr vert="horz" lIns="91440" tIns="45720" rIns="91440" bIns="45720" rtlCol="0">
            <a:normAutofit/>
          </a:bodyPr>
          <a:lstStyle/>
          <a:p>
            <a:r>
              <a:rPr lang="en-US" dirty="0"/>
              <a:t>The Law of Large Numbers</a:t>
            </a:r>
          </a:p>
        </p:txBody>
      </p:sp>
      <p:graphicFrame>
        <p:nvGraphicFramePr>
          <p:cNvPr id="6" name="Content Placeholder 3">
            <a:extLst>
              <a:ext uri="{FF2B5EF4-FFF2-40B4-BE49-F238E27FC236}">
                <a16:creationId xmlns:a16="http://schemas.microsoft.com/office/drawing/2014/main" id="{626ACC60-C97D-EA6A-D6E8-3176644FB47D}"/>
              </a:ext>
            </a:extLst>
          </p:cNvPr>
          <p:cNvGraphicFramePr/>
          <p:nvPr>
            <p:extLst>
              <p:ext uri="{D42A27DB-BD31-4B8C-83A1-F6EECF244321}">
                <p14:modId xmlns:p14="http://schemas.microsoft.com/office/powerpoint/2010/main" val="3442806117"/>
              </p:ext>
            </p:extLst>
          </p:nvPr>
        </p:nvGraphicFramePr>
        <p:xfrm>
          <a:off x="968828" y="2009617"/>
          <a:ext cx="10515600" cy="401349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5365381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DE1AA691-233F-41FE-233A-BD8FF02DBA00}"/>
              </a:ext>
            </a:extLst>
          </p:cNvPr>
          <p:cNvSpPr>
            <a:spLocks noGrp="1"/>
          </p:cNvSpPr>
          <p:nvPr>
            <p:ph sz="half" idx="1"/>
          </p:nvPr>
        </p:nvSpPr>
        <p:spPr>
          <a:xfrm>
            <a:off x="838200" y="2024408"/>
            <a:ext cx="5181600" cy="4351338"/>
          </a:xfrm>
          <a:prstGeom prst="rect">
            <a:avLst/>
          </a:prstGeom>
        </p:spPr>
        <p:txBody>
          <a:bodyPr vert="horz" lIns="91440" tIns="45720" rIns="91440" bIns="45720" rtlCol="0">
            <a:normAutofit/>
          </a:bodyPr>
          <a:lstStyle/>
          <a:p>
            <a:pPr marL="457200" indent="-457200">
              <a:buFont typeface="Arial" panose="020B0604020202020204" pitchFamily="34" charset="0"/>
              <a:buChar char="•"/>
            </a:pPr>
            <a:r>
              <a:rPr lang="en-US"/>
              <a:t>Probability is the measure of the likelihood of an event occurring.</a:t>
            </a:r>
          </a:p>
          <a:p>
            <a:pPr marL="457200" indent="-457200">
              <a:buFont typeface="Arial" panose="020B0604020202020204" pitchFamily="34" charset="0"/>
              <a:buChar char="•"/>
            </a:pPr>
            <a:r>
              <a:rPr lang="en-US"/>
              <a:t>It can be expressed as a fraction, decimal or percentage.</a:t>
            </a:r>
          </a:p>
        </p:txBody>
      </p:sp>
      <p:sp>
        <p:nvSpPr>
          <p:cNvPr id="2" name="Title 1">
            <a:extLst>
              <a:ext uri="{FF2B5EF4-FFF2-40B4-BE49-F238E27FC236}">
                <a16:creationId xmlns:a16="http://schemas.microsoft.com/office/drawing/2014/main" id="{CACD4B7D-254C-FCAF-EE66-0BAF8630E8FC}"/>
              </a:ext>
            </a:extLst>
          </p:cNvPr>
          <p:cNvSpPr>
            <a:spLocks noGrp="1"/>
          </p:cNvSpPr>
          <p:nvPr>
            <p:ph type="title"/>
          </p:nvPr>
        </p:nvSpPr>
        <p:spPr>
          <a:xfrm>
            <a:off x="961029" y="1006774"/>
            <a:ext cx="10515600" cy="729157"/>
          </a:xfrm>
          <a:prstGeom prst="rect">
            <a:avLst/>
          </a:prstGeom>
        </p:spPr>
        <p:txBody>
          <a:bodyPr vert="horz" lIns="91440" tIns="45720" rIns="91440" bIns="45720" rtlCol="0">
            <a:normAutofit/>
          </a:bodyPr>
          <a:lstStyle/>
          <a:p>
            <a:r>
              <a:rPr lang="en-US" dirty="0"/>
              <a:t>What is Probability?</a:t>
            </a:r>
          </a:p>
        </p:txBody>
      </p:sp>
      <p:pic>
        <p:nvPicPr>
          <p:cNvPr id="5" name="Content Placeholder 4" descr="Floating pair of dice">
            <a:extLst>
              <a:ext uri="{FF2B5EF4-FFF2-40B4-BE49-F238E27FC236}">
                <a16:creationId xmlns:a16="http://schemas.microsoft.com/office/drawing/2014/main" id="{9EC35694-9BBA-EA78-7B76-5F7FD39EC119}"/>
              </a:ext>
            </a:extLst>
          </p:cNvPr>
          <p:cNvPicPr>
            <a:picLocks noGrp="1" noChangeAspect="1"/>
          </p:cNvPicPr>
          <p:nvPr>
            <p:ph sz="half" idx="13"/>
          </p:nvPr>
        </p:nvPicPr>
        <p:blipFill rotWithShape="1">
          <a:blip r:embed="rId3"/>
          <a:srcRect t="16023"/>
          <a:stretch/>
        </p:blipFill>
        <p:spPr>
          <a:xfrm>
            <a:off x="6172202" y="2024408"/>
            <a:ext cx="5181600" cy="4351338"/>
          </a:xfrm>
          <a:custGeom>
            <a:avLst/>
            <a:gdLst/>
            <a:ahLst/>
            <a:cxnLst/>
            <a:rect l="l" t="t" r="r" b="b"/>
            <a:pathLst>
              <a:path w="7922146" h="6858001">
                <a:moveTo>
                  <a:pt x="379987" y="0"/>
                </a:moveTo>
                <a:lnTo>
                  <a:pt x="5304971" y="0"/>
                </a:lnTo>
                <a:lnTo>
                  <a:pt x="7065281" y="0"/>
                </a:lnTo>
                <a:lnTo>
                  <a:pt x="7397540" y="0"/>
                </a:lnTo>
                <a:lnTo>
                  <a:pt x="7397540" y="1"/>
                </a:lnTo>
                <a:lnTo>
                  <a:pt x="7922146" y="1"/>
                </a:lnTo>
                <a:lnTo>
                  <a:pt x="7922146" y="6858001"/>
                </a:lnTo>
                <a:lnTo>
                  <a:pt x="7065281" y="6858001"/>
                </a:lnTo>
                <a:lnTo>
                  <a:pt x="7065281" y="6858000"/>
                </a:lnTo>
                <a:lnTo>
                  <a:pt x="5932989" y="6858000"/>
                </a:lnTo>
                <a:lnTo>
                  <a:pt x="5932989" y="6858001"/>
                </a:lnTo>
                <a:lnTo>
                  <a:pt x="27809" y="6858001"/>
                </a:lnTo>
                <a:lnTo>
                  <a:pt x="1803228" y="4521201"/>
                </a:lnTo>
                <a:close/>
                <a:moveTo>
                  <a:pt x="0" y="0"/>
                </a:moveTo>
                <a:lnTo>
                  <a:pt x="379987" y="0"/>
                </a:lnTo>
                <a:lnTo>
                  <a:pt x="0" y="407"/>
                </a:lnTo>
                <a:close/>
              </a:path>
            </a:pathLst>
          </a:custGeom>
          <a:noFill/>
        </p:spPr>
      </p:pic>
    </p:spTree>
    <p:extLst>
      <p:ext uri="{BB962C8B-B14F-4D97-AF65-F5344CB8AC3E}">
        <p14:creationId xmlns:p14="http://schemas.microsoft.com/office/powerpoint/2010/main" val="34532713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C39EF1DD-AFA3-B533-C804-4FA125D0DC9C}"/>
              </a:ext>
            </a:extLst>
          </p:cNvPr>
          <p:cNvSpPr>
            <a:spLocks noGrp="1"/>
          </p:cNvSpPr>
          <p:nvPr>
            <p:ph sz="half" idx="1"/>
          </p:nvPr>
        </p:nvSpPr>
        <p:spPr>
          <a:xfrm>
            <a:off x="838200" y="2024408"/>
            <a:ext cx="5181600" cy="4351338"/>
          </a:xfrm>
        </p:spPr>
        <p:txBody>
          <a:bodyPr vert="horz" lIns="91440" tIns="45720" rIns="91440" bIns="45720" rtlCol="0">
            <a:normAutofit/>
          </a:bodyPr>
          <a:lstStyle/>
          <a:p>
            <a:r>
              <a:rPr lang="en-US" dirty="0"/>
              <a:t>Long-run relative frequency is the proportion of times an event occurs in the long run.</a:t>
            </a:r>
          </a:p>
          <a:p>
            <a:r>
              <a:rPr lang="en-US" dirty="0"/>
              <a:t>To approximate probability using long-run relative frequency, we need to do many trials of the chance event.</a:t>
            </a:r>
          </a:p>
          <a:p>
            <a:r>
              <a:rPr lang="en-US" dirty="0"/>
              <a:t>As we do more trials, the long-run relative frequency should approach the probability of the event.</a:t>
            </a:r>
          </a:p>
        </p:txBody>
      </p:sp>
      <p:sp>
        <p:nvSpPr>
          <p:cNvPr id="2" name="Title 1">
            <a:extLst>
              <a:ext uri="{FF2B5EF4-FFF2-40B4-BE49-F238E27FC236}">
                <a16:creationId xmlns:a16="http://schemas.microsoft.com/office/drawing/2014/main" id="{BC820913-5493-D57E-BF8E-ACD8D4DFCA9D}"/>
              </a:ext>
            </a:extLst>
          </p:cNvPr>
          <p:cNvSpPr>
            <a:spLocks noGrp="1"/>
          </p:cNvSpPr>
          <p:nvPr>
            <p:ph type="title"/>
          </p:nvPr>
        </p:nvSpPr>
        <p:spPr>
          <a:xfrm>
            <a:off x="961029" y="1006774"/>
            <a:ext cx="10515600" cy="729157"/>
          </a:xfrm>
        </p:spPr>
        <p:txBody>
          <a:bodyPr vert="horz" lIns="91440" tIns="45720" rIns="91440" bIns="45720" rtlCol="0">
            <a:normAutofit/>
          </a:bodyPr>
          <a:lstStyle/>
          <a:p>
            <a:r>
              <a:rPr lang="en-US"/>
              <a:t>What is Long-Run Relative Frequency?</a:t>
            </a:r>
          </a:p>
        </p:txBody>
      </p:sp>
      <p:pic>
        <p:nvPicPr>
          <p:cNvPr id="5" name="Content Placeholder 4" descr="Studio shot of young handsome bearded Persian man doctor against colored background vertical shot">
            <a:extLst>
              <a:ext uri="{FF2B5EF4-FFF2-40B4-BE49-F238E27FC236}">
                <a16:creationId xmlns:a16="http://schemas.microsoft.com/office/drawing/2014/main" id="{DDB11DCF-1AF4-295F-631B-FE21D3301304}"/>
              </a:ext>
            </a:extLst>
          </p:cNvPr>
          <p:cNvPicPr>
            <a:picLocks noGrp="1" noChangeAspect="1"/>
          </p:cNvPicPr>
          <p:nvPr>
            <p:ph sz="half" idx="13"/>
          </p:nvPr>
        </p:nvPicPr>
        <p:blipFill rotWithShape="1">
          <a:blip r:embed="rId3"/>
          <a:stretch/>
        </p:blipFill>
        <p:spPr>
          <a:xfrm>
            <a:off x="7310743" y="2024408"/>
            <a:ext cx="2904518" cy="4351338"/>
          </a:xfrm>
          <a:prstGeom prst="rect">
            <a:avLst/>
          </a:prstGeom>
          <a:noFill/>
        </p:spPr>
      </p:pic>
    </p:spTree>
    <p:extLst>
      <p:ext uri="{BB962C8B-B14F-4D97-AF65-F5344CB8AC3E}">
        <p14:creationId xmlns:p14="http://schemas.microsoft.com/office/powerpoint/2010/main" val="8931893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648705FF-A120-E466-7F98-3B1932F4A4E7}"/>
              </a:ext>
            </a:extLst>
          </p:cNvPr>
          <p:cNvSpPr>
            <a:spLocks noGrp="1"/>
          </p:cNvSpPr>
          <p:nvPr>
            <p:ph sz="half" idx="1"/>
          </p:nvPr>
        </p:nvSpPr>
        <p:spPr>
          <a:xfrm>
            <a:off x="838198" y="2208179"/>
            <a:ext cx="5181600" cy="4649821"/>
          </a:xfrm>
        </p:spPr>
        <p:txBody>
          <a:bodyPr vert="horz" lIns="91440" tIns="45720" rIns="91440" bIns="45720" rtlCol="0">
            <a:normAutofit/>
          </a:bodyPr>
          <a:lstStyle/>
          <a:p>
            <a:r>
              <a:rPr lang="en-US" dirty="0"/>
              <a:t>Flip a coin 20 times and record the number of heads and tails.</a:t>
            </a:r>
          </a:p>
          <a:p>
            <a:r>
              <a:rPr lang="en-US" dirty="0"/>
              <a:t>Calculate the long-run relative frequency of getting heads.</a:t>
            </a:r>
          </a:p>
          <a:p>
            <a:r>
              <a:rPr lang="en-US" dirty="0"/>
              <a:t>Repeat the experiment with more trials and see if the long-run relative frequency gets closer to 0.5.</a:t>
            </a:r>
          </a:p>
        </p:txBody>
      </p:sp>
      <p:sp>
        <p:nvSpPr>
          <p:cNvPr id="2" name="Title 1">
            <a:extLst>
              <a:ext uri="{FF2B5EF4-FFF2-40B4-BE49-F238E27FC236}">
                <a16:creationId xmlns:a16="http://schemas.microsoft.com/office/drawing/2014/main" id="{B6610DCC-8999-AC52-DF27-6F1571865510}"/>
              </a:ext>
            </a:extLst>
          </p:cNvPr>
          <p:cNvSpPr>
            <a:spLocks noGrp="1"/>
          </p:cNvSpPr>
          <p:nvPr>
            <p:ph type="title"/>
          </p:nvPr>
        </p:nvSpPr>
        <p:spPr>
          <a:xfrm>
            <a:off x="961029" y="1006774"/>
            <a:ext cx="10515600" cy="729157"/>
          </a:xfrm>
        </p:spPr>
        <p:txBody>
          <a:bodyPr vert="horz" lIns="91440" tIns="45720" rIns="91440" bIns="45720" rtlCol="0">
            <a:normAutofit/>
          </a:bodyPr>
          <a:lstStyle/>
          <a:p>
            <a:r>
              <a:rPr lang="en-US" dirty="0"/>
              <a:t>Practice</a:t>
            </a:r>
          </a:p>
        </p:txBody>
      </p:sp>
      <p:pic>
        <p:nvPicPr>
          <p:cNvPr id="5" name="Content Placeholder 4">
            <a:extLst>
              <a:ext uri="{FF2B5EF4-FFF2-40B4-BE49-F238E27FC236}">
                <a16:creationId xmlns:a16="http://schemas.microsoft.com/office/drawing/2014/main" id="{CAFBB49E-83DF-27B6-CACD-A40DED739314}"/>
              </a:ext>
            </a:extLst>
          </p:cNvPr>
          <p:cNvPicPr>
            <a:picLocks noGrp="1" noChangeAspect="1"/>
          </p:cNvPicPr>
          <p:nvPr>
            <p:ph sz="half" idx="13"/>
          </p:nvPr>
        </p:nvPicPr>
        <p:blipFill rotWithShape="1">
          <a:blip r:embed="rId3"/>
          <a:stretch/>
        </p:blipFill>
        <p:spPr>
          <a:xfrm>
            <a:off x="6172202" y="2742752"/>
            <a:ext cx="5181600" cy="2914650"/>
          </a:xfrm>
          <a:prstGeom prst="rect">
            <a:avLst/>
          </a:prstGeom>
          <a:noFill/>
        </p:spPr>
      </p:pic>
    </p:spTree>
    <p:extLst>
      <p:ext uri="{BB962C8B-B14F-4D97-AF65-F5344CB8AC3E}">
        <p14:creationId xmlns:p14="http://schemas.microsoft.com/office/powerpoint/2010/main" val="38930862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15FCE4-D4F9-4767-4CB0-82CF509A669B}"/>
              </a:ext>
            </a:extLst>
          </p:cNvPr>
          <p:cNvSpPr>
            <a:spLocks noGrp="1"/>
          </p:cNvSpPr>
          <p:nvPr>
            <p:ph type="title"/>
          </p:nvPr>
        </p:nvSpPr>
        <p:spPr/>
        <p:txBody>
          <a:bodyPr/>
          <a:lstStyle/>
          <a:p>
            <a:r>
              <a:rPr lang="en-US" dirty="0"/>
              <a:t>Practice</a:t>
            </a:r>
          </a:p>
        </p:txBody>
      </p:sp>
      <p:pic>
        <p:nvPicPr>
          <p:cNvPr id="5" name="Picture 4" descr="A screenshot of a test&#10;&#10;Description automatically generated">
            <a:extLst>
              <a:ext uri="{FF2B5EF4-FFF2-40B4-BE49-F238E27FC236}">
                <a16:creationId xmlns:a16="http://schemas.microsoft.com/office/drawing/2014/main" id="{29D0C0F8-B72F-5831-1C2A-AC3B448BB8DB}"/>
              </a:ext>
            </a:extLst>
          </p:cNvPr>
          <p:cNvPicPr>
            <a:picLocks noChangeAspect="1"/>
          </p:cNvPicPr>
          <p:nvPr/>
        </p:nvPicPr>
        <p:blipFill>
          <a:blip r:embed="rId2"/>
          <a:stretch>
            <a:fillRect/>
          </a:stretch>
        </p:blipFill>
        <p:spPr>
          <a:xfrm>
            <a:off x="785454" y="2003306"/>
            <a:ext cx="8392603" cy="3297087"/>
          </a:xfrm>
          <a:prstGeom prst="rect">
            <a:avLst/>
          </a:prstGeom>
        </p:spPr>
      </p:pic>
    </p:spTree>
    <p:extLst>
      <p:ext uri="{BB962C8B-B14F-4D97-AF65-F5344CB8AC3E}">
        <p14:creationId xmlns:p14="http://schemas.microsoft.com/office/powerpoint/2010/main" val="18453122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white background with black text&#10;&#10;Description automatically generated">
            <a:extLst>
              <a:ext uri="{FF2B5EF4-FFF2-40B4-BE49-F238E27FC236}">
                <a16:creationId xmlns:a16="http://schemas.microsoft.com/office/drawing/2014/main" id="{65DAA53E-E695-40A3-AFCF-760D7AE00396}"/>
              </a:ext>
            </a:extLst>
          </p:cNvPr>
          <p:cNvPicPr>
            <a:picLocks noChangeAspect="1"/>
          </p:cNvPicPr>
          <p:nvPr/>
        </p:nvPicPr>
        <p:blipFill>
          <a:blip r:embed="rId2"/>
          <a:stretch>
            <a:fillRect/>
          </a:stretch>
        </p:blipFill>
        <p:spPr>
          <a:xfrm>
            <a:off x="421347" y="2574537"/>
            <a:ext cx="5670250" cy="1378249"/>
          </a:xfrm>
          <a:prstGeom prst="rect">
            <a:avLst/>
          </a:prstGeom>
        </p:spPr>
      </p:pic>
      <p:pic>
        <p:nvPicPr>
          <p:cNvPr id="5" name="Picture 4" descr="A grid of math problems&#10;&#10;Description automatically generated">
            <a:extLst>
              <a:ext uri="{FF2B5EF4-FFF2-40B4-BE49-F238E27FC236}">
                <a16:creationId xmlns:a16="http://schemas.microsoft.com/office/drawing/2014/main" id="{BE51BA3D-170C-BCFD-A6E1-F30168572DD4}"/>
              </a:ext>
            </a:extLst>
          </p:cNvPr>
          <p:cNvPicPr>
            <a:picLocks noChangeAspect="1"/>
          </p:cNvPicPr>
          <p:nvPr/>
        </p:nvPicPr>
        <p:blipFill>
          <a:blip r:embed="rId3"/>
          <a:stretch>
            <a:fillRect/>
          </a:stretch>
        </p:blipFill>
        <p:spPr>
          <a:xfrm>
            <a:off x="6403318" y="0"/>
            <a:ext cx="2692156" cy="6858000"/>
          </a:xfrm>
          <a:prstGeom prst="rect">
            <a:avLst/>
          </a:prstGeom>
        </p:spPr>
      </p:pic>
    </p:spTree>
    <p:extLst>
      <p:ext uri="{BB962C8B-B14F-4D97-AF65-F5344CB8AC3E}">
        <p14:creationId xmlns:p14="http://schemas.microsoft.com/office/powerpoint/2010/main" val="23430879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78E9CB-1DEA-0F58-1C28-49977DABC4BC}"/>
            </a:ext>
          </a:extLst>
        </p:cNvPr>
        <p:cNvGrpSpPr/>
        <p:nvPr/>
      </p:nvGrpSpPr>
      <p:grpSpPr>
        <a:xfrm>
          <a:off x="0" y="0"/>
          <a:ext cx="0" cy="0"/>
          <a:chOff x="0" y="0"/>
          <a:chExt cx="0" cy="0"/>
        </a:xfrm>
      </p:grpSpPr>
      <p:pic>
        <p:nvPicPr>
          <p:cNvPr id="3" name="Picture 2" descr="A screenshot of a game&#10;&#10;Description automatically generated">
            <a:extLst>
              <a:ext uri="{FF2B5EF4-FFF2-40B4-BE49-F238E27FC236}">
                <a16:creationId xmlns:a16="http://schemas.microsoft.com/office/drawing/2014/main" id="{C5B71E20-4B12-B415-76A3-01AB62A776A4}"/>
              </a:ext>
            </a:extLst>
          </p:cNvPr>
          <p:cNvPicPr>
            <a:picLocks noChangeAspect="1"/>
          </p:cNvPicPr>
          <p:nvPr/>
        </p:nvPicPr>
        <p:blipFill>
          <a:blip r:embed="rId2"/>
          <a:stretch>
            <a:fillRect/>
          </a:stretch>
        </p:blipFill>
        <p:spPr>
          <a:xfrm>
            <a:off x="3113088" y="2008188"/>
            <a:ext cx="6224588" cy="2381250"/>
          </a:xfrm>
          <a:prstGeom prst="rect">
            <a:avLst/>
          </a:prstGeom>
        </p:spPr>
      </p:pic>
      <p:pic>
        <p:nvPicPr>
          <p:cNvPr id="4" name="Picture 3" descr="A white background with black text&#10;&#10;Description automatically generated">
            <a:extLst>
              <a:ext uri="{FF2B5EF4-FFF2-40B4-BE49-F238E27FC236}">
                <a16:creationId xmlns:a16="http://schemas.microsoft.com/office/drawing/2014/main" id="{BC66BF14-071F-9342-4BC2-DE95BCEA411A}"/>
              </a:ext>
            </a:extLst>
          </p:cNvPr>
          <p:cNvPicPr>
            <a:picLocks noChangeAspect="1"/>
          </p:cNvPicPr>
          <p:nvPr/>
        </p:nvPicPr>
        <p:blipFill>
          <a:blip r:embed="rId3"/>
          <a:stretch>
            <a:fillRect/>
          </a:stretch>
        </p:blipFill>
        <p:spPr>
          <a:xfrm>
            <a:off x="3113088" y="4440238"/>
            <a:ext cx="6224588" cy="1582738"/>
          </a:xfrm>
          <a:prstGeom prst="rect">
            <a:avLst/>
          </a:prstGeom>
        </p:spPr>
      </p:pic>
      <p:sp>
        <p:nvSpPr>
          <p:cNvPr id="2" name="Title 1">
            <a:extLst>
              <a:ext uri="{FF2B5EF4-FFF2-40B4-BE49-F238E27FC236}">
                <a16:creationId xmlns:a16="http://schemas.microsoft.com/office/drawing/2014/main" id="{39D6E170-726B-E819-4A50-331C182481AE}"/>
              </a:ext>
            </a:extLst>
          </p:cNvPr>
          <p:cNvSpPr>
            <a:spLocks noGrp="1"/>
          </p:cNvSpPr>
          <p:nvPr>
            <p:ph type="title"/>
          </p:nvPr>
        </p:nvSpPr>
        <p:spPr>
          <a:xfrm>
            <a:off x="979714" y="1006774"/>
            <a:ext cx="10515600" cy="729157"/>
          </a:xfrm>
        </p:spPr>
        <p:txBody>
          <a:bodyPr vert="horz" lIns="91440" tIns="45720" rIns="91440" bIns="45720" rtlCol="0">
            <a:normAutofit/>
          </a:bodyPr>
          <a:lstStyle/>
          <a:p>
            <a:r>
              <a:rPr lang="en-US" dirty="0"/>
              <a:t>Practice</a:t>
            </a:r>
          </a:p>
        </p:txBody>
      </p:sp>
    </p:spTree>
    <p:extLst>
      <p:ext uri="{BB962C8B-B14F-4D97-AF65-F5344CB8AC3E}">
        <p14:creationId xmlns:p14="http://schemas.microsoft.com/office/powerpoint/2010/main" val="2184220774"/>
      </p:ext>
    </p:extLst>
  </p:cSld>
  <p:clrMapOvr>
    <a:masterClrMapping/>
  </p:clrMapOvr>
</p:sld>
</file>

<file path=ppt/theme/theme1.xml><?xml version="1.0" encoding="utf-8"?>
<a:theme xmlns:a="http://schemas.openxmlformats.org/drawingml/2006/main" name="Pearson Theme">
  <a:themeElements>
    <a:clrScheme name="Custom 2">
      <a:dk1>
        <a:srgbClr val="000000"/>
      </a:dk1>
      <a:lt1>
        <a:srgbClr val="FFFFFF"/>
      </a:lt1>
      <a:dk2>
        <a:srgbClr val="5C194D"/>
      </a:dk2>
      <a:lt2>
        <a:srgbClr val="4FC0BE"/>
      </a:lt2>
      <a:accent1>
        <a:srgbClr val="752156"/>
      </a:accent1>
      <a:accent2>
        <a:srgbClr val="74D4D3"/>
      </a:accent2>
      <a:accent3>
        <a:srgbClr val="E9057E"/>
      </a:accent3>
      <a:accent4>
        <a:srgbClr val="E5A61A"/>
      </a:accent4>
      <a:accent5>
        <a:srgbClr val="D1DA0E"/>
      </a:accent5>
      <a:accent6>
        <a:srgbClr val="70AD47"/>
      </a:accent6>
      <a:hlink>
        <a:srgbClr val="BE0367"/>
      </a:hlink>
      <a:folHlink>
        <a:srgbClr val="F6B3D6"/>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earson Theme" id="{C9080996-AA16-4B68-A987-23A4610E507D}" vid="{6DAE7AAB-0EE7-488B-BCFF-767A9DD5AB7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bcd61488-c322-43d0-89b6-881a41f9ed06" xsi:nil="true"/>
    <lcf76f155ced4ddcb4097134ff3c332f xmlns="1d252d0b-cd19-4c95-9ea0-58e2e745ab15">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13253CDB32E9C94BAEF96199C7312ABF" ma:contentTypeVersion="18" ma:contentTypeDescription="Create a new document." ma:contentTypeScope="" ma:versionID="ba25de75f5e2d66382cf6327b7200477">
  <xsd:schema xmlns:xsd="http://www.w3.org/2001/XMLSchema" xmlns:xs="http://www.w3.org/2001/XMLSchema" xmlns:p="http://schemas.microsoft.com/office/2006/metadata/properties" xmlns:ns2="1d252d0b-cd19-4c95-9ea0-58e2e745ab15" xmlns:ns3="bcd61488-c322-43d0-89b6-881a41f9ed06" targetNamespace="http://schemas.microsoft.com/office/2006/metadata/properties" ma:root="true" ma:fieldsID="3e20a721a71c1ac7897d10d9a9355766" ns2:_="" ns3:_="">
    <xsd:import namespace="1d252d0b-cd19-4c95-9ea0-58e2e745ab15"/>
    <xsd:import namespace="bcd61488-c322-43d0-89b6-881a41f9ed06"/>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lcf76f155ced4ddcb4097134ff3c332f" minOccurs="0"/>
                <xsd:element ref="ns3:TaxCatchAll" minOccurs="0"/>
                <xsd:element ref="ns2:MediaServiceDateTaken" minOccurs="0"/>
                <xsd:element ref="ns2:MediaLengthInSeconds" minOccurs="0"/>
                <xsd:element ref="ns2:MediaServiceLoca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d252d0b-cd19-4c95-9ea0-58e2e745ab1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46342d94-4a90-4c9b-8c88-cb4c8647e98f" ma:termSetId="09814cd3-568e-fe90-9814-8d621ff8fb84" ma:anchorId="fba54fb3-c3e1-fe81-a776-ca4b69148c4d" ma:open="true" ma:isKeyword="false">
      <xsd:complexType>
        <xsd:sequence>
          <xsd:element ref="pc:Terms" minOccurs="0" maxOccurs="1"/>
        </xsd:sequence>
      </xsd:complexType>
    </xsd:element>
    <xsd:element name="MediaServiceDateTaken" ma:index="21" nillable="true" ma:displayName="MediaServiceDateTaken" ma:hidden="true" ma:internalName="MediaServiceDateTaken" ma:readOnly="true">
      <xsd:simpleType>
        <xsd:restriction base="dms:Text"/>
      </xsd:simpleType>
    </xsd:element>
    <xsd:element name="MediaLengthInSeconds" ma:index="22" nillable="true" ma:displayName="MediaLengthInSeconds" ma:hidden="true" ma:internalName="MediaLengthInSeconds" ma:readOnly="true">
      <xsd:simpleType>
        <xsd:restriction base="dms:Unknown"/>
      </xsd:simpleType>
    </xsd:element>
    <xsd:element name="MediaServiceLocation" ma:index="23" nillable="true" ma:displayName="Location" ma:indexed="true" ma:internalName="MediaServiceLocation" ma:readOnly="true">
      <xsd:simpleType>
        <xsd:restriction base="dms:Text"/>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cd61488-c322-43d0-89b6-881a41f9ed06"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0" nillable="true" ma:displayName="Taxonomy Catch All Column" ma:hidden="true" ma:list="{38c3b31f-b40f-44ce-8907-04bee1560fcd}" ma:internalName="TaxCatchAll" ma:showField="CatchAllData" ma:web="bcd61488-c322-43d0-89b6-881a41f9ed0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654B851-BC9A-44C9-857C-B49ADDAFE831}">
  <ds:schemaRefs>
    <ds:schemaRef ds:uri="http://schemas.microsoft.com/sharepoint/v3/contenttype/forms"/>
  </ds:schemaRefs>
</ds:datastoreItem>
</file>

<file path=customXml/itemProps2.xml><?xml version="1.0" encoding="utf-8"?>
<ds:datastoreItem xmlns:ds="http://schemas.openxmlformats.org/officeDocument/2006/customXml" ds:itemID="{BCABDCF0-2E0C-47A7-B9CE-796EBDEFF5CC}">
  <ds:schemaRefs>
    <ds:schemaRef ds:uri="http://schemas.microsoft.com/office/2006/metadata/properties"/>
    <ds:schemaRef ds:uri="http://schemas.microsoft.com/office/infopath/2007/PartnerControls"/>
    <ds:schemaRef ds:uri="bcd61488-c322-43d0-89b6-881a41f9ed06"/>
    <ds:schemaRef ds:uri="1d252d0b-cd19-4c95-9ea0-58e2e745ab15"/>
  </ds:schemaRefs>
</ds:datastoreItem>
</file>

<file path=customXml/itemProps3.xml><?xml version="1.0" encoding="utf-8"?>
<ds:datastoreItem xmlns:ds="http://schemas.openxmlformats.org/officeDocument/2006/customXml" ds:itemID="{92A0EBD6-D251-4065-ADB5-A8003311CB3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d252d0b-cd19-4c95-9ea0-58e2e745ab15"/>
    <ds:schemaRef ds:uri="bcd61488-c322-43d0-89b6-881a41f9ed0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Pearson Theme</Template>
  <TotalTime>62</TotalTime>
  <Words>949</Words>
  <Application>Microsoft Office PowerPoint</Application>
  <PresentationFormat>Widescreen</PresentationFormat>
  <Paragraphs>49</Paragraphs>
  <Slides>12</Slides>
  <Notes>6</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12</vt:i4>
      </vt:variant>
    </vt:vector>
  </HeadingPairs>
  <TitlesOfParts>
    <vt:vector size="18" baseType="lpstr">
      <vt:lpstr>Arial</vt:lpstr>
      <vt:lpstr>Calibri</vt:lpstr>
      <vt:lpstr>Calibri Light</vt:lpstr>
      <vt:lpstr>Open Sans Light</vt:lpstr>
      <vt:lpstr>Open Sans Semibold</vt:lpstr>
      <vt:lpstr>Pearson Theme</vt:lpstr>
      <vt:lpstr>PowerPoint Presentation</vt:lpstr>
      <vt:lpstr>Key Words</vt:lpstr>
      <vt:lpstr>The Law of Large Numbers</vt:lpstr>
      <vt:lpstr>What is Probability?</vt:lpstr>
      <vt:lpstr>What is Long-Run Relative Frequency?</vt:lpstr>
      <vt:lpstr>Practice</vt:lpstr>
      <vt:lpstr>Practice</vt:lpstr>
      <vt:lpstr>PowerPoint Presentation</vt:lpstr>
      <vt:lpstr>Practice</vt:lpstr>
      <vt:lpstr>Practice</vt:lpstr>
      <vt:lpstr>Summary</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Rachel Murray</cp:lastModifiedBy>
  <cp:revision>76</cp:revision>
  <dcterms:created xsi:type="dcterms:W3CDTF">2024-01-09T13:24:26Z</dcterms:created>
  <dcterms:modified xsi:type="dcterms:W3CDTF">2024-01-22T17:53:28Z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0x01010013253CDB32E9C94BAEF96199C7312ABF</vt:lpwstr>
  </property>
  <property fmtid="{D5CDD505-2E9C-101B-9397-08002B2CF9AE}" pid="3" name="MediaServiceImageTags">
    <vt:lpwstr/>
  </property>
</Properties>
</file>