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4"/>
  </p:sldMasterIdLst>
  <p:notesMasterIdLst>
    <p:notesMasterId r:id="rId17"/>
  </p:notesMasterIdLst>
  <p:sldIdLst>
    <p:sldId id="256" r:id="rId5"/>
    <p:sldId id="267" r:id="rId6"/>
    <p:sldId id="257" r:id="rId7"/>
    <p:sldId id="258" r:id="rId8"/>
    <p:sldId id="259" r:id="rId9"/>
    <p:sldId id="260" r:id="rId10"/>
    <p:sldId id="263" r:id="rId11"/>
    <p:sldId id="264" r:id="rId12"/>
    <p:sldId id="265" r:id="rId13"/>
    <p:sldId id="266" r:id="rId14"/>
    <p:sldId id="261" r:id="rId15"/>
    <p:sldId id="303"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6B5F46B-AFA2-4EE6-36A3-05162ECE2B15}" v="49" dt="2024-01-16T19:14:00.30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972" autoAdjust="0"/>
    <p:restoredTop sz="94660"/>
  </p:normalViewPr>
  <p:slideViewPr>
    <p:cSldViewPr snapToGrid="0">
      <p:cViewPr varScale="1">
        <p:scale>
          <a:sx n="98" d="100"/>
          <a:sy n="98" d="100"/>
        </p:scale>
        <p:origin x="78" y="43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microsoft.com/office/2015/10/relationships/revisionInfo" Target="revisionInfo.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FBC4078-2A06-4040-ABAE-FFC1112267A7}" type="datetimeFigureOut">
              <a:t>1/21/2024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78AC5AC-E8BA-4DE5-81E4-0E33023055A3}" type="slidenum">
              <a:t>‹#›</a:t>
            </a:fld>
            <a:endParaRPr lang="en-US"/>
          </a:p>
        </p:txBody>
      </p:sp>
    </p:spTree>
    <p:extLst>
      <p:ext uri="{BB962C8B-B14F-4D97-AF65-F5344CB8AC3E}">
        <p14:creationId xmlns:p14="http://schemas.microsoft.com/office/powerpoint/2010/main" val="12275828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this presentation, we will learn how to calculate actual lengths from scale drawings. A scale drawing is a drawing that represents a real object but is smaller or larger than the actual object.</a:t>
            </a:r>
          </a:p>
        </p:txBody>
      </p:sp>
      <p:sp>
        <p:nvSpPr>
          <p:cNvPr id="4" name="Slide Number Placeholder 3"/>
          <p:cNvSpPr>
            <a:spLocks noGrp="1"/>
          </p:cNvSpPr>
          <p:nvPr>
            <p:ph type="sldNum" sz="quarter" idx="5"/>
          </p:nvPr>
        </p:nvSpPr>
        <p:spPr/>
        <p:txBody>
          <a:bodyPr/>
          <a:lstStyle/>
          <a:p>
            <a:fld id="{8D93C234-3D31-4A68-92A5-1377C059C0C7}" type="slidenum">
              <a:t>1</a:t>
            </a:fld>
            <a:endParaRPr lang="en-US"/>
          </a:p>
        </p:txBody>
      </p:sp>
    </p:spTree>
    <p:extLst>
      <p:ext uri="{BB962C8B-B14F-4D97-AF65-F5344CB8AC3E}">
        <p14:creationId xmlns:p14="http://schemas.microsoft.com/office/powerpoint/2010/main" val="35130220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 scale drawing is a representation of an object that is proportional to the actual size of the object. The scale of a drawing is the ratio of the length in the drawing to the length in the actual object. For example, a scale of 1:10 means that the drawing is one-tenth the size of the actual object.</a:t>
            </a:r>
          </a:p>
        </p:txBody>
      </p:sp>
      <p:sp>
        <p:nvSpPr>
          <p:cNvPr id="4" name="Slide Number Placeholder 3"/>
          <p:cNvSpPr>
            <a:spLocks noGrp="1"/>
          </p:cNvSpPr>
          <p:nvPr>
            <p:ph type="sldNum" sz="quarter" idx="5"/>
          </p:nvPr>
        </p:nvSpPr>
        <p:spPr/>
        <p:txBody>
          <a:bodyPr/>
          <a:lstStyle/>
          <a:p>
            <a:fld id="{8D93C234-3D31-4A68-92A5-1377C059C0C7}" type="slidenum">
              <a:t>3</a:t>
            </a:fld>
            <a:endParaRPr lang="en-US"/>
          </a:p>
        </p:txBody>
      </p:sp>
    </p:spTree>
    <p:extLst>
      <p:ext uri="{BB962C8B-B14F-4D97-AF65-F5344CB8AC3E}">
        <p14:creationId xmlns:p14="http://schemas.microsoft.com/office/powerpoint/2010/main" val="11701061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To find the actual length of an object from a scale drawing, you need to know the scale factor. Multiply the length of the object in the drawing by the scale factor to find the actual length of the object. For example, if the scale factor is 1:10 and the length of the object in the drawing is 3 cm, the actual length of the object is 30 cm (3 x 10).</a:t>
            </a:r>
          </a:p>
        </p:txBody>
      </p:sp>
      <p:sp>
        <p:nvSpPr>
          <p:cNvPr id="4" name="Slide Number Placeholder 3"/>
          <p:cNvSpPr>
            <a:spLocks noGrp="1"/>
          </p:cNvSpPr>
          <p:nvPr>
            <p:ph type="sldNum" sz="quarter" idx="5"/>
          </p:nvPr>
        </p:nvSpPr>
        <p:spPr/>
        <p:txBody>
          <a:bodyPr/>
          <a:lstStyle/>
          <a:p>
            <a:fld id="{8D93C234-3D31-4A68-92A5-1377C059C0C7}" type="slidenum">
              <a:t>4</a:t>
            </a:fld>
            <a:endParaRPr lang="en-US"/>
          </a:p>
        </p:txBody>
      </p:sp>
    </p:spTree>
    <p:extLst>
      <p:ext uri="{BB962C8B-B14F-4D97-AF65-F5344CB8AC3E}">
        <p14:creationId xmlns:p14="http://schemas.microsoft.com/office/powerpoint/2010/main" val="22801181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Scale drawings are used in many industries, including architecture, engineering, and cartography. Blueprints for buildings are scale drawings that show the layout and dimensions of the building. Maps are also scale drawings that show the location and size of features on the Earth's surface.</a:t>
            </a:r>
          </a:p>
        </p:txBody>
      </p:sp>
      <p:sp>
        <p:nvSpPr>
          <p:cNvPr id="4" name="Slide Number Placeholder 3"/>
          <p:cNvSpPr>
            <a:spLocks noGrp="1"/>
          </p:cNvSpPr>
          <p:nvPr>
            <p:ph type="sldNum" sz="quarter" idx="5"/>
          </p:nvPr>
        </p:nvSpPr>
        <p:spPr/>
        <p:txBody>
          <a:bodyPr/>
          <a:lstStyle/>
          <a:p>
            <a:fld id="{8D93C234-3D31-4A68-92A5-1377C059C0C7}" type="slidenum">
              <a:t>5</a:t>
            </a:fld>
            <a:endParaRPr lang="en-US"/>
          </a:p>
        </p:txBody>
      </p:sp>
    </p:spTree>
    <p:extLst>
      <p:ext uri="{BB962C8B-B14F-4D97-AF65-F5344CB8AC3E}">
        <p14:creationId xmlns:p14="http://schemas.microsoft.com/office/powerpoint/2010/main" val="8846049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To get better at computing actual lengths from scale drawings, you need lots of practice. There are many online resources where you can find practice problems and solutions. Be sure to check your work and ask for help if you're stuck.</a:t>
            </a:r>
          </a:p>
        </p:txBody>
      </p:sp>
      <p:sp>
        <p:nvSpPr>
          <p:cNvPr id="4" name="Slide Number Placeholder 3"/>
          <p:cNvSpPr>
            <a:spLocks noGrp="1"/>
          </p:cNvSpPr>
          <p:nvPr>
            <p:ph type="sldNum" sz="quarter" idx="5"/>
          </p:nvPr>
        </p:nvSpPr>
        <p:spPr/>
        <p:txBody>
          <a:bodyPr/>
          <a:lstStyle/>
          <a:p>
            <a:fld id="{8D93C234-3D31-4A68-92A5-1377C059C0C7}" type="slidenum">
              <a:t>6</a:t>
            </a:fld>
            <a:endParaRPr lang="en-US"/>
          </a:p>
        </p:txBody>
      </p:sp>
    </p:spTree>
    <p:extLst>
      <p:ext uri="{BB962C8B-B14F-4D97-AF65-F5344CB8AC3E}">
        <p14:creationId xmlns:p14="http://schemas.microsoft.com/office/powerpoint/2010/main" val="38590150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Now that we understand what a scale drawing is, let's learn about finding the scale factor. The scale factor is the ratio of the length in the drawing to the actual length of the object. We will use this scale factor to find the actual area of an object from a scale drawing.</a:t>
            </a:r>
          </a:p>
        </p:txBody>
      </p:sp>
      <p:sp>
        <p:nvSpPr>
          <p:cNvPr id="4" name="Slide Number Placeholder 3"/>
          <p:cNvSpPr>
            <a:spLocks noGrp="1"/>
          </p:cNvSpPr>
          <p:nvPr>
            <p:ph type="sldNum" sz="quarter" idx="5"/>
          </p:nvPr>
        </p:nvSpPr>
        <p:spPr/>
        <p:txBody>
          <a:bodyPr/>
          <a:lstStyle/>
          <a:p>
            <a:fld id="{778AC5AC-E8BA-4DE5-81E4-0E33023055A3}" type="slidenum">
              <a:t>7</a:t>
            </a:fld>
            <a:endParaRPr lang="en-US"/>
          </a:p>
        </p:txBody>
      </p:sp>
    </p:spTree>
    <p:extLst>
      <p:ext uri="{BB962C8B-B14F-4D97-AF65-F5344CB8AC3E}">
        <p14:creationId xmlns:p14="http://schemas.microsoft.com/office/powerpoint/2010/main" val="5722772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Now that we have found the scale factor, let's learn how to compute the actual area from a scale drawing. We need to square the scale factor and multiply the area of the object in the drawing by the squared scale factor. This will give us the actual area of the object from the scale drawing.</a:t>
            </a:r>
          </a:p>
        </p:txBody>
      </p:sp>
      <p:sp>
        <p:nvSpPr>
          <p:cNvPr id="4" name="Slide Number Placeholder 3"/>
          <p:cNvSpPr>
            <a:spLocks noGrp="1"/>
          </p:cNvSpPr>
          <p:nvPr>
            <p:ph type="sldNum" sz="quarter" idx="5"/>
          </p:nvPr>
        </p:nvSpPr>
        <p:spPr/>
        <p:txBody>
          <a:bodyPr/>
          <a:lstStyle/>
          <a:p>
            <a:fld id="{778AC5AC-E8BA-4DE5-81E4-0E33023055A3}" type="slidenum">
              <a:t>8</a:t>
            </a:fld>
            <a:endParaRPr lang="en-US"/>
          </a:p>
        </p:txBody>
      </p:sp>
    </p:spTree>
    <p:extLst>
      <p:ext uri="{BB962C8B-B14F-4D97-AF65-F5344CB8AC3E}">
        <p14:creationId xmlns:p14="http://schemas.microsoft.com/office/powerpoint/2010/main" val="31646078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Computing actual lengths from scale drawings is a skill that is used in many industries, including architecture and engineering. With practice, you can become proficient at this skill. Always check your work and ask for help if you need it.</a:t>
            </a:r>
          </a:p>
        </p:txBody>
      </p:sp>
      <p:sp>
        <p:nvSpPr>
          <p:cNvPr id="4" name="Slide Number Placeholder 3"/>
          <p:cNvSpPr>
            <a:spLocks noGrp="1"/>
          </p:cNvSpPr>
          <p:nvPr>
            <p:ph type="sldNum" sz="quarter" idx="5"/>
          </p:nvPr>
        </p:nvSpPr>
        <p:spPr/>
        <p:txBody>
          <a:bodyPr/>
          <a:lstStyle/>
          <a:p>
            <a:fld id="{8D93C234-3D31-4A68-92A5-1377C059C0C7}" type="slidenum">
              <a:t>11</a:t>
            </a:fld>
            <a:endParaRPr lang="en-US"/>
          </a:p>
        </p:txBody>
      </p:sp>
    </p:spTree>
    <p:extLst>
      <p:ext uri="{BB962C8B-B14F-4D97-AF65-F5344CB8AC3E}">
        <p14:creationId xmlns:p14="http://schemas.microsoft.com/office/powerpoint/2010/main" val="278240330"/>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10.emf"/><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image" Target="../media/image33.png"/><Relationship Id="rId1" Type="http://schemas.openxmlformats.org/officeDocument/2006/relationships/slideMaster" Target="../slideMasters/slideMaster1.xml"/><Relationship Id="rId6" Type="http://schemas.openxmlformats.org/officeDocument/2006/relationships/image" Target="../media/image37.png"/><Relationship Id="rId5" Type="http://schemas.openxmlformats.org/officeDocument/2006/relationships/image" Target="../media/image36.png"/><Relationship Id="rId10" Type="http://schemas.openxmlformats.org/officeDocument/2006/relationships/image" Target="../media/image41.png"/><Relationship Id="rId4" Type="http://schemas.openxmlformats.org/officeDocument/2006/relationships/image" Target="../media/image35.png"/><Relationship Id="rId9" Type="http://schemas.openxmlformats.org/officeDocument/2006/relationships/image" Target="../media/image40.png"/></Relationships>
</file>

<file path=ppt/slideLayouts/_rels/slideLayout14.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image" Target="../media/image42.png"/><Relationship Id="rId1" Type="http://schemas.openxmlformats.org/officeDocument/2006/relationships/slideMaster" Target="../slideMasters/slideMaster1.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 Id="rId9" Type="http://schemas.openxmlformats.org/officeDocument/2006/relationships/image" Target="../media/image49.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 Id="rId5" Type="http://schemas.openxmlformats.org/officeDocument/2006/relationships/image" Target="../media/image14.emf"/><Relationship Id="rId4" Type="http://schemas.openxmlformats.org/officeDocument/2006/relationships/image" Target="../media/image13.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14.emf"/><Relationship Id="rId2" Type="http://schemas.openxmlformats.org/officeDocument/2006/relationships/image" Target="../media/image15.png"/><Relationship Id="rId1" Type="http://schemas.openxmlformats.org/officeDocument/2006/relationships/slideMaster" Target="../slideMasters/slideMaster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2B419B49-3EA7-E991-C6D2-EA150F9ECAAF}"/>
              </a:ext>
            </a:extLst>
          </p:cNvPr>
          <p:cNvSpPr/>
          <p:nvPr/>
        </p:nvSpPr>
        <p:spPr>
          <a:xfrm>
            <a:off x="0" y="-1"/>
            <a:ext cx="12192000" cy="6858000"/>
          </a:xfrm>
          <a:prstGeom prst="rect">
            <a:avLst/>
          </a:prstGeom>
          <a:solidFill>
            <a:srgbClr val="BBEBE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5" name="Picture 64" descr="A person wearing headphones and writing on paper&#10;&#10;Description automatically generated">
            <a:extLst>
              <a:ext uri="{FF2B5EF4-FFF2-40B4-BE49-F238E27FC236}">
                <a16:creationId xmlns:a16="http://schemas.microsoft.com/office/drawing/2014/main" id="{7F6D90CE-B15E-6C73-9E3F-C6435A62B5C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25881" y="1777915"/>
            <a:ext cx="5013087" cy="5013087"/>
          </a:xfrm>
          <a:prstGeom prst="rect">
            <a:avLst/>
          </a:prstGeom>
        </p:spPr>
      </p:pic>
      <p:pic>
        <p:nvPicPr>
          <p:cNvPr id="26" name="Picture 25" descr="A blue diamond shaped object on a black background&#10;&#10;Description automatically generated">
            <a:extLst>
              <a:ext uri="{FF2B5EF4-FFF2-40B4-BE49-F238E27FC236}">
                <a16:creationId xmlns:a16="http://schemas.microsoft.com/office/drawing/2014/main" id="{14A77F50-24C7-1428-AD65-69671AEE4A3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77043" y="1223086"/>
            <a:ext cx="707529" cy="707529"/>
          </a:xfrm>
          <a:prstGeom prst="rect">
            <a:avLst/>
          </a:prstGeom>
        </p:spPr>
      </p:pic>
      <p:pic>
        <p:nvPicPr>
          <p:cNvPr id="27" name="Picture 26" descr="A blue diamond shaped object on a black background&#10;&#10;Description automatically generated">
            <a:extLst>
              <a:ext uri="{FF2B5EF4-FFF2-40B4-BE49-F238E27FC236}">
                <a16:creationId xmlns:a16="http://schemas.microsoft.com/office/drawing/2014/main" id="{60980F19-DF67-26E1-9FE8-F73810987E3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09175" y="-58440"/>
            <a:ext cx="1104489" cy="1104489"/>
          </a:xfrm>
          <a:prstGeom prst="rect">
            <a:avLst/>
          </a:prstGeom>
        </p:spPr>
      </p:pic>
      <p:pic>
        <p:nvPicPr>
          <p:cNvPr id="28" name="Picture 27" descr="A blue diamond shaped object on a black background&#10;&#10;Description automatically generated">
            <a:extLst>
              <a:ext uri="{FF2B5EF4-FFF2-40B4-BE49-F238E27FC236}">
                <a16:creationId xmlns:a16="http://schemas.microsoft.com/office/drawing/2014/main" id="{4A1F1399-E977-14F0-88FC-E75FAE2C95E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45621" y="-401687"/>
            <a:ext cx="1390448" cy="1390448"/>
          </a:xfrm>
          <a:prstGeom prst="rect">
            <a:avLst/>
          </a:prstGeom>
        </p:spPr>
      </p:pic>
      <p:pic>
        <p:nvPicPr>
          <p:cNvPr id="29" name="Picture 28" descr="A blue diamond shaped object on a black background&#10;&#10;Description automatically generated">
            <a:extLst>
              <a:ext uri="{FF2B5EF4-FFF2-40B4-BE49-F238E27FC236}">
                <a16:creationId xmlns:a16="http://schemas.microsoft.com/office/drawing/2014/main" id="{23082DA4-1330-5D37-5871-F9BA28D14B9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489050" y="-179286"/>
            <a:ext cx="2015975" cy="2015975"/>
          </a:xfrm>
          <a:prstGeom prst="rect">
            <a:avLst/>
          </a:prstGeom>
        </p:spPr>
      </p:pic>
      <p:pic>
        <p:nvPicPr>
          <p:cNvPr id="30" name="Picture 29" descr="A blue diamond shaped object on a black background&#10;&#10;Description automatically generated">
            <a:extLst>
              <a:ext uri="{FF2B5EF4-FFF2-40B4-BE49-F238E27FC236}">
                <a16:creationId xmlns:a16="http://schemas.microsoft.com/office/drawing/2014/main" id="{7FA3AFB5-309D-4F60-FA42-FA8778EE48F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272420" y="417751"/>
            <a:ext cx="2743200" cy="2743200"/>
          </a:xfrm>
          <a:prstGeom prst="rect">
            <a:avLst/>
          </a:prstGeom>
        </p:spPr>
      </p:pic>
      <p:pic>
        <p:nvPicPr>
          <p:cNvPr id="31" name="Picture 30" descr="A blue diamond shaped object on a black background&#10;&#10;Description automatically generated">
            <a:extLst>
              <a:ext uri="{FF2B5EF4-FFF2-40B4-BE49-F238E27FC236}">
                <a16:creationId xmlns:a16="http://schemas.microsoft.com/office/drawing/2014/main" id="{8DA73FC6-B2FA-178C-0952-3914F1D254F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116205" y="1353259"/>
            <a:ext cx="1003919" cy="1003919"/>
          </a:xfrm>
          <a:prstGeom prst="rect">
            <a:avLst/>
          </a:prstGeom>
        </p:spPr>
      </p:pic>
      <p:pic>
        <p:nvPicPr>
          <p:cNvPr id="32" name="Picture 31" descr="A blue diamond shaped object on a black background&#10;&#10;Description automatically generated">
            <a:extLst>
              <a:ext uri="{FF2B5EF4-FFF2-40B4-BE49-F238E27FC236}">
                <a16:creationId xmlns:a16="http://schemas.microsoft.com/office/drawing/2014/main" id="{759E67F9-5058-03B7-5F1A-7E4C01D1B0A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753249" y="2641520"/>
            <a:ext cx="1574959" cy="1574959"/>
          </a:xfrm>
          <a:prstGeom prst="rect">
            <a:avLst/>
          </a:prstGeom>
        </p:spPr>
      </p:pic>
      <p:pic>
        <p:nvPicPr>
          <p:cNvPr id="33" name="Picture 32" descr="A blue diamond shaped object on a black background&#10;&#10;Description automatically generated">
            <a:extLst>
              <a:ext uri="{FF2B5EF4-FFF2-40B4-BE49-F238E27FC236}">
                <a16:creationId xmlns:a16="http://schemas.microsoft.com/office/drawing/2014/main" id="{65B335EA-EFDE-3403-C2B2-CF866FD94533}"/>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1505025" y="203200"/>
            <a:ext cx="473430" cy="473430"/>
          </a:xfrm>
          <a:prstGeom prst="rect">
            <a:avLst/>
          </a:prstGeom>
        </p:spPr>
      </p:pic>
      <p:pic>
        <p:nvPicPr>
          <p:cNvPr id="60" name="Picture 59" descr="A blue diamond shaped object on a black background&#10;&#10;Description automatically generated">
            <a:extLst>
              <a:ext uri="{FF2B5EF4-FFF2-40B4-BE49-F238E27FC236}">
                <a16:creationId xmlns:a16="http://schemas.microsoft.com/office/drawing/2014/main" id="{733D4305-288D-2213-2A52-4B7B35732B7C}"/>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757961" y="0"/>
            <a:ext cx="473430" cy="473430"/>
          </a:xfrm>
          <a:prstGeom prst="rect">
            <a:avLst/>
          </a:prstGeom>
        </p:spPr>
      </p:pic>
      <p:pic>
        <p:nvPicPr>
          <p:cNvPr id="66" name="Picture 65" descr="A blue diamond shaped object on a black background&#10;&#10;Description automatically generated">
            <a:extLst>
              <a:ext uri="{FF2B5EF4-FFF2-40B4-BE49-F238E27FC236}">
                <a16:creationId xmlns:a16="http://schemas.microsoft.com/office/drawing/2014/main" id="{95F7316F-3B24-72B9-1A74-9EA84653C29E}"/>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051429" y="2190494"/>
            <a:ext cx="473430" cy="473430"/>
          </a:xfrm>
          <a:prstGeom prst="rect">
            <a:avLst/>
          </a:prstGeom>
        </p:spPr>
      </p:pic>
      <p:pic>
        <p:nvPicPr>
          <p:cNvPr id="75" name="Picture 74">
            <a:extLst>
              <a:ext uri="{FF2B5EF4-FFF2-40B4-BE49-F238E27FC236}">
                <a16:creationId xmlns:a16="http://schemas.microsoft.com/office/drawing/2014/main" id="{433F5FC2-50C2-1EFE-DF8C-7ECDC41C4D49}"/>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13545" y="280142"/>
            <a:ext cx="2397090" cy="842221"/>
          </a:xfrm>
          <a:prstGeom prst="rect">
            <a:avLst/>
          </a:prstGeom>
        </p:spPr>
      </p:pic>
      <p:sp>
        <p:nvSpPr>
          <p:cNvPr id="87" name="Text Placeholder 86">
            <a:extLst>
              <a:ext uri="{FF2B5EF4-FFF2-40B4-BE49-F238E27FC236}">
                <a16:creationId xmlns:a16="http://schemas.microsoft.com/office/drawing/2014/main" id="{0E8A950E-4DAB-74FC-D1FA-24E1A777D5BA}"/>
              </a:ext>
            </a:extLst>
          </p:cNvPr>
          <p:cNvSpPr>
            <a:spLocks noGrp="1"/>
          </p:cNvSpPr>
          <p:nvPr>
            <p:ph type="body" sz="quarter" idx="10" hasCustomPrompt="1"/>
          </p:nvPr>
        </p:nvSpPr>
        <p:spPr>
          <a:xfrm>
            <a:off x="892971" y="2234512"/>
            <a:ext cx="4906019" cy="1238250"/>
          </a:xfrm>
          <a:prstGeom prst="rect">
            <a:avLst/>
          </a:prstGeom>
        </p:spPr>
        <p:txBody>
          <a:bodyPr/>
          <a:lstStyle>
            <a:lvl1pPr marL="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title style</a:t>
            </a:r>
          </a:p>
        </p:txBody>
      </p:sp>
      <p:sp>
        <p:nvSpPr>
          <p:cNvPr id="89" name="Text Placeholder 88">
            <a:extLst>
              <a:ext uri="{FF2B5EF4-FFF2-40B4-BE49-F238E27FC236}">
                <a16:creationId xmlns:a16="http://schemas.microsoft.com/office/drawing/2014/main" id="{0DCA2AD5-0C7B-AC61-320D-F718F53AAF00}"/>
              </a:ext>
            </a:extLst>
          </p:cNvPr>
          <p:cNvSpPr>
            <a:spLocks noGrp="1"/>
          </p:cNvSpPr>
          <p:nvPr>
            <p:ph type="body" sz="quarter" idx="11"/>
          </p:nvPr>
        </p:nvSpPr>
        <p:spPr>
          <a:xfrm>
            <a:off x="883570" y="3689249"/>
            <a:ext cx="4959350" cy="469900"/>
          </a:xfrm>
          <a:prstGeom prst="rect">
            <a:avLst/>
          </a:prstGeom>
        </p:spPr>
        <p:txBody>
          <a:bodyPr/>
          <a:lstStyle>
            <a:lvl1pPr marL="0" indent="0">
              <a:buNone/>
              <a:defRPr sz="1800" b="1" i="0">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a:t>Click to edit Master text styles</a:t>
            </a:r>
          </a:p>
        </p:txBody>
      </p:sp>
    </p:spTree>
    <p:extLst>
      <p:ext uri="{BB962C8B-B14F-4D97-AF65-F5344CB8AC3E}">
        <p14:creationId xmlns:p14="http://schemas.microsoft.com/office/powerpoint/2010/main" val="7497553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Content Slide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282D34-54C1-0C34-990C-5B9526339FE5}"/>
              </a:ext>
            </a:extLst>
          </p:cNvPr>
          <p:cNvSpPr>
            <a:spLocks noGrp="1"/>
          </p:cNvSpPr>
          <p:nvPr>
            <p:ph type="title"/>
          </p:nvPr>
        </p:nvSpPr>
        <p:spPr>
          <a:xfrm>
            <a:off x="979714" y="1006774"/>
            <a:ext cx="10515600" cy="729157"/>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2B1C0D65-865E-ECBF-F99A-3D69B6A7FF2E}"/>
              </a:ext>
            </a:extLst>
          </p:cNvPr>
          <p:cNvSpPr>
            <a:spLocks noGrp="1"/>
          </p:cNvSpPr>
          <p:nvPr>
            <p:ph idx="1"/>
          </p:nvPr>
        </p:nvSpPr>
        <p:spPr>
          <a:xfrm>
            <a:off x="968828" y="2009617"/>
            <a:ext cx="10515600" cy="4013496"/>
          </a:xfrm>
          <a:prstGeom prst="rect">
            <a:avLst/>
          </a:prstGeom>
        </p:spPr>
        <p:txBody>
          <a:bodyPr/>
          <a:lstStyle>
            <a:lvl1pPr marL="228600" indent="-228600">
              <a:buFontTx/>
              <a:buBlip>
                <a:blip r:embed="rId2"/>
              </a:buBlip>
              <a:defRPr sz="2400" b="0" i="0">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CC54BE45-AD1D-E8AF-6E8D-5937DCBD2577}"/>
              </a:ext>
            </a:extLst>
          </p:cNvPr>
          <p:cNvSpPr>
            <a:spLocks noGrp="1"/>
          </p:cNvSpPr>
          <p:nvPr>
            <p:ph type="dt" sz="half" idx="10"/>
          </p:nvPr>
        </p:nvSpPr>
        <p:spPr>
          <a:xfrm>
            <a:off x="8382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32637B58-87C1-446D-BDA9-B06F4BCF7782}" type="datetimeFigureOut">
              <a:rPr lang="en-US" smtClean="0"/>
              <a:pPr/>
              <a:t>1/21/2024</a:t>
            </a:fld>
            <a:endParaRPr lang="en-US" dirty="0"/>
          </a:p>
        </p:txBody>
      </p:sp>
      <p:sp>
        <p:nvSpPr>
          <p:cNvPr id="5" name="Footer Placeholder 4">
            <a:extLst>
              <a:ext uri="{FF2B5EF4-FFF2-40B4-BE49-F238E27FC236}">
                <a16:creationId xmlns:a16="http://schemas.microsoft.com/office/drawing/2014/main" id="{1A06E19A-2C26-7723-9A27-2136A9E5EE33}"/>
              </a:ext>
            </a:extLst>
          </p:cNvPr>
          <p:cNvSpPr>
            <a:spLocks noGrp="1"/>
          </p:cNvSpPr>
          <p:nvPr>
            <p:ph type="ftr" sz="quarter" idx="11"/>
          </p:nvPr>
        </p:nvSpPr>
        <p:spPr>
          <a:xfrm>
            <a:off x="4038600" y="6356350"/>
            <a:ext cx="41148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endParaRPr lang="en-US"/>
          </a:p>
        </p:txBody>
      </p:sp>
      <p:sp>
        <p:nvSpPr>
          <p:cNvPr id="6" name="Slide Number Placeholder 5">
            <a:extLst>
              <a:ext uri="{FF2B5EF4-FFF2-40B4-BE49-F238E27FC236}">
                <a16:creationId xmlns:a16="http://schemas.microsoft.com/office/drawing/2014/main" id="{653F1AF5-3FCC-F44F-E0A9-433684066503}"/>
              </a:ext>
            </a:extLst>
          </p:cNvPr>
          <p:cNvSpPr>
            <a:spLocks noGrp="1"/>
          </p:cNvSpPr>
          <p:nvPr>
            <p:ph type="sldNum" sz="quarter" idx="12"/>
          </p:nvPr>
        </p:nvSpPr>
        <p:spPr>
          <a:xfrm>
            <a:off x="86106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08AB70BE-1769-45B8-85A6-0C837432C7E6}" type="slidenum">
              <a:rPr lang="en-US" smtClean="0"/>
              <a:pPr/>
              <a:t>‹#›</a:t>
            </a:fld>
            <a:endParaRPr lang="en-US"/>
          </a:p>
        </p:txBody>
      </p:sp>
      <p:cxnSp>
        <p:nvCxnSpPr>
          <p:cNvPr id="8" name="Straight Connector 7">
            <a:extLst>
              <a:ext uri="{FF2B5EF4-FFF2-40B4-BE49-F238E27FC236}">
                <a16:creationId xmlns:a16="http://schemas.microsoft.com/office/drawing/2014/main" id="{A46F9549-69F4-6482-7835-32B285BC88D7}"/>
              </a:ext>
            </a:extLst>
          </p:cNvPr>
          <p:cNvCxnSpPr>
            <a:cxnSpLocks/>
          </p:cNvCxnSpPr>
          <p:nvPr/>
        </p:nvCxnSpPr>
        <p:spPr>
          <a:xfrm>
            <a:off x="838200" y="1006774"/>
            <a:ext cx="0" cy="729157"/>
          </a:xfrm>
          <a:prstGeom prst="line">
            <a:avLst/>
          </a:prstGeom>
          <a:ln w="76200">
            <a:solidFill>
              <a:srgbClr val="76D5D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221915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ontent Slide 2">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F8691B8-C7A1-A4AA-AEED-28824FD48E16}"/>
              </a:ext>
            </a:extLst>
          </p:cNvPr>
          <p:cNvSpPr>
            <a:spLocks noGrp="1"/>
          </p:cNvSpPr>
          <p:nvPr>
            <p:ph sz="half" idx="1"/>
          </p:nvPr>
        </p:nvSpPr>
        <p:spPr>
          <a:xfrm>
            <a:off x="838200" y="2024408"/>
            <a:ext cx="5181600" cy="4351338"/>
          </a:xfrm>
          <a:prstGeom prst="rect">
            <a:avLst/>
          </a:prstGeom>
        </p:spPr>
        <p:txBody>
          <a:bodyPr/>
          <a:lstStyle>
            <a:lvl1pPr marL="228600" indent="-228600">
              <a:buFontTx/>
              <a:buBlip>
                <a:blip r:embed="rId2"/>
              </a:buBlip>
              <a:defRPr sz="2400" b="0" i="0">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3">
            <a:extLst>
              <a:ext uri="{FF2B5EF4-FFF2-40B4-BE49-F238E27FC236}">
                <a16:creationId xmlns:a16="http://schemas.microsoft.com/office/drawing/2014/main" id="{B6D0A2E6-D301-DA96-E779-9314DF9CB43A}"/>
              </a:ext>
            </a:extLst>
          </p:cNvPr>
          <p:cNvSpPr>
            <a:spLocks noGrp="1"/>
          </p:cNvSpPr>
          <p:nvPr>
            <p:ph type="dt" sz="half" idx="10"/>
          </p:nvPr>
        </p:nvSpPr>
        <p:spPr>
          <a:xfrm>
            <a:off x="8382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32637B58-87C1-446D-BDA9-B06F4BCF7782}" type="datetimeFigureOut">
              <a:rPr lang="en-US" smtClean="0"/>
              <a:pPr/>
              <a:t>1/21/2024</a:t>
            </a:fld>
            <a:endParaRPr lang="en-US" dirty="0"/>
          </a:p>
        </p:txBody>
      </p:sp>
      <p:sp>
        <p:nvSpPr>
          <p:cNvPr id="9" name="Footer Placeholder 4">
            <a:extLst>
              <a:ext uri="{FF2B5EF4-FFF2-40B4-BE49-F238E27FC236}">
                <a16:creationId xmlns:a16="http://schemas.microsoft.com/office/drawing/2014/main" id="{F832FFDC-2BFA-6DD3-5DC3-D939A3F94AB9}"/>
              </a:ext>
            </a:extLst>
          </p:cNvPr>
          <p:cNvSpPr>
            <a:spLocks noGrp="1"/>
          </p:cNvSpPr>
          <p:nvPr>
            <p:ph type="ftr" sz="quarter" idx="11"/>
          </p:nvPr>
        </p:nvSpPr>
        <p:spPr>
          <a:xfrm>
            <a:off x="4038600" y="6356350"/>
            <a:ext cx="41148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endParaRPr lang="en-US"/>
          </a:p>
        </p:txBody>
      </p:sp>
      <p:sp>
        <p:nvSpPr>
          <p:cNvPr id="10" name="Slide Number Placeholder 5">
            <a:extLst>
              <a:ext uri="{FF2B5EF4-FFF2-40B4-BE49-F238E27FC236}">
                <a16:creationId xmlns:a16="http://schemas.microsoft.com/office/drawing/2014/main" id="{FC123720-22E9-AFA7-EC36-56B6CA4EC493}"/>
              </a:ext>
            </a:extLst>
          </p:cNvPr>
          <p:cNvSpPr>
            <a:spLocks noGrp="1"/>
          </p:cNvSpPr>
          <p:nvPr>
            <p:ph type="sldNum" sz="quarter" idx="12"/>
          </p:nvPr>
        </p:nvSpPr>
        <p:spPr>
          <a:xfrm>
            <a:off x="86106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08AB70BE-1769-45B8-85A6-0C837432C7E6}" type="slidenum">
              <a:rPr lang="en-US" smtClean="0"/>
              <a:pPr/>
              <a:t>‹#›</a:t>
            </a:fld>
            <a:endParaRPr lang="en-US"/>
          </a:p>
        </p:txBody>
      </p:sp>
      <p:sp>
        <p:nvSpPr>
          <p:cNvPr id="11" name="Title 1">
            <a:extLst>
              <a:ext uri="{FF2B5EF4-FFF2-40B4-BE49-F238E27FC236}">
                <a16:creationId xmlns:a16="http://schemas.microsoft.com/office/drawing/2014/main" id="{9C4093DC-4D98-9604-A9D1-0287F8095F47}"/>
              </a:ext>
            </a:extLst>
          </p:cNvPr>
          <p:cNvSpPr>
            <a:spLocks noGrp="1"/>
          </p:cNvSpPr>
          <p:nvPr>
            <p:ph type="title"/>
          </p:nvPr>
        </p:nvSpPr>
        <p:spPr>
          <a:xfrm>
            <a:off x="961029" y="1006774"/>
            <a:ext cx="10515600" cy="729157"/>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r>
              <a:rPr lang="en-US"/>
              <a:t>Click to edit Master title style</a:t>
            </a:r>
            <a:endParaRPr lang="en-US" dirty="0"/>
          </a:p>
        </p:txBody>
      </p:sp>
      <p:cxnSp>
        <p:nvCxnSpPr>
          <p:cNvPr id="12" name="Straight Connector 11">
            <a:extLst>
              <a:ext uri="{FF2B5EF4-FFF2-40B4-BE49-F238E27FC236}">
                <a16:creationId xmlns:a16="http://schemas.microsoft.com/office/drawing/2014/main" id="{4860F4A5-6002-6A8B-8A8C-6CC8C81CC4A2}"/>
              </a:ext>
            </a:extLst>
          </p:cNvPr>
          <p:cNvCxnSpPr>
            <a:cxnSpLocks/>
          </p:cNvCxnSpPr>
          <p:nvPr/>
        </p:nvCxnSpPr>
        <p:spPr>
          <a:xfrm>
            <a:off x="838200" y="1006774"/>
            <a:ext cx="0" cy="729157"/>
          </a:xfrm>
          <a:prstGeom prst="line">
            <a:avLst/>
          </a:prstGeom>
          <a:ln w="76200">
            <a:solidFill>
              <a:srgbClr val="D2DB0E"/>
            </a:solidFill>
          </a:ln>
        </p:spPr>
        <p:style>
          <a:lnRef idx="1">
            <a:schemeClr val="accent1"/>
          </a:lnRef>
          <a:fillRef idx="0">
            <a:schemeClr val="accent1"/>
          </a:fillRef>
          <a:effectRef idx="0">
            <a:schemeClr val="accent1"/>
          </a:effectRef>
          <a:fontRef idx="minor">
            <a:schemeClr val="tx1"/>
          </a:fontRef>
        </p:style>
      </p:cxnSp>
      <p:sp>
        <p:nvSpPr>
          <p:cNvPr id="13" name="Content Placeholder 2">
            <a:extLst>
              <a:ext uri="{FF2B5EF4-FFF2-40B4-BE49-F238E27FC236}">
                <a16:creationId xmlns:a16="http://schemas.microsoft.com/office/drawing/2014/main" id="{28055BEE-1136-AE1B-0C0C-2E4A86CD0453}"/>
              </a:ext>
            </a:extLst>
          </p:cNvPr>
          <p:cNvSpPr>
            <a:spLocks noGrp="1"/>
          </p:cNvSpPr>
          <p:nvPr>
            <p:ph sz="half" idx="13"/>
          </p:nvPr>
        </p:nvSpPr>
        <p:spPr>
          <a:xfrm>
            <a:off x="6172202" y="2024408"/>
            <a:ext cx="5181600" cy="4351338"/>
          </a:xfrm>
          <a:prstGeom prst="rect">
            <a:avLst/>
          </a:prstGeom>
        </p:spPr>
        <p:txBody>
          <a:bodyPr/>
          <a:lstStyle>
            <a:lvl1pPr marL="228600" indent="-228600">
              <a:buFontTx/>
              <a:buBlip>
                <a:blip r:embed="rId2"/>
              </a:buBlip>
              <a:defRPr sz="2400" b="0" i="0">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8192555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ontent Slide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282D34-54C1-0C34-990C-5B9526339FE5}"/>
              </a:ext>
            </a:extLst>
          </p:cNvPr>
          <p:cNvSpPr>
            <a:spLocks noGrp="1"/>
          </p:cNvSpPr>
          <p:nvPr>
            <p:ph type="title"/>
          </p:nvPr>
        </p:nvSpPr>
        <p:spPr>
          <a:xfrm>
            <a:off x="961029" y="1006774"/>
            <a:ext cx="10515600" cy="729157"/>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r>
              <a:rPr lang="en-US"/>
              <a:t>Click to edit Master title style</a:t>
            </a:r>
            <a:endParaRPr lang="en-US" dirty="0"/>
          </a:p>
        </p:txBody>
      </p:sp>
      <p:sp>
        <p:nvSpPr>
          <p:cNvPr id="4" name="Date Placeholder 3">
            <a:extLst>
              <a:ext uri="{FF2B5EF4-FFF2-40B4-BE49-F238E27FC236}">
                <a16:creationId xmlns:a16="http://schemas.microsoft.com/office/drawing/2014/main" id="{CC54BE45-AD1D-E8AF-6E8D-5937DCBD2577}"/>
              </a:ext>
            </a:extLst>
          </p:cNvPr>
          <p:cNvSpPr>
            <a:spLocks noGrp="1"/>
          </p:cNvSpPr>
          <p:nvPr>
            <p:ph type="dt" sz="half" idx="10"/>
          </p:nvPr>
        </p:nvSpPr>
        <p:spPr>
          <a:xfrm>
            <a:off x="8382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32637B58-87C1-446D-BDA9-B06F4BCF7782}" type="datetimeFigureOut">
              <a:rPr lang="en-US" smtClean="0"/>
              <a:pPr/>
              <a:t>1/21/2024</a:t>
            </a:fld>
            <a:endParaRPr lang="en-US" dirty="0"/>
          </a:p>
        </p:txBody>
      </p:sp>
      <p:sp>
        <p:nvSpPr>
          <p:cNvPr id="5" name="Footer Placeholder 4">
            <a:extLst>
              <a:ext uri="{FF2B5EF4-FFF2-40B4-BE49-F238E27FC236}">
                <a16:creationId xmlns:a16="http://schemas.microsoft.com/office/drawing/2014/main" id="{1A06E19A-2C26-7723-9A27-2136A9E5EE33}"/>
              </a:ext>
            </a:extLst>
          </p:cNvPr>
          <p:cNvSpPr>
            <a:spLocks noGrp="1"/>
          </p:cNvSpPr>
          <p:nvPr>
            <p:ph type="ftr" sz="quarter" idx="11"/>
          </p:nvPr>
        </p:nvSpPr>
        <p:spPr>
          <a:xfrm>
            <a:off x="4038600" y="6356350"/>
            <a:ext cx="41148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endParaRPr lang="en-US"/>
          </a:p>
        </p:txBody>
      </p:sp>
      <p:sp>
        <p:nvSpPr>
          <p:cNvPr id="6" name="Slide Number Placeholder 5">
            <a:extLst>
              <a:ext uri="{FF2B5EF4-FFF2-40B4-BE49-F238E27FC236}">
                <a16:creationId xmlns:a16="http://schemas.microsoft.com/office/drawing/2014/main" id="{653F1AF5-3FCC-F44F-E0A9-433684066503}"/>
              </a:ext>
            </a:extLst>
          </p:cNvPr>
          <p:cNvSpPr>
            <a:spLocks noGrp="1"/>
          </p:cNvSpPr>
          <p:nvPr>
            <p:ph type="sldNum" sz="quarter" idx="12"/>
          </p:nvPr>
        </p:nvSpPr>
        <p:spPr>
          <a:xfrm>
            <a:off x="86106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08AB70BE-1769-45B8-85A6-0C837432C7E6}" type="slidenum">
              <a:rPr lang="en-US" smtClean="0"/>
              <a:pPr/>
              <a:t>‹#›</a:t>
            </a:fld>
            <a:endParaRPr lang="en-US"/>
          </a:p>
        </p:txBody>
      </p:sp>
      <p:cxnSp>
        <p:nvCxnSpPr>
          <p:cNvPr id="7" name="Straight Connector 6">
            <a:extLst>
              <a:ext uri="{FF2B5EF4-FFF2-40B4-BE49-F238E27FC236}">
                <a16:creationId xmlns:a16="http://schemas.microsoft.com/office/drawing/2014/main" id="{0E3D69A0-3E59-BA62-6B83-65032F58E7DA}"/>
              </a:ext>
            </a:extLst>
          </p:cNvPr>
          <p:cNvCxnSpPr>
            <a:cxnSpLocks/>
          </p:cNvCxnSpPr>
          <p:nvPr/>
        </p:nvCxnSpPr>
        <p:spPr>
          <a:xfrm>
            <a:off x="838200" y="1006774"/>
            <a:ext cx="0" cy="729157"/>
          </a:xfrm>
          <a:prstGeom prst="line">
            <a:avLst/>
          </a:prstGeom>
          <a:ln w="76200">
            <a:solidFill>
              <a:srgbClr val="722262"/>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7F5D1DFA-4728-82CD-9141-F7D075B32652}"/>
              </a:ext>
            </a:extLst>
          </p:cNvPr>
          <p:cNvSpPr>
            <a:spLocks noGrp="1"/>
          </p:cNvSpPr>
          <p:nvPr>
            <p:ph idx="1"/>
          </p:nvPr>
        </p:nvSpPr>
        <p:spPr>
          <a:xfrm>
            <a:off x="968828" y="2009617"/>
            <a:ext cx="10515600" cy="4013496"/>
          </a:xfrm>
          <a:prstGeom prst="rect">
            <a:avLst/>
          </a:prstGeom>
        </p:spPr>
        <p:txBody>
          <a:bodyPr/>
          <a:lstStyle>
            <a:lvl1pPr marL="228600" indent="-228600">
              <a:buFontTx/>
              <a:buBlip>
                <a:blip r:embed="rId2"/>
              </a:buBlip>
              <a:defRPr sz="2400" b="0" i="0">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4599805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itle and Content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282D34-54C1-0C34-990C-5B9526339FE5}"/>
              </a:ext>
            </a:extLst>
          </p:cNvPr>
          <p:cNvSpPr>
            <a:spLocks noGrp="1"/>
          </p:cNvSpPr>
          <p:nvPr>
            <p:ph type="title"/>
          </p:nvPr>
        </p:nvSpPr>
        <p:spPr>
          <a:xfrm>
            <a:off x="961029" y="1006774"/>
            <a:ext cx="4912459" cy="1422527"/>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r>
              <a:rPr lang="en-US"/>
              <a:t>Click to edit Master title style</a:t>
            </a:r>
            <a:endParaRPr lang="en-US" dirty="0"/>
          </a:p>
        </p:txBody>
      </p:sp>
      <p:sp>
        <p:nvSpPr>
          <p:cNvPr id="4" name="Date Placeholder 3">
            <a:extLst>
              <a:ext uri="{FF2B5EF4-FFF2-40B4-BE49-F238E27FC236}">
                <a16:creationId xmlns:a16="http://schemas.microsoft.com/office/drawing/2014/main" id="{CC54BE45-AD1D-E8AF-6E8D-5937DCBD2577}"/>
              </a:ext>
            </a:extLst>
          </p:cNvPr>
          <p:cNvSpPr>
            <a:spLocks noGrp="1"/>
          </p:cNvSpPr>
          <p:nvPr>
            <p:ph type="dt" sz="half" idx="10"/>
          </p:nvPr>
        </p:nvSpPr>
        <p:spPr>
          <a:xfrm>
            <a:off x="8382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32637B58-87C1-446D-BDA9-B06F4BCF7782}" type="datetimeFigureOut">
              <a:rPr lang="en-US" smtClean="0"/>
              <a:pPr/>
              <a:t>1/21/2024</a:t>
            </a:fld>
            <a:endParaRPr lang="en-US" dirty="0"/>
          </a:p>
        </p:txBody>
      </p:sp>
      <p:sp>
        <p:nvSpPr>
          <p:cNvPr id="5" name="Footer Placeholder 4">
            <a:extLst>
              <a:ext uri="{FF2B5EF4-FFF2-40B4-BE49-F238E27FC236}">
                <a16:creationId xmlns:a16="http://schemas.microsoft.com/office/drawing/2014/main" id="{1A06E19A-2C26-7723-9A27-2136A9E5EE33}"/>
              </a:ext>
            </a:extLst>
          </p:cNvPr>
          <p:cNvSpPr>
            <a:spLocks noGrp="1"/>
          </p:cNvSpPr>
          <p:nvPr>
            <p:ph type="ftr" sz="quarter" idx="11"/>
          </p:nvPr>
        </p:nvSpPr>
        <p:spPr>
          <a:xfrm>
            <a:off x="4038600" y="6356350"/>
            <a:ext cx="41148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endParaRPr lang="en-US"/>
          </a:p>
        </p:txBody>
      </p:sp>
      <p:sp>
        <p:nvSpPr>
          <p:cNvPr id="6" name="Slide Number Placeholder 5">
            <a:extLst>
              <a:ext uri="{FF2B5EF4-FFF2-40B4-BE49-F238E27FC236}">
                <a16:creationId xmlns:a16="http://schemas.microsoft.com/office/drawing/2014/main" id="{653F1AF5-3FCC-F44F-E0A9-433684066503}"/>
              </a:ext>
            </a:extLst>
          </p:cNvPr>
          <p:cNvSpPr>
            <a:spLocks noGrp="1"/>
          </p:cNvSpPr>
          <p:nvPr>
            <p:ph type="sldNum" sz="quarter" idx="12"/>
          </p:nvPr>
        </p:nvSpPr>
        <p:spPr>
          <a:xfrm>
            <a:off x="86106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08AB70BE-1769-45B8-85A6-0C837432C7E6}" type="slidenum">
              <a:rPr lang="en-US" smtClean="0"/>
              <a:pPr/>
              <a:t>‹#›</a:t>
            </a:fld>
            <a:endParaRPr lang="en-US"/>
          </a:p>
        </p:txBody>
      </p:sp>
      <p:cxnSp>
        <p:nvCxnSpPr>
          <p:cNvPr id="7" name="Straight Connector 6">
            <a:extLst>
              <a:ext uri="{FF2B5EF4-FFF2-40B4-BE49-F238E27FC236}">
                <a16:creationId xmlns:a16="http://schemas.microsoft.com/office/drawing/2014/main" id="{0E3D69A0-3E59-BA62-6B83-65032F58E7DA}"/>
              </a:ext>
            </a:extLst>
          </p:cNvPr>
          <p:cNvCxnSpPr>
            <a:cxnSpLocks/>
          </p:cNvCxnSpPr>
          <p:nvPr/>
        </p:nvCxnSpPr>
        <p:spPr>
          <a:xfrm>
            <a:off x="838200" y="1006774"/>
            <a:ext cx="0" cy="1422527"/>
          </a:xfrm>
          <a:prstGeom prst="line">
            <a:avLst/>
          </a:prstGeom>
          <a:ln w="76200">
            <a:solidFill>
              <a:srgbClr val="D2DB0E"/>
            </a:solidFill>
          </a:ln>
        </p:spPr>
        <p:style>
          <a:lnRef idx="1">
            <a:schemeClr val="accent1"/>
          </a:lnRef>
          <a:fillRef idx="0">
            <a:schemeClr val="accent1"/>
          </a:fillRef>
          <a:effectRef idx="0">
            <a:schemeClr val="accent1"/>
          </a:effectRef>
          <a:fontRef idx="minor">
            <a:schemeClr val="tx1"/>
          </a:fontRef>
        </p:style>
      </p:cxnSp>
      <p:pic>
        <p:nvPicPr>
          <p:cNvPr id="17" name="Picture 16" descr="A green diamond on a black background&#10;&#10;Description automatically generated">
            <a:extLst>
              <a:ext uri="{FF2B5EF4-FFF2-40B4-BE49-F238E27FC236}">
                <a16:creationId xmlns:a16="http://schemas.microsoft.com/office/drawing/2014/main" id="{434749F5-EA49-5BE0-00F9-4343D6BB51F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09749" y="1020670"/>
            <a:ext cx="1393015" cy="1393015"/>
          </a:xfrm>
          <a:prstGeom prst="rect">
            <a:avLst/>
          </a:prstGeom>
        </p:spPr>
      </p:pic>
      <p:pic>
        <p:nvPicPr>
          <p:cNvPr id="18" name="Picture 17" descr="A yellow diamond shaped object on a black background&#10;&#10;Description automatically generated">
            <a:extLst>
              <a:ext uri="{FF2B5EF4-FFF2-40B4-BE49-F238E27FC236}">
                <a16:creationId xmlns:a16="http://schemas.microsoft.com/office/drawing/2014/main" id="{A2D88050-7608-D92C-027A-B94EDBB420E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40056" y="1242262"/>
            <a:ext cx="650322" cy="650322"/>
          </a:xfrm>
          <a:prstGeom prst="rect">
            <a:avLst/>
          </a:prstGeom>
        </p:spPr>
      </p:pic>
      <p:pic>
        <p:nvPicPr>
          <p:cNvPr id="19" name="Picture 18" descr="A yellow diamond on a black background&#10;&#10;Description automatically generated">
            <a:extLst>
              <a:ext uri="{FF2B5EF4-FFF2-40B4-BE49-F238E27FC236}">
                <a16:creationId xmlns:a16="http://schemas.microsoft.com/office/drawing/2014/main" id="{17C523F3-5B8D-4C0A-B038-439A13761BC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08685" y="454173"/>
            <a:ext cx="853420" cy="853420"/>
          </a:xfrm>
          <a:prstGeom prst="rect">
            <a:avLst/>
          </a:prstGeom>
        </p:spPr>
      </p:pic>
      <p:pic>
        <p:nvPicPr>
          <p:cNvPr id="20" name="Picture 19" descr="A yellow diamond shaped object on a black background&#10;&#10;Description automatically generated">
            <a:extLst>
              <a:ext uri="{FF2B5EF4-FFF2-40B4-BE49-F238E27FC236}">
                <a16:creationId xmlns:a16="http://schemas.microsoft.com/office/drawing/2014/main" id="{9747047A-2B18-44E6-56AB-9E69234D5B1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098293" y="-476758"/>
            <a:ext cx="1497428" cy="1497428"/>
          </a:xfrm>
          <a:prstGeom prst="rect">
            <a:avLst/>
          </a:prstGeom>
        </p:spPr>
      </p:pic>
      <p:pic>
        <p:nvPicPr>
          <p:cNvPr id="21" name="Picture 20" descr="A green diamond on a black background&#10;&#10;Description automatically generated">
            <a:extLst>
              <a:ext uri="{FF2B5EF4-FFF2-40B4-BE49-F238E27FC236}">
                <a16:creationId xmlns:a16="http://schemas.microsoft.com/office/drawing/2014/main" id="{96B8469F-A744-C605-B62C-BA98F22966C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174507" y="953077"/>
            <a:ext cx="483843" cy="483843"/>
          </a:xfrm>
          <a:prstGeom prst="rect">
            <a:avLst/>
          </a:prstGeom>
        </p:spPr>
      </p:pic>
      <p:pic>
        <p:nvPicPr>
          <p:cNvPr id="22" name="Picture 21" descr="A yellow diamond shaped object on a black background&#10;&#10;Description automatically generated">
            <a:extLst>
              <a:ext uri="{FF2B5EF4-FFF2-40B4-BE49-F238E27FC236}">
                <a16:creationId xmlns:a16="http://schemas.microsoft.com/office/drawing/2014/main" id="{D0EFB7F5-690A-7298-1DBE-11FFFC07D18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356030" y="1433484"/>
            <a:ext cx="1239181" cy="1239181"/>
          </a:xfrm>
          <a:prstGeom prst="rect">
            <a:avLst/>
          </a:prstGeom>
        </p:spPr>
      </p:pic>
      <p:pic>
        <p:nvPicPr>
          <p:cNvPr id="25" name="Picture 24" descr="A yellow diamond on a black background&#10;&#10;Description automatically generated">
            <a:extLst>
              <a:ext uri="{FF2B5EF4-FFF2-40B4-BE49-F238E27FC236}">
                <a16:creationId xmlns:a16="http://schemas.microsoft.com/office/drawing/2014/main" id="{94E96852-EE1A-61C5-6064-40E22676BF9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447944" y="100343"/>
            <a:ext cx="1239181" cy="1239181"/>
          </a:xfrm>
          <a:prstGeom prst="rect">
            <a:avLst/>
          </a:prstGeom>
        </p:spPr>
      </p:pic>
      <p:pic>
        <p:nvPicPr>
          <p:cNvPr id="26" name="Picture 25" descr="A green diamond on a black background&#10;&#10;Description automatically generated">
            <a:extLst>
              <a:ext uri="{FF2B5EF4-FFF2-40B4-BE49-F238E27FC236}">
                <a16:creationId xmlns:a16="http://schemas.microsoft.com/office/drawing/2014/main" id="{77523723-1B14-1EA3-B17F-6E4B71CB2BB6}"/>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1090055" y="2219481"/>
            <a:ext cx="281831" cy="281831"/>
          </a:xfrm>
          <a:prstGeom prst="rect">
            <a:avLst/>
          </a:prstGeom>
        </p:spPr>
      </p:pic>
      <p:pic>
        <p:nvPicPr>
          <p:cNvPr id="27" name="Picture 26" descr="A yellow diamond shaped object on a black background&#10;&#10;Description automatically generated">
            <a:extLst>
              <a:ext uri="{FF2B5EF4-FFF2-40B4-BE49-F238E27FC236}">
                <a16:creationId xmlns:a16="http://schemas.microsoft.com/office/drawing/2014/main" id="{7E1A3D80-3485-5974-FBB8-B2AF2E80D183}"/>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409721" y="-797637"/>
            <a:ext cx="1595274" cy="1595274"/>
          </a:xfrm>
          <a:prstGeom prst="rect">
            <a:avLst/>
          </a:prstGeom>
        </p:spPr>
      </p:pic>
    </p:spTree>
    <p:extLst>
      <p:ext uri="{BB962C8B-B14F-4D97-AF65-F5344CB8AC3E}">
        <p14:creationId xmlns:p14="http://schemas.microsoft.com/office/powerpoint/2010/main" val="265502530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itle and Content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282D34-54C1-0C34-990C-5B9526339FE5}"/>
              </a:ext>
            </a:extLst>
          </p:cNvPr>
          <p:cNvSpPr>
            <a:spLocks noGrp="1"/>
          </p:cNvSpPr>
          <p:nvPr>
            <p:ph type="title"/>
          </p:nvPr>
        </p:nvSpPr>
        <p:spPr>
          <a:xfrm>
            <a:off x="961029" y="1006774"/>
            <a:ext cx="4912459" cy="1422527"/>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r>
              <a:rPr lang="en-US"/>
              <a:t>Click to edit Master title style</a:t>
            </a:r>
            <a:endParaRPr lang="en-US" dirty="0"/>
          </a:p>
        </p:txBody>
      </p:sp>
      <p:sp>
        <p:nvSpPr>
          <p:cNvPr id="4" name="Date Placeholder 3">
            <a:extLst>
              <a:ext uri="{FF2B5EF4-FFF2-40B4-BE49-F238E27FC236}">
                <a16:creationId xmlns:a16="http://schemas.microsoft.com/office/drawing/2014/main" id="{CC54BE45-AD1D-E8AF-6E8D-5937DCBD2577}"/>
              </a:ext>
            </a:extLst>
          </p:cNvPr>
          <p:cNvSpPr>
            <a:spLocks noGrp="1"/>
          </p:cNvSpPr>
          <p:nvPr>
            <p:ph type="dt" sz="half" idx="10"/>
          </p:nvPr>
        </p:nvSpPr>
        <p:spPr>
          <a:xfrm>
            <a:off x="8382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32637B58-87C1-446D-BDA9-B06F4BCF7782}" type="datetimeFigureOut">
              <a:rPr lang="en-US" smtClean="0"/>
              <a:pPr/>
              <a:t>1/21/2024</a:t>
            </a:fld>
            <a:endParaRPr lang="en-US" dirty="0"/>
          </a:p>
        </p:txBody>
      </p:sp>
      <p:sp>
        <p:nvSpPr>
          <p:cNvPr id="5" name="Footer Placeholder 4">
            <a:extLst>
              <a:ext uri="{FF2B5EF4-FFF2-40B4-BE49-F238E27FC236}">
                <a16:creationId xmlns:a16="http://schemas.microsoft.com/office/drawing/2014/main" id="{1A06E19A-2C26-7723-9A27-2136A9E5EE33}"/>
              </a:ext>
            </a:extLst>
          </p:cNvPr>
          <p:cNvSpPr>
            <a:spLocks noGrp="1"/>
          </p:cNvSpPr>
          <p:nvPr>
            <p:ph type="ftr" sz="quarter" idx="11"/>
          </p:nvPr>
        </p:nvSpPr>
        <p:spPr>
          <a:xfrm>
            <a:off x="4038600" y="6356350"/>
            <a:ext cx="41148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endParaRPr lang="en-US"/>
          </a:p>
        </p:txBody>
      </p:sp>
      <p:sp>
        <p:nvSpPr>
          <p:cNvPr id="6" name="Slide Number Placeholder 5">
            <a:extLst>
              <a:ext uri="{FF2B5EF4-FFF2-40B4-BE49-F238E27FC236}">
                <a16:creationId xmlns:a16="http://schemas.microsoft.com/office/drawing/2014/main" id="{653F1AF5-3FCC-F44F-E0A9-433684066503}"/>
              </a:ext>
            </a:extLst>
          </p:cNvPr>
          <p:cNvSpPr>
            <a:spLocks noGrp="1"/>
          </p:cNvSpPr>
          <p:nvPr>
            <p:ph type="sldNum" sz="quarter" idx="12"/>
          </p:nvPr>
        </p:nvSpPr>
        <p:spPr>
          <a:xfrm>
            <a:off x="86106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08AB70BE-1769-45B8-85A6-0C837432C7E6}" type="slidenum">
              <a:rPr lang="en-US" smtClean="0"/>
              <a:pPr/>
              <a:t>‹#›</a:t>
            </a:fld>
            <a:endParaRPr lang="en-US"/>
          </a:p>
        </p:txBody>
      </p:sp>
      <p:pic>
        <p:nvPicPr>
          <p:cNvPr id="3" name="Picture 2" descr="A pink diamond on a black background&#10;&#10;Description automatically generated">
            <a:extLst>
              <a:ext uri="{FF2B5EF4-FFF2-40B4-BE49-F238E27FC236}">
                <a16:creationId xmlns:a16="http://schemas.microsoft.com/office/drawing/2014/main" id="{6A87BFC6-F60F-A729-4958-D4AD41988BE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530731" y="520700"/>
            <a:ext cx="764555" cy="764555"/>
          </a:xfrm>
          <a:prstGeom prst="rect">
            <a:avLst/>
          </a:prstGeom>
        </p:spPr>
      </p:pic>
      <p:pic>
        <p:nvPicPr>
          <p:cNvPr id="8" name="Picture 7" descr="A pink diamond on a black background&#10;&#10;Description automatically generated">
            <a:extLst>
              <a:ext uri="{FF2B5EF4-FFF2-40B4-BE49-F238E27FC236}">
                <a16:creationId xmlns:a16="http://schemas.microsoft.com/office/drawing/2014/main" id="{6068C628-2D2B-8814-4AF2-CD3FBE391BA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82200" y="1027577"/>
            <a:ext cx="1288474" cy="1288474"/>
          </a:xfrm>
          <a:prstGeom prst="rect">
            <a:avLst/>
          </a:prstGeom>
        </p:spPr>
      </p:pic>
      <p:pic>
        <p:nvPicPr>
          <p:cNvPr id="9" name="Picture 8" descr="A pink and black diamond&#10;&#10;Description automatically generated">
            <a:extLst>
              <a:ext uri="{FF2B5EF4-FFF2-40B4-BE49-F238E27FC236}">
                <a16:creationId xmlns:a16="http://schemas.microsoft.com/office/drawing/2014/main" id="{82DCFF9E-CD31-D3B7-FB9D-FB852C9CE61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08300" y="-458492"/>
            <a:ext cx="1435833" cy="1435833"/>
          </a:xfrm>
          <a:prstGeom prst="rect">
            <a:avLst/>
          </a:prstGeom>
        </p:spPr>
      </p:pic>
      <p:pic>
        <p:nvPicPr>
          <p:cNvPr id="10" name="Picture 9" descr="A pink diamond on a black background&#10;&#10;Description automatically generated">
            <a:extLst>
              <a:ext uri="{FF2B5EF4-FFF2-40B4-BE49-F238E27FC236}">
                <a16:creationId xmlns:a16="http://schemas.microsoft.com/office/drawing/2014/main" id="{4AE606B0-8ABD-19DE-7BA3-E045474983A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161501" y="939187"/>
            <a:ext cx="513015" cy="513015"/>
          </a:xfrm>
          <a:prstGeom prst="rect">
            <a:avLst/>
          </a:prstGeom>
        </p:spPr>
      </p:pic>
      <p:cxnSp>
        <p:nvCxnSpPr>
          <p:cNvPr id="7" name="Straight Connector 6">
            <a:extLst>
              <a:ext uri="{FF2B5EF4-FFF2-40B4-BE49-F238E27FC236}">
                <a16:creationId xmlns:a16="http://schemas.microsoft.com/office/drawing/2014/main" id="{0E3D69A0-3E59-BA62-6B83-65032F58E7DA}"/>
              </a:ext>
            </a:extLst>
          </p:cNvPr>
          <p:cNvCxnSpPr>
            <a:cxnSpLocks/>
          </p:cNvCxnSpPr>
          <p:nvPr/>
        </p:nvCxnSpPr>
        <p:spPr>
          <a:xfrm>
            <a:off x="838200" y="1006774"/>
            <a:ext cx="0" cy="1422527"/>
          </a:xfrm>
          <a:prstGeom prst="line">
            <a:avLst/>
          </a:prstGeom>
          <a:ln w="76200">
            <a:solidFill>
              <a:srgbClr val="EA067E"/>
            </a:solidFill>
          </a:ln>
        </p:spPr>
        <p:style>
          <a:lnRef idx="1">
            <a:schemeClr val="accent1"/>
          </a:lnRef>
          <a:fillRef idx="0">
            <a:schemeClr val="accent1"/>
          </a:fillRef>
          <a:effectRef idx="0">
            <a:schemeClr val="accent1"/>
          </a:effectRef>
          <a:fontRef idx="minor">
            <a:schemeClr val="tx1"/>
          </a:fontRef>
        </p:style>
      </p:cxnSp>
      <p:pic>
        <p:nvPicPr>
          <p:cNvPr id="14" name="Picture 13" descr="A pink and black diamond&#10;&#10;Description automatically generated">
            <a:extLst>
              <a:ext uri="{FF2B5EF4-FFF2-40B4-BE49-F238E27FC236}">
                <a16:creationId xmlns:a16="http://schemas.microsoft.com/office/drawing/2014/main" id="{B800305A-0BEE-9D13-57D1-DD18CC4AD00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25182" y="-676934"/>
            <a:ext cx="1435833" cy="1435833"/>
          </a:xfrm>
          <a:prstGeom prst="rect">
            <a:avLst/>
          </a:prstGeom>
        </p:spPr>
      </p:pic>
      <p:pic>
        <p:nvPicPr>
          <p:cNvPr id="15" name="Picture 14" descr="A pink and black diamond&#10;&#10;Description automatically generated">
            <a:extLst>
              <a:ext uri="{FF2B5EF4-FFF2-40B4-BE49-F238E27FC236}">
                <a16:creationId xmlns:a16="http://schemas.microsoft.com/office/drawing/2014/main" id="{A9547F25-24FE-3837-DCC1-1EDF2F1BA76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236162" y="1244044"/>
            <a:ext cx="639938" cy="639938"/>
          </a:xfrm>
          <a:prstGeom prst="rect">
            <a:avLst/>
          </a:prstGeom>
        </p:spPr>
      </p:pic>
      <p:pic>
        <p:nvPicPr>
          <p:cNvPr id="16" name="Picture 15" descr="A pink and black diamond&#10;&#10;Description automatically generated">
            <a:extLst>
              <a:ext uri="{FF2B5EF4-FFF2-40B4-BE49-F238E27FC236}">
                <a16:creationId xmlns:a16="http://schemas.microsoft.com/office/drawing/2014/main" id="{B683C9A5-06FD-D320-1718-8D2687CC603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353800" y="1423772"/>
            <a:ext cx="1222905" cy="1222905"/>
          </a:xfrm>
          <a:prstGeom prst="rect">
            <a:avLst/>
          </a:prstGeom>
        </p:spPr>
      </p:pic>
      <p:pic>
        <p:nvPicPr>
          <p:cNvPr id="29" name="Picture 28" descr="A pink diamond on a black background&#10;&#10;Description automatically generated">
            <a:extLst>
              <a:ext uri="{FF2B5EF4-FFF2-40B4-BE49-F238E27FC236}">
                <a16:creationId xmlns:a16="http://schemas.microsoft.com/office/drawing/2014/main" id="{0C3ADEDF-843A-0694-56E0-77AFC32D82D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492145" y="171492"/>
            <a:ext cx="1149414" cy="1149414"/>
          </a:xfrm>
          <a:prstGeom prst="rect">
            <a:avLst/>
          </a:prstGeom>
        </p:spPr>
      </p:pic>
      <p:pic>
        <p:nvPicPr>
          <p:cNvPr id="11" name="Picture 10" descr="A pink diamond on a black background&#10;&#10;Description automatically generated">
            <a:extLst>
              <a:ext uri="{FF2B5EF4-FFF2-40B4-BE49-F238E27FC236}">
                <a16:creationId xmlns:a16="http://schemas.microsoft.com/office/drawing/2014/main" id="{D6988B2B-2724-996D-32E6-48238561C87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1087329" y="2216727"/>
            <a:ext cx="266471" cy="266471"/>
          </a:xfrm>
          <a:prstGeom prst="rect">
            <a:avLst/>
          </a:prstGeom>
        </p:spPr>
      </p:pic>
    </p:spTree>
    <p:extLst>
      <p:ext uri="{BB962C8B-B14F-4D97-AF65-F5344CB8AC3E}">
        <p14:creationId xmlns:p14="http://schemas.microsoft.com/office/powerpoint/2010/main" val="333229834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38454CF-AD43-61AD-EB9B-5BC5EA22DC5F}"/>
              </a:ext>
            </a:extLst>
          </p:cNvPr>
          <p:cNvSpPr>
            <a:spLocks noGrp="1"/>
          </p:cNvSpPr>
          <p:nvPr>
            <p:ph type="dt" sz="half" idx="10"/>
          </p:nvPr>
        </p:nvSpPr>
        <p:spPr>
          <a:xfrm>
            <a:off x="8382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32637B58-87C1-446D-BDA9-B06F4BCF7782}" type="datetimeFigureOut">
              <a:rPr lang="en-US" smtClean="0"/>
              <a:t>1/21/2024</a:t>
            </a:fld>
            <a:endParaRPr lang="en-US"/>
          </a:p>
        </p:txBody>
      </p:sp>
      <p:sp>
        <p:nvSpPr>
          <p:cNvPr id="3" name="Footer Placeholder 2">
            <a:extLst>
              <a:ext uri="{FF2B5EF4-FFF2-40B4-BE49-F238E27FC236}">
                <a16:creationId xmlns:a16="http://schemas.microsoft.com/office/drawing/2014/main" id="{3D5EF5EF-D546-3A20-44B7-0CF856EC4899}"/>
              </a:ext>
            </a:extLst>
          </p:cNvPr>
          <p:cNvSpPr>
            <a:spLocks noGrp="1"/>
          </p:cNvSpPr>
          <p:nvPr>
            <p:ph type="ftr" sz="quarter" idx="11"/>
          </p:nvPr>
        </p:nvSpPr>
        <p:spPr>
          <a:xfrm>
            <a:off x="4038600" y="6356350"/>
            <a:ext cx="41148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endParaRPr lang="en-US"/>
          </a:p>
        </p:txBody>
      </p:sp>
      <p:sp>
        <p:nvSpPr>
          <p:cNvPr id="4" name="Slide Number Placeholder 3">
            <a:extLst>
              <a:ext uri="{FF2B5EF4-FFF2-40B4-BE49-F238E27FC236}">
                <a16:creationId xmlns:a16="http://schemas.microsoft.com/office/drawing/2014/main" id="{40D082DD-1AD7-7FEC-D9CA-ACE86EF13D36}"/>
              </a:ext>
            </a:extLst>
          </p:cNvPr>
          <p:cNvSpPr>
            <a:spLocks noGrp="1"/>
          </p:cNvSpPr>
          <p:nvPr>
            <p:ph type="sldNum" sz="quarter" idx="12"/>
          </p:nvPr>
        </p:nvSpPr>
        <p:spPr>
          <a:xfrm>
            <a:off x="86106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08AB70BE-1769-45B8-85A6-0C837432C7E6}" type="slidenum">
              <a:rPr lang="en-US" smtClean="0"/>
              <a:t>‹#›</a:t>
            </a:fld>
            <a:endParaRPr lang="en-US"/>
          </a:p>
        </p:txBody>
      </p:sp>
    </p:spTree>
    <p:extLst>
      <p:ext uri="{BB962C8B-B14F-4D97-AF65-F5344CB8AC3E}">
        <p14:creationId xmlns:p14="http://schemas.microsoft.com/office/powerpoint/2010/main" val="17111315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DD9960-406F-4187-A0E6-BD19C684039A}"/>
              </a:ext>
            </a:extLst>
          </p:cNvPr>
          <p:cNvSpPr>
            <a:spLocks noGrp="1"/>
          </p:cNvSpPr>
          <p:nvPr>
            <p:ph type="ctrTitle"/>
          </p:nvPr>
        </p:nvSpPr>
        <p:spPr>
          <a:xfrm>
            <a:off x="1249326" y="919716"/>
            <a:ext cx="8504275" cy="3551275"/>
          </a:xfrm>
        </p:spPr>
        <p:txBody>
          <a:bodyPr anchor="b">
            <a:normAutofit/>
          </a:bodyPr>
          <a:lstStyle>
            <a:lvl1pPr algn="l">
              <a:lnSpc>
                <a:spcPct val="100000"/>
              </a:lnSpc>
              <a:defRPr sz="54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A427E7FE-647D-4B2F-BA13-AB3ED4C5CF5A}"/>
              </a:ext>
            </a:extLst>
          </p:cNvPr>
          <p:cNvSpPr>
            <a:spLocks noGrp="1"/>
          </p:cNvSpPr>
          <p:nvPr>
            <p:ph type="subTitle" idx="1"/>
          </p:nvPr>
        </p:nvSpPr>
        <p:spPr>
          <a:xfrm>
            <a:off x="1249326" y="4795284"/>
            <a:ext cx="8504275" cy="1084522"/>
          </a:xfrm>
        </p:spPr>
        <p:txBody>
          <a:bodyPr>
            <a:normAutofit/>
          </a:bodyPr>
          <a:lstStyle>
            <a:lvl1pPr marL="0" indent="0" algn="l">
              <a:lnSpc>
                <a:spcPct val="120000"/>
              </a:lnSpc>
              <a:buNone/>
              <a:defRPr sz="1600" b="1" cap="all" spc="3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BA5EF785-E0A7-4496-A5BA-49B0156F2628}"/>
              </a:ext>
            </a:extLst>
          </p:cNvPr>
          <p:cNvSpPr>
            <a:spLocks noGrp="1"/>
          </p:cNvSpPr>
          <p:nvPr>
            <p:ph type="dt" sz="half" idx="10"/>
          </p:nvPr>
        </p:nvSpPr>
        <p:spPr>
          <a:xfrm>
            <a:off x="8964706" y="6433202"/>
            <a:ext cx="2426446" cy="367841"/>
          </a:xfrm>
        </p:spPr>
        <p:txBody>
          <a:bodyPr/>
          <a:lstStyle/>
          <a:p>
            <a:fld id="{32637B58-87C1-446D-BDA9-B06F4BCF7782}" type="datetimeFigureOut">
              <a:rPr lang="en-US" smtClean="0"/>
              <a:pPr/>
              <a:t>1/21/2024</a:t>
            </a:fld>
            <a:endParaRPr lang="en-US" dirty="0"/>
          </a:p>
        </p:txBody>
      </p:sp>
      <p:sp>
        <p:nvSpPr>
          <p:cNvPr id="5" name="Footer Placeholder 4">
            <a:extLst>
              <a:ext uri="{FF2B5EF4-FFF2-40B4-BE49-F238E27FC236}">
                <a16:creationId xmlns:a16="http://schemas.microsoft.com/office/drawing/2014/main" id="{4742C627-38A1-4A14-8822-D8D33751CA3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EEBE346-5F34-48CD-8928-DA8567AEDD15}"/>
              </a:ext>
            </a:extLst>
          </p:cNvPr>
          <p:cNvSpPr>
            <a:spLocks noGrp="1"/>
          </p:cNvSpPr>
          <p:nvPr>
            <p:ph type="sldNum" sz="quarter" idx="12"/>
          </p:nvPr>
        </p:nvSpPr>
        <p:spPr>
          <a:xfrm>
            <a:off x="11391152" y="6433203"/>
            <a:ext cx="702781" cy="367842"/>
          </a:xfrm>
        </p:spPr>
        <p:txBody>
          <a:bodyPr/>
          <a:lstStyle/>
          <a:p>
            <a:fld id="{08AB70BE-1769-45B8-85A6-0C837432C7E6}" type="slidenum">
              <a:rPr lang="en-US" smtClean="0"/>
              <a:pPr/>
              <a:t>‹#›</a:t>
            </a:fld>
            <a:endParaRPr lang="en-US"/>
          </a:p>
        </p:txBody>
      </p:sp>
    </p:spTree>
    <p:extLst>
      <p:ext uri="{BB962C8B-B14F-4D97-AF65-F5344CB8AC3E}">
        <p14:creationId xmlns:p14="http://schemas.microsoft.com/office/powerpoint/2010/main" val="35069136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F5CB06-0454-4BF1-8011-F8B1A95954F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F920A70-D33B-4461-B74C-3F59ADB16141}"/>
              </a:ext>
            </a:extLst>
          </p:cNvPr>
          <p:cNvSpPr>
            <a:spLocks noGrp="1"/>
          </p:cNvSpPr>
          <p:nvPr>
            <p:ph sz="half" idx="1"/>
          </p:nvPr>
        </p:nvSpPr>
        <p:spPr>
          <a:xfrm>
            <a:off x="1408813" y="2163725"/>
            <a:ext cx="4610986" cy="40132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1881BDF9-836E-431C-8EFA-417A9BEE9F4B}"/>
              </a:ext>
            </a:extLst>
          </p:cNvPr>
          <p:cNvSpPr>
            <a:spLocks noGrp="1"/>
          </p:cNvSpPr>
          <p:nvPr>
            <p:ph sz="half" idx="2"/>
          </p:nvPr>
        </p:nvSpPr>
        <p:spPr>
          <a:xfrm>
            <a:off x="6257260" y="2163725"/>
            <a:ext cx="4853763" cy="40132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7CBD9F59-B591-4E2F-899E-3CA78CE82D45}"/>
              </a:ext>
            </a:extLst>
          </p:cNvPr>
          <p:cNvSpPr>
            <a:spLocks noGrp="1"/>
          </p:cNvSpPr>
          <p:nvPr>
            <p:ph type="dt" sz="half" idx="10"/>
          </p:nvPr>
        </p:nvSpPr>
        <p:spPr/>
        <p:txBody>
          <a:bodyPr/>
          <a:lstStyle/>
          <a:p>
            <a:fld id="{32637B58-87C1-446D-BDA9-B06F4BCF7782}" type="datetimeFigureOut">
              <a:rPr lang="en-US" smtClean="0"/>
              <a:t>1/21/2024</a:t>
            </a:fld>
            <a:endParaRPr lang="en-US"/>
          </a:p>
        </p:txBody>
      </p:sp>
      <p:sp>
        <p:nvSpPr>
          <p:cNvPr id="6" name="Footer Placeholder 5">
            <a:extLst>
              <a:ext uri="{FF2B5EF4-FFF2-40B4-BE49-F238E27FC236}">
                <a16:creationId xmlns:a16="http://schemas.microsoft.com/office/drawing/2014/main" id="{046CFD12-B3EC-432C-B264-8AB571CAAFD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8F3CBBA-71B3-4857-80E7-525E89FD903F}"/>
              </a:ext>
            </a:extLst>
          </p:cNvPr>
          <p:cNvSpPr>
            <a:spLocks noGrp="1"/>
          </p:cNvSpPr>
          <p:nvPr>
            <p:ph type="sldNum" sz="quarter" idx="12"/>
          </p:nvPr>
        </p:nvSpPr>
        <p:spPr/>
        <p:txBody>
          <a:bodyPr/>
          <a:lstStyle/>
          <a:p>
            <a:fld id="{08AB70BE-1769-45B8-85A6-0C837432C7E6}" type="slidenum">
              <a:rPr lang="en-US" smtClean="0"/>
              <a:t>‹#›</a:t>
            </a:fld>
            <a:endParaRPr lang="en-US"/>
          </a:p>
        </p:txBody>
      </p:sp>
    </p:spTree>
    <p:extLst>
      <p:ext uri="{BB962C8B-B14F-4D97-AF65-F5344CB8AC3E}">
        <p14:creationId xmlns:p14="http://schemas.microsoft.com/office/powerpoint/2010/main" val="12375016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Slide 2">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1C6F257-A4C3-FF63-3C2C-12332271816E}"/>
              </a:ext>
            </a:extLst>
          </p:cNvPr>
          <p:cNvSpPr>
            <a:spLocks noGrp="1"/>
          </p:cNvSpPr>
          <p:nvPr>
            <p:ph type="sldNum" sz="quarter" idx="12"/>
          </p:nvPr>
        </p:nvSpPr>
        <p:spPr>
          <a:xfrm>
            <a:off x="8610600" y="6356350"/>
            <a:ext cx="2743200" cy="365125"/>
          </a:xfrm>
          <a:prstGeom prst="rect">
            <a:avLst/>
          </a:prstGeom>
        </p:spPr>
        <p:txBody>
          <a:bodyPr/>
          <a:lstStyle/>
          <a:p>
            <a:fld id="{08AB70BE-1769-45B8-85A6-0C837432C7E6}" type="slidenum">
              <a:rPr lang="en-US" smtClean="0"/>
              <a:pPr/>
              <a:t>‹#›</a:t>
            </a:fld>
            <a:endParaRPr lang="en-US"/>
          </a:p>
        </p:txBody>
      </p:sp>
      <p:sp>
        <p:nvSpPr>
          <p:cNvPr id="24" name="Rectangle 23">
            <a:extLst>
              <a:ext uri="{FF2B5EF4-FFF2-40B4-BE49-F238E27FC236}">
                <a16:creationId xmlns:a16="http://schemas.microsoft.com/office/drawing/2014/main" id="{2B419B49-3EA7-E991-C6D2-EA150F9ECAAF}"/>
              </a:ext>
            </a:extLst>
          </p:cNvPr>
          <p:cNvSpPr/>
          <p:nvPr/>
        </p:nvSpPr>
        <p:spPr>
          <a:xfrm>
            <a:off x="-7484" y="13083"/>
            <a:ext cx="12192000" cy="6858000"/>
          </a:xfrm>
          <a:prstGeom prst="rect">
            <a:avLst/>
          </a:prstGeom>
          <a:solidFill>
            <a:srgbClr val="7223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purple diamond shaped object&#10;&#10;Description automatically generated">
            <a:extLst>
              <a:ext uri="{FF2B5EF4-FFF2-40B4-BE49-F238E27FC236}">
                <a16:creationId xmlns:a16="http://schemas.microsoft.com/office/drawing/2014/main" id="{9FF96AD8-7E58-3FA9-C3C8-7A97B3601B0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15771" y="386075"/>
            <a:ext cx="8891870" cy="8891870"/>
          </a:xfrm>
          <a:prstGeom prst="rect">
            <a:avLst/>
          </a:prstGeom>
        </p:spPr>
      </p:pic>
      <p:pic>
        <p:nvPicPr>
          <p:cNvPr id="11" name="Picture 10" descr="A purple diamond on a black background&#10;&#10;Description automatically generated">
            <a:extLst>
              <a:ext uri="{FF2B5EF4-FFF2-40B4-BE49-F238E27FC236}">
                <a16:creationId xmlns:a16="http://schemas.microsoft.com/office/drawing/2014/main" id="{A79F8670-E56E-3923-BB8B-F3F4768B97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36107" y="672241"/>
            <a:ext cx="7973879" cy="7973879"/>
          </a:xfrm>
          <a:prstGeom prst="rect">
            <a:avLst/>
          </a:prstGeom>
        </p:spPr>
      </p:pic>
      <p:pic>
        <p:nvPicPr>
          <p:cNvPr id="7" name="Picture 6" descr="A child wearing glasses and headphones&#10;&#10;Description automatically generated">
            <a:extLst>
              <a:ext uri="{FF2B5EF4-FFF2-40B4-BE49-F238E27FC236}">
                <a16:creationId xmlns:a16="http://schemas.microsoft.com/office/drawing/2014/main" id="{F939288C-318D-AE69-4416-E9EEA84FEA3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76054" y="1525798"/>
            <a:ext cx="6213056" cy="6213056"/>
          </a:xfrm>
          <a:prstGeom prst="rect">
            <a:avLst/>
          </a:prstGeom>
        </p:spPr>
      </p:pic>
      <p:pic>
        <p:nvPicPr>
          <p:cNvPr id="15" name="Picture 14">
            <a:extLst>
              <a:ext uri="{FF2B5EF4-FFF2-40B4-BE49-F238E27FC236}">
                <a16:creationId xmlns:a16="http://schemas.microsoft.com/office/drawing/2014/main" id="{CD1EC2BC-DE2B-319A-DFD0-8D2280DFC00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3545" y="319700"/>
            <a:ext cx="2258461" cy="793513"/>
          </a:xfrm>
          <a:prstGeom prst="rect">
            <a:avLst/>
          </a:prstGeom>
        </p:spPr>
      </p:pic>
      <p:sp>
        <p:nvSpPr>
          <p:cNvPr id="21" name="Text Placeholder 88">
            <a:extLst>
              <a:ext uri="{FF2B5EF4-FFF2-40B4-BE49-F238E27FC236}">
                <a16:creationId xmlns:a16="http://schemas.microsoft.com/office/drawing/2014/main" id="{9D8BDCB4-2C04-8017-9DAD-D5FE4B15926F}"/>
              </a:ext>
            </a:extLst>
          </p:cNvPr>
          <p:cNvSpPr>
            <a:spLocks noGrp="1"/>
          </p:cNvSpPr>
          <p:nvPr>
            <p:ph type="body" sz="quarter" idx="13"/>
          </p:nvPr>
        </p:nvSpPr>
        <p:spPr>
          <a:xfrm>
            <a:off x="883570" y="3689249"/>
            <a:ext cx="4959350" cy="469900"/>
          </a:xfrm>
          <a:prstGeom prst="rect">
            <a:avLst/>
          </a:prstGeom>
        </p:spPr>
        <p:txBody>
          <a:bodyPr/>
          <a:lstStyle>
            <a:lvl1pPr marL="0" indent="0">
              <a:buNone/>
              <a:defRPr sz="1800" b="1" i="0">
                <a:solidFill>
                  <a:srgbClr val="76D5D4"/>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a:t>Click to edit Master text styles</a:t>
            </a:r>
          </a:p>
        </p:txBody>
      </p:sp>
      <p:sp>
        <p:nvSpPr>
          <p:cNvPr id="22" name="Text Placeholder 86">
            <a:extLst>
              <a:ext uri="{FF2B5EF4-FFF2-40B4-BE49-F238E27FC236}">
                <a16:creationId xmlns:a16="http://schemas.microsoft.com/office/drawing/2014/main" id="{86908039-4E82-0BE3-9D23-623EDC91797C}"/>
              </a:ext>
            </a:extLst>
          </p:cNvPr>
          <p:cNvSpPr>
            <a:spLocks noGrp="1"/>
          </p:cNvSpPr>
          <p:nvPr>
            <p:ph type="body" sz="quarter" idx="10" hasCustomPrompt="1"/>
          </p:nvPr>
        </p:nvSpPr>
        <p:spPr>
          <a:xfrm>
            <a:off x="892971" y="2234512"/>
            <a:ext cx="4906019" cy="1238250"/>
          </a:xfrm>
          <a:prstGeom prst="rect">
            <a:avLst/>
          </a:prstGeom>
        </p:spPr>
        <p:txBody>
          <a:bodyPr/>
          <a:lstStyle>
            <a:lvl1pPr marL="0" indent="0">
              <a:buNone/>
              <a:defRPr sz="4500" b="0" i="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title style</a:t>
            </a:r>
          </a:p>
        </p:txBody>
      </p:sp>
    </p:spTree>
    <p:extLst>
      <p:ext uri="{BB962C8B-B14F-4D97-AF65-F5344CB8AC3E}">
        <p14:creationId xmlns:p14="http://schemas.microsoft.com/office/powerpoint/2010/main" val="19050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3">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1C6F257-A4C3-FF63-3C2C-12332271816E}"/>
              </a:ext>
            </a:extLst>
          </p:cNvPr>
          <p:cNvSpPr>
            <a:spLocks noGrp="1"/>
          </p:cNvSpPr>
          <p:nvPr>
            <p:ph type="sldNum" sz="quarter" idx="12"/>
          </p:nvPr>
        </p:nvSpPr>
        <p:spPr>
          <a:xfrm>
            <a:off x="8610600" y="6356350"/>
            <a:ext cx="2743200" cy="365125"/>
          </a:xfrm>
          <a:prstGeom prst="rect">
            <a:avLst/>
          </a:prstGeom>
        </p:spPr>
        <p:txBody>
          <a:bodyPr/>
          <a:lstStyle/>
          <a:p>
            <a:fld id="{08AB70BE-1769-45B8-85A6-0C837432C7E6}" type="slidenum">
              <a:rPr lang="en-US" smtClean="0"/>
              <a:pPr/>
              <a:t>‹#›</a:t>
            </a:fld>
            <a:endParaRPr lang="en-US"/>
          </a:p>
        </p:txBody>
      </p:sp>
      <p:sp>
        <p:nvSpPr>
          <p:cNvPr id="24" name="Rectangle 23">
            <a:extLst>
              <a:ext uri="{FF2B5EF4-FFF2-40B4-BE49-F238E27FC236}">
                <a16:creationId xmlns:a16="http://schemas.microsoft.com/office/drawing/2014/main" id="{2B419B49-3EA7-E991-C6D2-EA150F9ECAAF}"/>
              </a:ext>
            </a:extLst>
          </p:cNvPr>
          <p:cNvSpPr/>
          <p:nvPr/>
        </p:nvSpPr>
        <p:spPr>
          <a:xfrm>
            <a:off x="0" y="-6540"/>
            <a:ext cx="12192000" cy="6858000"/>
          </a:xfrm>
          <a:prstGeom prst="rect">
            <a:avLst/>
          </a:prstGeom>
          <a:solidFill>
            <a:srgbClr val="BF036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descr="A pink diamond on a black background&#10;&#10;Description automatically generated">
            <a:extLst>
              <a:ext uri="{FF2B5EF4-FFF2-40B4-BE49-F238E27FC236}">
                <a16:creationId xmlns:a16="http://schemas.microsoft.com/office/drawing/2014/main" id="{18B63C59-28EE-ED5A-82E3-67B9722316E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37854" y="4632326"/>
            <a:ext cx="4129489" cy="4129489"/>
          </a:xfrm>
          <a:prstGeom prst="rect">
            <a:avLst/>
          </a:prstGeom>
        </p:spPr>
      </p:pic>
      <p:pic>
        <p:nvPicPr>
          <p:cNvPr id="8" name="Picture 7" descr="A pink diamond on a black background&#10;&#10;Description automatically generated">
            <a:extLst>
              <a:ext uri="{FF2B5EF4-FFF2-40B4-BE49-F238E27FC236}">
                <a16:creationId xmlns:a16="http://schemas.microsoft.com/office/drawing/2014/main" id="{F40B7578-FDC6-594E-6552-979A85098D1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96650" y="5459628"/>
            <a:ext cx="989003" cy="989003"/>
          </a:xfrm>
          <a:prstGeom prst="rect">
            <a:avLst/>
          </a:prstGeom>
        </p:spPr>
      </p:pic>
      <p:pic>
        <p:nvPicPr>
          <p:cNvPr id="10" name="Picture 9" descr="A pink and black diamond&#10;&#10;Description automatically generated">
            <a:extLst>
              <a:ext uri="{FF2B5EF4-FFF2-40B4-BE49-F238E27FC236}">
                <a16:creationId xmlns:a16="http://schemas.microsoft.com/office/drawing/2014/main" id="{0F3A6FD1-7665-5CC7-F677-1F24F1DF67B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53871" y="2146146"/>
            <a:ext cx="8152782" cy="8152782"/>
          </a:xfrm>
          <a:prstGeom prst="rect">
            <a:avLst/>
          </a:prstGeom>
        </p:spPr>
      </p:pic>
      <p:pic>
        <p:nvPicPr>
          <p:cNvPr id="12" name="Picture 11" descr="A pink diamond on a black background&#10;&#10;Description automatically generated">
            <a:extLst>
              <a:ext uri="{FF2B5EF4-FFF2-40B4-BE49-F238E27FC236}">
                <a16:creationId xmlns:a16="http://schemas.microsoft.com/office/drawing/2014/main" id="{957463D0-5A4E-7FC0-69A7-23A0FBD635D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276034" y="3509963"/>
            <a:ext cx="5451967" cy="5451967"/>
          </a:xfrm>
          <a:prstGeom prst="rect">
            <a:avLst/>
          </a:prstGeom>
        </p:spPr>
      </p:pic>
      <p:pic>
        <p:nvPicPr>
          <p:cNvPr id="13" name="Picture 12" descr="A pink and black diamond&#10;&#10;Description automatically generated">
            <a:extLst>
              <a:ext uri="{FF2B5EF4-FFF2-40B4-BE49-F238E27FC236}">
                <a16:creationId xmlns:a16="http://schemas.microsoft.com/office/drawing/2014/main" id="{6071702A-7AA3-456A-0C15-A4F0929AAD8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415840" y="-1405956"/>
            <a:ext cx="4159917" cy="4159917"/>
          </a:xfrm>
          <a:prstGeom prst="rect">
            <a:avLst/>
          </a:prstGeom>
        </p:spPr>
      </p:pic>
      <p:pic>
        <p:nvPicPr>
          <p:cNvPr id="14" name="Picture 13">
            <a:extLst>
              <a:ext uri="{FF2B5EF4-FFF2-40B4-BE49-F238E27FC236}">
                <a16:creationId xmlns:a16="http://schemas.microsoft.com/office/drawing/2014/main" id="{7BBE5491-7E40-D843-EFD9-84647D60B49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13545" y="319700"/>
            <a:ext cx="2258461" cy="793513"/>
          </a:xfrm>
          <a:prstGeom prst="rect">
            <a:avLst/>
          </a:prstGeom>
        </p:spPr>
      </p:pic>
      <p:sp>
        <p:nvSpPr>
          <p:cNvPr id="17" name="Text Placeholder 88">
            <a:extLst>
              <a:ext uri="{FF2B5EF4-FFF2-40B4-BE49-F238E27FC236}">
                <a16:creationId xmlns:a16="http://schemas.microsoft.com/office/drawing/2014/main" id="{3139B509-F003-EF93-EBAD-0AA371562B7A}"/>
              </a:ext>
            </a:extLst>
          </p:cNvPr>
          <p:cNvSpPr>
            <a:spLocks noGrp="1"/>
          </p:cNvSpPr>
          <p:nvPr>
            <p:ph type="body" sz="quarter" idx="13"/>
          </p:nvPr>
        </p:nvSpPr>
        <p:spPr>
          <a:xfrm>
            <a:off x="892971" y="3366295"/>
            <a:ext cx="4959350" cy="469900"/>
          </a:xfrm>
          <a:prstGeom prst="rect">
            <a:avLst/>
          </a:prstGeom>
        </p:spPr>
        <p:txBody>
          <a:bodyPr/>
          <a:lstStyle>
            <a:lvl1pPr marL="0" indent="0">
              <a:buNone/>
              <a:defRPr sz="1800" b="1" i="0">
                <a:solidFill>
                  <a:srgbClr val="FFB81C"/>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a:t>Click to edit Master text styles</a:t>
            </a:r>
          </a:p>
        </p:txBody>
      </p:sp>
      <p:sp>
        <p:nvSpPr>
          <p:cNvPr id="18" name="Text Placeholder 86">
            <a:extLst>
              <a:ext uri="{FF2B5EF4-FFF2-40B4-BE49-F238E27FC236}">
                <a16:creationId xmlns:a16="http://schemas.microsoft.com/office/drawing/2014/main" id="{36E20D99-A512-D395-FFF1-5A4E954D30B6}"/>
              </a:ext>
            </a:extLst>
          </p:cNvPr>
          <p:cNvSpPr>
            <a:spLocks noGrp="1"/>
          </p:cNvSpPr>
          <p:nvPr>
            <p:ph type="body" sz="quarter" idx="10" hasCustomPrompt="1"/>
          </p:nvPr>
        </p:nvSpPr>
        <p:spPr>
          <a:xfrm>
            <a:off x="892971" y="2234512"/>
            <a:ext cx="7717629" cy="1238250"/>
          </a:xfrm>
          <a:prstGeom prst="rect">
            <a:avLst/>
          </a:prstGeom>
        </p:spPr>
        <p:txBody>
          <a:bodyPr/>
          <a:lstStyle>
            <a:lvl1pPr marL="0" indent="0">
              <a:buNone/>
              <a:defRPr sz="4500" b="0" i="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title style</a:t>
            </a:r>
          </a:p>
        </p:txBody>
      </p:sp>
    </p:spTree>
    <p:extLst>
      <p:ext uri="{BB962C8B-B14F-4D97-AF65-F5344CB8AC3E}">
        <p14:creationId xmlns:p14="http://schemas.microsoft.com/office/powerpoint/2010/main" val="7662519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ection Header">
    <p:spTree>
      <p:nvGrpSpPr>
        <p:cNvPr id="1" name=""/>
        <p:cNvGrpSpPr/>
        <p:nvPr/>
      </p:nvGrpSpPr>
      <p:grpSpPr>
        <a:xfrm>
          <a:off x="0" y="0"/>
          <a:ext cx="0" cy="0"/>
          <a:chOff x="0" y="0"/>
          <a:chExt cx="0" cy="0"/>
        </a:xfrm>
      </p:grpSpPr>
      <p:sp>
        <p:nvSpPr>
          <p:cNvPr id="7" name="Date Placeholder 3">
            <a:extLst>
              <a:ext uri="{FF2B5EF4-FFF2-40B4-BE49-F238E27FC236}">
                <a16:creationId xmlns:a16="http://schemas.microsoft.com/office/drawing/2014/main" id="{1BDA1872-2D19-A1D9-380B-0F10F8383BBC}"/>
              </a:ext>
            </a:extLst>
          </p:cNvPr>
          <p:cNvSpPr>
            <a:spLocks noGrp="1"/>
          </p:cNvSpPr>
          <p:nvPr>
            <p:ph type="dt" sz="half" idx="10"/>
          </p:nvPr>
        </p:nvSpPr>
        <p:spPr>
          <a:xfrm>
            <a:off x="8382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32637B58-87C1-446D-BDA9-B06F4BCF7782}" type="datetimeFigureOut">
              <a:rPr lang="en-US" smtClean="0"/>
              <a:pPr/>
              <a:t>1/21/2024</a:t>
            </a:fld>
            <a:endParaRPr lang="en-US" dirty="0"/>
          </a:p>
        </p:txBody>
      </p:sp>
      <p:sp>
        <p:nvSpPr>
          <p:cNvPr id="8" name="Footer Placeholder 4">
            <a:extLst>
              <a:ext uri="{FF2B5EF4-FFF2-40B4-BE49-F238E27FC236}">
                <a16:creationId xmlns:a16="http://schemas.microsoft.com/office/drawing/2014/main" id="{8BFDD3B3-4463-644A-ABEF-ABCCF4BF9D16}"/>
              </a:ext>
            </a:extLst>
          </p:cNvPr>
          <p:cNvSpPr>
            <a:spLocks noGrp="1"/>
          </p:cNvSpPr>
          <p:nvPr>
            <p:ph type="ftr" sz="quarter" idx="11"/>
          </p:nvPr>
        </p:nvSpPr>
        <p:spPr>
          <a:xfrm>
            <a:off x="4038600" y="6356350"/>
            <a:ext cx="41148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endParaRPr lang="en-US"/>
          </a:p>
        </p:txBody>
      </p:sp>
      <p:sp>
        <p:nvSpPr>
          <p:cNvPr id="9" name="Slide Number Placeholder 5">
            <a:extLst>
              <a:ext uri="{FF2B5EF4-FFF2-40B4-BE49-F238E27FC236}">
                <a16:creationId xmlns:a16="http://schemas.microsoft.com/office/drawing/2014/main" id="{F4E4D804-3A49-81FE-3178-DE861498E7B5}"/>
              </a:ext>
            </a:extLst>
          </p:cNvPr>
          <p:cNvSpPr>
            <a:spLocks noGrp="1"/>
          </p:cNvSpPr>
          <p:nvPr>
            <p:ph type="sldNum" sz="quarter" idx="12"/>
          </p:nvPr>
        </p:nvSpPr>
        <p:spPr>
          <a:xfrm>
            <a:off x="86106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08AB70BE-1769-45B8-85A6-0C837432C7E6}" type="slidenum">
              <a:rPr lang="en-US" smtClean="0"/>
              <a:pPr/>
              <a:t>‹#›</a:t>
            </a:fld>
            <a:endParaRPr lang="en-US"/>
          </a:p>
        </p:txBody>
      </p:sp>
      <p:pic>
        <p:nvPicPr>
          <p:cNvPr id="12" name="Picture 11" descr="A blue diamond shaped object&#10;&#10;Description automatically generated">
            <a:extLst>
              <a:ext uri="{FF2B5EF4-FFF2-40B4-BE49-F238E27FC236}">
                <a16:creationId xmlns:a16="http://schemas.microsoft.com/office/drawing/2014/main" id="{59D4173A-0FD7-051F-FCF7-AA3E126269B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99684" y="250892"/>
            <a:ext cx="3254194" cy="3254194"/>
          </a:xfrm>
          <a:prstGeom prst="rect">
            <a:avLst/>
          </a:prstGeom>
        </p:spPr>
      </p:pic>
      <p:pic>
        <p:nvPicPr>
          <p:cNvPr id="16" name="Picture 15" descr="A blue diamond shaped object on a black background&#10;&#10;Description automatically generated">
            <a:extLst>
              <a:ext uri="{FF2B5EF4-FFF2-40B4-BE49-F238E27FC236}">
                <a16:creationId xmlns:a16="http://schemas.microsoft.com/office/drawing/2014/main" id="{F0AD906B-B864-F766-CAE3-546EEC56C77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05284" y="-258542"/>
            <a:ext cx="1471880" cy="1471880"/>
          </a:xfrm>
          <a:prstGeom prst="rect">
            <a:avLst/>
          </a:prstGeom>
        </p:spPr>
      </p:pic>
      <p:sp>
        <p:nvSpPr>
          <p:cNvPr id="20" name="Text Placeholder 86">
            <a:extLst>
              <a:ext uri="{FF2B5EF4-FFF2-40B4-BE49-F238E27FC236}">
                <a16:creationId xmlns:a16="http://schemas.microsoft.com/office/drawing/2014/main" id="{690781E1-33BE-CBEF-7182-1B3C1B52BCAD}"/>
              </a:ext>
            </a:extLst>
          </p:cNvPr>
          <p:cNvSpPr>
            <a:spLocks noGrp="1"/>
          </p:cNvSpPr>
          <p:nvPr>
            <p:ph type="body" sz="quarter" idx="13" hasCustomPrompt="1"/>
          </p:nvPr>
        </p:nvSpPr>
        <p:spPr>
          <a:xfrm>
            <a:off x="892971" y="2234512"/>
            <a:ext cx="4906019" cy="1238250"/>
          </a:xfrm>
          <a:prstGeom prst="rect">
            <a:avLst/>
          </a:prstGeom>
        </p:spPr>
        <p:txBody>
          <a:bodyPr/>
          <a:lstStyle>
            <a:lvl1pPr marL="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title style</a:t>
            </a:r>
          </a:p>
        </p:txBody>
      </p:sp>
      <p:sp>
        <p:nvSpPr>
          <p:cNvPr id="21" name="Text Placeholder 88">
            <a:extLst>
              <a:ext uri="{FF2B5EF4-FFF2-40B4-BE49-F238E27FC236}">
                <a16:creationId xmlns:a16="http://schemas.microsoft.com/office/drawing/2014/main" id="{443BA69B-E6A4-BC5E-7D89-DFDF60BCA14F}"/>
              </a:ext>
            </a:extLst>
          </p:cNvPr>
          <p:cNvSpPr>
            <a:spLocks noGrp="1"/>
          </p:cNvSpPr>
          <p:nvPr>
            <p:ph type="body" sz="quarter" idx="14"/>
          </p:nvPr>
        </p:nvSpPr>
        <p:spPr>
          <a:xfrm>
            <a:off x="883570" y="3689249"/>
            <a:ext cx="4959350" cy="469900"/>
          </a:xfrm>
          <a:prstGeom prst="rect">
            <a:avLst/>
          </a:prstGeom>
        </p:spPr>
        <p:txBody>
          <a:bodyPr/>
          <a:lstStyle>
            <a:lvl1pPr marL="0" indent="0">
              <a:buNone/>
              <a:defRPr sz="1800" b="1" i="0">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a:t>Click to edit Master text styles</a:t>
            </a:r>
          </a:p>
        </p:txBody>
      </p:sp>
    </p:spTree>
    <p:extLst>
      <p:ext uri="{BB962C8B-B14F-4D97-AF65-F5344CB8AC3E}">
        <p14:creationId xmlns:p14="http://schemas.microsoft.com/office/powerpoint/2010/main" val="740383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ection Header 2">
    <p:spTree>
      <p:nvGrpSpPr>
        <p:cNvPr id="1" name=""/>
        <p:cNvGrpSpPr/>
        <p:nvPr/>
      </p:nvGrpSpPr>
      <p:grpSpPr>
        <a:xfrm>
          <a:off x="0" y="0"/>
          <a:ext cx="0" cy="0"/>
          <a:chOff x="0" y="0"/>
          <a:chExt cx="0" cy="0"/>
        </a:xfrm>
      </p:grpSpPr>
      <p:sp>
        <p:nvSpPr>
          <p:cNvPr id="7" name="Date Placeholder 3">
            <a:extLst>
              <a:ext uri="{FF2B5EF4-FFF2-40B4-BE49-F238E27FC236}">
                <a16:creationId xmlns:a16="http://schemas.microsoft.com/office/drawing/2014/main" id="{1BDA1872-2D19-A1D9-380B-0F10F8383BBC}"/>
              </a:ext>
            </a:extLst>
          </p:cNvPr>
          <p:cNvSpPr>
            <a:spLocks noGrp="1"/>
          </p:cNvSpPr>
          <p:nvPr>
            <p:ph type="dt" sz="half" idx="10"/>
          </p:nvPr>
        </p:nvSpPr>
        <p:spPr>
          <a:xfrm>
            <a:off x="8382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32637B58-87C1-446D-BDA9-B06F4BCF7782}" type="datetimeFigureOut">
              <a:rPr lang="en-US" smtClean="0"/>
              <a:pPr/>
              <a:t>1/21/2024</a:t>
            </a:fld>
            <a:endParaRPr lang="en-US" dirty="0"/>
          </a:p>
        </p:txBody>
      </p:sp>
      <p:sp>
        <p:nvSpPr>
          <p:cNvPr id="8" name="Footer Placeholder 4">
            <a:extLst>
              <a:ext uri="{FF2B5EF4-FFF2-40B4-BE49-F238E27FC236}">
                <a16:creationId xmlns:a16="http://schemas.microsoft.com/office/drawing/2014/main" id="{8BFDD3B3-4463-644A-ABEF-ABCCF4BF9D16}"/>
              </a:ext>
            </a:extLst>
          </p:cNvPr>
          <p:cNvSpPr>
            <a:spLocks noGrp="1"/>
          </p:cNvSpPr>
          <p:nvPr>
            <p:ph type="ftr" sz="quarter" idx="11"/>
          </p:nvPr>
        </p:nvSpPr>
        <p:spPr>
          <a:xfrm>
            <a:off x="4038600" y="6356350"/>
            <a:ext cx="41148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endParaRPr lang="en-US"/>
          </a:p>
        </p:txBody>
      </p:sp>
      <p:sp>
        <p:nvSpPr>
          <p:cNvPr id="9" name="Slide Number Placeholder 5">
            <a:extLst>
              <a:ext uri="{FF2B5EF4-FFF2-40B4-BE49-F238E27FC236}">
                <a16:creationId xmlns:a16="http://schemas.microsoft.com/office/drawing/2014/main" id="{F4E4D804-3A49-81FE-3178-DE861498E7B5}"/>
              </a:ext>
            </a:extLst>
          </p:cNvPr>
          <p:cNvSpPr>
            <a:spLocks noGrp="1"/>
          </p:cNvSpPr>
          <p:nvPr>
            <p:ph type="sldNum" sz="quarter" idx="12"/>
          </p:nvPr>
        </p:nvSpPr>
        <p:spPr>
          <a:xfrm>
            <a:off x="86106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08AB70BE-1769-45B8-85A6-0C837432C7E6}" type="slidenum">
              <a:rPr lang="en-US" smtClean="0"/>
              <a:pPr/>
              <a:t>‹#›</a:t>
            </a:fld>
            <a:endParaRPr lang="en-US"/>
          </a:p>
        </p:txBody>
      </p:sp>
      <p:pic>
        <p:nvPicPr>
          <p:cNvPr id="4" name="Picture 3" descr="A yellow diamond on a black background&#10;&#10;Description automatically generated">
            <a:extLst>
              <a:ext uri="{FF2B5EF4-FFF2-40B4-BE49-F238E27FC236}">
                <a16:creationId xmlns:a16="http://schemas.microsoft.com/office/drawing/2014/main" id="{34A42641-F80F-F3FA-9F21-5007C795664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040455" y="-246393"/>
            <a:ext cx="1471880" cy="1471880"/>
          </a:xfrm>
          <a:prstGeom prst="rect">
            <a:avLst/>
          </a:prstGeom>
        </p:spPr>
      </p:pic>
      <p:pic>
        <p:nvPicPr>
          <p:cNvPr id="2" name="Picture 1" descr="A green diamond shaped object&#10;&#10;Description automatically generated">
            <a:extLst>
              <a:ext uri="{FF2B5EF4-FFF2-40B4-BE49-F238E27FC236}">
                <a16:creationId xmlns:a16="http://schemas.microsoft.com/office/drawing/2014/main" id="{FCF64FD4-E8C3-43BC-6174-B5A857D297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99684" y="250892"/>
            <a:ext cx="3254194" cy="3254194"/>
          </a:xfrm>
          <a:prstGeom prst="rect">
            <a:avLst/>
          </a:prstGeom>
        </p:spPr>
      </p:pic>
      <p:sp>
        <p:nvSpPr>
          <p:cNvPr id="16" name="Text Placeholder 86">
            <a:extLst>
              <a:ext uri="{FF2B5EF4-FFF2-40B4-BE49-F238E27FC236}">
                <a16:creationId xmlns:a16="http://schemas.microsoft.com/office/drawing/2014/main" id="{FFA79E92-C68A-8E03-D325-D7DDE08D7792}"/>
              </a:ext>
            </a:extLst>
          </p:cNvPr>
          <p:cNvSpPr>
            <a:spLocks noGrp="1"/>
          </p:cNvSpPr>
          <p:nvPr>
            <p:ph type="body" sz="quarter" idx="13" hasCustomPrompt="1"/>
          </p:nvPr>
        </p:nvSpPr>
        <p:spPr>
          <a:xfrm>
            <a:off x="892971" y="2234512"/>
            <a:ext cx="4906019" cy="1238250"/>
          </a:xfrm>
          <a:prstGeom prst="rect">
            <a:avLst/>
          </a:prstGeom>
        </p:spPr>
        <p:txBody>
          <a:bodyPr/>
          <a:lstStyle>
            <a:lvl1pPr marL="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title style</a:t>
            </a:r>
          </a:p>
        </p:txBody>
      </p:sp>
      <p:sp>
        <p:nvSpPr>
          <p:cNvPr id="17" name="Text Placeholder 88">
            <a:extLst>
              <a:ext uri="{FF2B5EF4-FFF2-40B4-BE49-F238E27FC236}">
                <a16:creationId xmlns:a16="http://schemas.microsoft.com/office/drawing/2014/main" id="{F1427DD8-BD9E-BCF1-BBE1-08322F1BDEB1}"/>
              </a:ext>
            </a:extLst>
          </p:cNvPr>
          <p:cNvSpPr>
            <a:spLocks noGrp="1"/>
          </p:cNvSpPr>
          <p:nvPr>
            <p:ph type="body" sz="quarter" idx="14"/>
          </p:nvPr>
        </p:nvSpPr>
        <p:spPr>
          <a:xfrm>
            <a:off x="883570" y="3689249"/>
            <a:ext cx="4959350" cy="469900"/>
          </a:xfrm>
          <a:prstGeom prst="rect">
            <a:avLst/>
          </a:prstGeom>
        </p:spPr>
        <p:txBody>
          <a:bodyPr/>
          <a:lstStyle>
            <a:lvl1pPr marL="0" indent="0">
              <a:buNone/>
              <a:defRPr sz="1800" b="1" i="0">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a:t>Click to edit Master text styles</a:t>
            </a:r>
          </a:p>
        </p:txBody>
      </p:sp>
    </p:spTree>
    <p:extLst>
      <p:ext uri="{BB962C8B-B14F-4D97-AF65-F5344CB8AC3E}">
        <p14:creationId xmlns:p14="http://schemas.microsoft.com/office/powerpoint/2010/main" val="11223569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ection Header 3">
    <p:spTree>
      <p:nvGrpSpPr>
        <p:cNvPr id="1" name=""/>
        <p:cNvGrpSpPr/>
        <p:nvPr/>
      </p:nvGrpSpPr>
      <p:grpSpPr>
        <a:xfrm>
          <a:off x="0" y="0"/>
          <a:ext cx="0" cy="0"/>
          <a:chOff x="0" y="0"/>
          <a:chExt cx="0" cy="0"/>
        </a:xfrm>
      </p:grpSpPr>
      <p:sp>
        <p:nvSpPr>
          <p:cNvPr id="7" name="Date Placeholder 3">
            <a:extLst>
              <a:ext uri="{FF2B5EF4-FFF2-40B4-BE49-F238E27FC236}">
                <a16:creationId xmlns:a16="http://schemas.microsoft.com/office/drawing/2014/main" id="{1BDA1872-2D19-A1D9-380B-0F10F8383BBC}"/>
              </a:ext>
            </a:extLst>
          </p:cNvPr>
          <p:cNvSpPr>
            <a:spLocks noGrp="1"/>
          </p:cNvSpPr>
          <p:nvPr>
            <p:ph type="dt" sz="half" idx="10"/>
          </p:nvPr>
        </p:nvSpPr>
        <p:spPr>
          <a:xfrm>
            <a:off x="8382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32637B58-87C1-446D-BDA9-B06F4BCF7782}" type="datetimeFigureOut">
              <a:rPr lang="en-US" smtClean="0"/>
              <a:pPr/>
              <a:t>1/21/2024</a:t>
            </a:fld>
            <a:endParaRPr lang="en-US" dirty="0"/>
          </a:p>
        </p:txBody>
      </p:sp>
      <p:sp>
        <p:nvSpPr>
          <p:cNvPr id="8" name="Footer Placeholder 4">
            <a:extLst>
              <a:ext uri="{FF2B5EF4-FFF2-40B4-BE49-F238E27FC236}">
                <a16:creationId xmlns:a16="http://schemas.microsoft.com/office/drawing/2014/main" id="{8BFDD3B3-4463-644A-ABEF-ABCCF4BF9D16}"/>
              </a:ext>
            </a:extLst>
          </p:cNvPr>
          <p:cNvSpPr>
            <a:spLocks noGrp="1"/>
          </p:cNvSpPr>
          <p:nvPr>
            <p:ph type="ftr" sz="quarter" idx="11"/>
          </p:nvPr>
        </p:nvSpPr>
        <p:spPr>
          <a:xfrm>
            <a:off x="4038600" y="6356350"/>
            <a:ext cx="41148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endParaRPr lang="en-US"/>
          </a:p>
        </p:txBody>
      </p:sp>
      <p:sp>
        <p:nvSpPr>
          <p:cNvPr id="9" name="Slide Number Placeholder 5">
            <a:extLst>
              <a:ext uri="{FF2B5EF4-FFF2-40B4-BE49-F238E27FC236}">
                <a16:creationId xmlns:a16="http://schemas.microsoft.com/office/drawing/2014/main" id="{F4E4D804-3A49-81FE-3178-DE861498E7B5}"/>
              </a:ext>
            </a:extLst>
          </p:cNvPr>
          <p:cNvSpPr>
            <a:spLocks noGrp="1"/>
          </p:cNvSpPr>
          <p:nvPr>
            <p:ph type="sldNum" sz="quarter" idx="12"/>
          </p:nvPr>
        </p:nvSpPr>
        <p:spPr>
          <a:xfrm>
            <a:off x="86106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08AB70BE-1769-45B8-85A6-0C837432C7E6}" type="slidenum">
              <a:rPr lang="en-US" smtClean="0"/>
              <a:pPr/>
              <a:t>‹#›</a:t>
            </a:fld>
            <a:endParaRPr lang="en-US"/>
          </a:p>
        </p:txBody>
      </p:sp>
      <p:pic>
        <p:nvPicPr>
          <p:cNvPr id="5" name="Picture 4" descr="A purple diamond shaped object&#10;&#10;Description automatically generated">
            <a:extLst>
              <a:ext uri="{FF2B5EF4-FFF2-40B4-BE49-F238E27FC236}">
                <a16:creationId xmlns:a16="http://schemas.microsoft.com/office/drawing/2014/main" id="{69200790-A1E8-4922-7FB9-A6BCA8EA33D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005284" y="-258542"/>
            <a:ext cx="1471880" cy="1471880"/>
          </a:xfrm>
          <a:prstGeom prst="rect">
            <a:avLst/>
          </a:prstGeom>
        </p:spPr>
      </p:pic>
      <p:pic>
        <p:nvPicPr>
          <p:cNvPr id="3" name="Picture 2" descr="A purple diamond with black background&#10;&#10;Description automatically generated">
            <a:extLst>
              <a:ext uri="{FF2B5EF4-FFF2-40B4-BE49-F238E27FC236}">
                <a16:creationId xmlns:a16="http://schemas.microsoft.com/office/drawing/2014/main" id="{BCB4DAA2-BF78-0361-4697-E5AE7A7478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99684" y="250892"/>
            <a:ext cx="3254194" cy="3254194"/>
          </a:xfrm>
          <a:prstGeom prst="rect">
            <a:avLst/>
          </a:prstGeom>
        </p:spPr>
      </p:pic>
      <p:sp>
        <p:nvSpPr>
          <p:cNvPr id="13" name="Text Placeholder 86">
            <a:extLst>
              <a:ext uri="{FF2B5EF4-FFF2-40B4-BE49-F238E27FC236}">
                <a16:creationId xmlns:a16="http://schemas.microsoft.com/office/drawing/2014/main" id="{41D62B7B-8B56-EA73-4AB9-20608B9FB641}"/>
              </a:ext>
            </a:extLst>
          </p:cNvPr>
          <p:cNvSpPr>
            <a:spLocks noGrp="1"/>
          </p:cNvSpPr>
          <p:nvPr>
            <p:ph type="body" sz="quarter" idx="13" hasCustomPrompt="1"/>
          </p:nvPr>
        </p:nvSpPr>
        <p:spPr>
          <a:xfrm>
            <a:off x="892971" y="2234512"/>
            <a:ext cx="4906019" cy="1238250"/>
          </a:xfrm>
          <a:prstGeom prst="rect">
            <a:avLst/>
          </a:prstGeom>
        </p:spPr>
        <p:txBody>
          <a:bodyPr/>
          <a:lstStyle>
            <a:lvl1pPr marL="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title style</a:t>
            </a:r>
          </a:p>
        </p:txBody>
      </p:sp>
      <p:sp>
        <p:nvSpPr>
          <p:cNvPr id="14" name="Text Placeholder 88">
            <a:extLst>
              <a:ext uri="{FF2B5EF4-FFF2-40B4-BE49-F238E27FC236}">
                <a16:creationId xmlns:a16="http://schemas.microsoft.com/office/drawing/2014/main" id="{0A7A31A2-B2B2-76BD-A5F6-FAC89A761633}"/>
              </a:ext>
            </a:extLst>
          </p:cNvPr>
          <p:cNvSpPr>
            <a:spLocks noGrp="1"/>
          </p:cNvSpPr>
          <p:nvPr>
            <p:ph type="body" sz="quarter" idx="14"/>
          </p:nvPr>
        </p:nvSpPr>
        <p:spPr>
          <a:xfrm>
            <a:off x="883570" y="3689249"/>
            <a:ext cx="4959350" cy="469900"/>
          </a:xfrm>
          <a:prstGeom prst="rect">
            <a:avLst/>
          </a:prstGeom>
        </p:spPr>
        <p:txBody>
          <a:bodyPr/>
          <a:lstStyle>
            <a:lvl1pPr marL="0" indent="0">
              <a:buNone/>
              <a:defRPr sz="1800" b="1" i="0">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a:t>Click to edit Master text styles</a:t>
            </a:r>
          </a:p>
        </p:txBody>
      </p:sp>
    </p:spTree>
    <p:extLst>
      <p:ext uri="{BB962C8B-B14F-4D97-AF65-F5344CB8AC3E}">
        <p14:creationId xmlns:p14="http://schemas.microsoft.com/office/powerpoint/2010/main" val="5864747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ection Header 4">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BE42B30C-301E-BB17-57FA-1B629CFCBE16}"/>
              </a:ext>
            </a:extLst>
          </p:cNvPr>
          <p:cNvSpPr>
            <a:spLocks noGrp="1"/>
          </p:cNvSpPr>
          <p:nvPr>
            <p:ph type="dt" sz="half" idx="10"/>
          </p:nvPr>
        </p:nvSpPr>
        <p:spPr>
          <a:xfrm>
            <a:off x="838200" y="6356350"/>
            <a:ext cx="2743200" cy="365125"/>
          </a:xfrm>
          <a:prstGeom prst="rect">
            <a:avLst/>
          </a:prstGeom>
        </p:spPr>
        <p:txBody>
          <a:bodyPr/>
          <a:lstStyle/>
          <a:p>
            <a:fld id="{32637B58-87C1-446D-BDA9-B06F4BCF7782}" type="datetimeFigureOut">
              <a:rPr lang="en-US" smtClean="0"/>
              <a:pPr/>
              <a:t>1/21/2024</a:t>
            </a:fld>
            <a:endParaRPr lang="en-US" dirty="0"/>
          </a:p>
        </p:txBody>
      </p:sp>
      <p:sp>
        <p:nvSpPr>
          <p:cNvPr id="4" name="Footer Placeholder 3">
            <a:extLst>
              <a:ext uri="{FF2B5EF4-FFF2-40B4-BE49-F238E27FC236}">
                <a16:creationId xmlns:a16="http://schemas.microsoft.com/office/drawing/2014/main" id="{5BA6B67E-8537-5955-9A22-54D4C8EF729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DBB6EE2A-8588-BCEB-37EF-314AC20E1997}"/>
              </a:ext>
            </a:extLst>
          </p:cNvPr>
          <p:cNvSpPr>
            <a:spLocks noGrp="1"/>
          </p:cNvSpPr>
          <p:nvPr>
            <p:ph type="sldNum" sz="quarter" idx="12"/>
          </p:nvPr>
        </p:nvSpPr>
        <p:spPr>
          <a:xfrm>
            <a:off x="8610600" y="6356350"/>
            <a:ext cx="2743200" cy="365125"/>
          </a:xfrm>
          <a:prstGeom prst="rect">
            <a:avLst/>
          </a:prstGeom>
        </p:spPr>
        <p:txBody>
          <a:bodyPr/>
          <a:lstStyle/>
          <a:p>
            <a:fld id="{08AB70BE-1769-45B8-85A6-0C837432C7E6}" type="slidenum">
              <a:rPr lang="en-US" smtClean="0"/>
              <a:pPr/>
              <a:t>‹#›</a:t>
            </a:fld>
            <a:endParaRPr lang="en-US"/>
          </a:p>
        </p:txBody>
      </p:sp>
      <p:sp>
        <p:nvSpPr>
          <p:cNvPr id="6" name="Rectangle 5">
            <a:extLst>
              <a:ext uri="{FF2B5EF4-FFF2-40B4-BE49-F238E27FC236}">
                <a16:creationId xmlns:a16="http://schemas.microsoft.com/office/drawing/2014/main" id="{8EEB50E4-7E92-0D41-62E8-EA6C66715AE3}"/>
              </a:ext>
            </a:extLst>
          </p:cNvPr>
          <p:cNvSpPr/>
          <p:nvPr/>
        </p:nvSpPr>
        <p:spPr>
          <a:xfrm>
            <a:off x="0" y="0"/>
            <a:ext cx="12192000" cy="68580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person sitting on a couch using a computer&#10;&#10;Description automatically generated">
            <a:extLst>
              <a:ext uri="{FF2B5EF4-FFF2-40B4-BE49-F238E27FC236}">
                <a16:creationId xmlns:a16="http://schemas.microsoft.com/office/drawing/2014/main" id="{FD73632F-BEDF-F796-34E8-DB7827A2600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57010" y="-971550"/>
            <a:ext cx="8801100" cy="8801100"/>
          </a:xfrm>
          <a:prstGeom prst="rect">
            <a:avLst/>
          </a:prstGeom>
        </p:spPr>
      </p:pic>
      <p:pic>
        <p:nvPicPr>
          <p:cNvPr id="9" name="Picture 8" descr="A purple diamond on a black background&#10;&#10;Description automatically generated">
            <a:extLst>
              <a:ext uri="{FF2B5EF4-FFF2-40B4-BE49-F238E27FC236}">
                <a16:creationId xmlns:a16="http://schemas.microsoft.com/office/drawing/2014/main" id="{4950CEC1-B62F-AEDE-5B21-1D62896F62D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7680" y="-1921296"/>
            <a:ext cx="4358640" cy="4358640"/>
          </a:xfrm>
          <a:prstGeom prst="rect">
            <a:avLst/>
          </a:prstGeom>
        </p:spPr>
      </p:pic>
      <p:pic>
        <p:nvPicPr>
          <p:cNvPr id="10" name="Picture 9" descr="A purple diamond on a black background&#10;&#10;Description automatically generated">
            <a:extLst>
              <a:ext uri="{FF2B5EF4-FFF2-40B4-BE49-F238E27FC236}">
                <a16:creationId xmlns:a16="http://schemas.microsoft.com/office/drawing/2014/main" id="{0C8DA0AD-6D84-ABB8-1EE2-338BC978FF5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82340" y="4678680"/>
            <a:ext cx="4358640" cy="4358640"/>
          </a:xfrm>
          <a:prstGeom prst="rect">
            <a:avLst/>
          </a:prstGeom>
        </p:spPr>
      </p:pic>
      <p:sp>
        <p:nvSpPr>
          <p:cNvPr id="16" name="Text Placeholder 88">
            <a:extLst>
              <a:ext uri="{FF2B5EF4-FFF2-40B4-BE49-F238E27FC236}">
                <a16:creationId xmlns:a16="http://schemas.microsoft.com/office/drawing/2014/main" id="{227667AB-E6B6-524E-BF49-C0EE4B03DE84}"/>
              </a:ext>
            </a:extLst>
          </p:cNvPr>
          <p:cNvSpPr>
            <a:spLocks noGrp="1"/>
          </p:cNvSpPr>
          <p:nvPr>
            <p:ph type="body" sz="quarter" idx="13"/>
          </p:nvPr>
        </p:nvSpPr>
        <p:spPr>
          <a:xfrm>
            <a:off x="883570" y="3689249"/>
            <a:ext cx="4959350" cy="469900"/>
          </a:xfrm>
          <a:prstGeom prst="rect">
            <a:avLst/>
          </a:prstGeom>
        </p:spPr>
        <p:txBody>
          <a:bodyPr/>
          <a:lstStyle>
            <a:lvl1pPr marL="0" indent="0">
              <a:buNone/>
              <a:defRPr sz="1800" b="1" i="0">
                <a:solidFill>
                  <a:srgbClr val="76D5D4"/>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a:t>Click to edit Master text styles</a:t>
            </a:r>
          </a:p>
        </p:txBody>
      </p:sp>
      <p:sp>
        <p:nvSpPr>
          <p:cNvPr id="17" name="Text Placeholder 86">
            <a:extLst>
              <a:ext uri="{FF2B5EF4-FFF2-40B4-BE49-F238E27FC236}">
                <a16:creationId xmlns:a16="http://schemas.microsoft.com/office/drawing/2014/main" id="{26013C7D-6F61-109D-B5F3-D32B2F765A3B}"/>
              </a:ext>
            </a:extLst>
          </p:cNvPr>
          <p:cNvSpPr>
            <a:spLocks noGrp="1"/>
          </p:cNvSpPr>
          <p:nvPr>
            <p:ph type="body" sz="quarter" idx="14" hasCustomPrompt="1"/>
          </p:nvPr>
        </p:nvSpPr>
        <p:spPr>
          <a:xfrm>
            <a:off x="892971" y="2234512"/>
            <a:ext cx="4906019" cy="1238250"/>
          </a:xfrm>
          <a:prstGeom prst="rect">
            <a:avLst/>
          </a:prstGeom>
        </p:spPr>
        <p:txBody>
          <a:bodyPr/>
          <a:lstStyle>
            <a:lvl1pPr marL="0" indent="0">
              <a:buNone/>
              <a:defRPr sz="4500" b="0" i="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title style</a:t>
            </a:r>
          </a:p>
        </p:txBody>
      </p:sp>
    </p:spTree>
    <p:extLst>
      <p:ext uri="{BB962C8B-B14F-4D97-AF65-F5344CB8AC3E}">
        <p14:creationId xmlns:p14="http://schemas.microsoft.com/office/powerpoint/2010/main" val="6294734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ection Header 5">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BE42B30C-301E-BB17-57FA-1B629CFCBE16}"/>
              </a:ext>
            </a:extLst>
          </p:cNvPr>
          <p:cNvSpPr>
            <a:spLocks noGrp="1"/>
          </p:cNvSpPr>
          <p:nvPr>
            <p:ph type="dt" sz="half" idx="10"/>
          </p:nvPr>
        </p:nvSpPr>
        <p:spPr>
          <a:xfrm>
            <a:off x="838200" y="6356350"/>
            <a:ext cx="2743200" cy="365125"/>
          </a:xfrm>
          <a:prstGeom prst="rect">
            <a:avLst/>
          </a:prstGeom>
        </p:spPr>
        <p:txBody>
          <a:bodyPr/>
          <a:lstStyle/>
          <a:p>
            <a:fld id="{32637B58-87C1-446D-BDA9-B06F4BCF7782}" type="datetimeFigureOut">
              <a:rPr lang="en-US" smtClean="0"/>
              <a:pPr/>
              <a:t>1/21/2024</a:t>
            </a:fld>
            <a:endParaRPr lang="en-US" dirty="0"/>
          </a:p>
        </p:txBody>
      </p:sp>
      <p:sp>
        <p:nvSpPr>
          <p:cNvPr id="4" name="Footer Placeholder 3">
            <a:extLst>
              <a:ext uri="{FF2B5EF4-FFF2-40B4-BE49-F238E27FC236}">
                <a16:creationId xmlns:a16="http://schemas.microsoft.com/office/drawing/2014/main" id="{5BA6B67E-8537-5955-9A22-54D4C8EF729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DBB6EE2A-8588-BCEB-37EF-314AC20E1997}"/>
              </a:ext>
            </a:extLst>
          </p:cNvPr>
          <p:cNvSpPr>
            <a:spLocks noGrp="1"/>
          </p:cNvSpPr>
          <p:nvPr>
            <p:ph type="sldNum" sz="quarter" idx="12"/>
          </p:nvPr>
        </p:nvSpPr>
        <p:spPr>
          <a:xfrm>
            <a:off x="8610600" y="6356350"/>
            <a:ext cx="2743200" cy="365125"/>
          </a:xfrm>
          <a:prstGeom prst="rect">
            <a:avLst/>
          </a:prstGeom>
        </p:spPr>
        <p:txBody>
          <a:bodyPr/>
          <a:lstStyle/>
          <a:p>
            <a:fld id="{08AB70BE-1769-45B8-85A6-0C837432C7E6}" type="slidenum">
              <a:rPr lang="en-US" smtClean="0"/>
              <a:pPr/>
              <a:t>‹#›</a:t>
            </a:fld>
            <a:endParaRPr lang="en-US"/>
          </a:p>
        </p:txBody>
      </p:sp>
      <p:sp>
        <p:nvSpPr>
          <p:cNvPr id="6" name="Rectangle 5">
            <a:extLst>
              <a:ext uri="{FF2B5EF4-FFF2-40B4-BE49-F238E27FC236}">
                <a16:creationId xmlns:a16="http://schemas.microsoft.com/office/drawing/2014/main" id="{8EEB50E4-7E92-0D41-62E8-EA6C66715AE3}"/>
              </a:ext>
            </a:extLst>
          </p:cNvPr>
          <p:cNvSpPr/>
          <p:nvPr/>
        </p:nvSpPr>
        <p:spPr>
          <a:xfrm>
            <a:off x="0" y="0"/>
            <a:ext cx="12192000" cy="6858000"/>
          </a:xfrm>
          <a:prstGeom prst="rect">
            <a:avLst/>
          </a:prstGeom>
          <a:solidFill>
            <a:srgbClr val="D2DB0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descr="A person and a child playing basketball&#10;&#10;Description automatically generated">
            <a:extLst>
              <a:ext uri="{FF2B5EF4-FFF2-40B4-BE49-F238E27FC236}">
                <a16:creationId xmlns:a16="http://schemas.microsoft.com/office/drawing/2014/main" id="{1EBD40A7-4742-90BC-DF06-9D3FB438483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30340" y="-907308"/>
            <a:ext cx="8801100" cy="8801100"/>
          </a:xfrm>
          <a:prstGeom prst="rect">
            <a:avLst/>
          </a:prstGeom>
        </p:spPr>
      </p:pic>
      <p:pic>
        <p:nvPicPr>
          <p:cNvPr id="11" name="Picture 10" descr="A green diamond on a black background&#10;&#10;Description automatically generated">
            <a:extLst>
              <a:ext uri="{FF2B5EF4-FFF2-40B4-BE49-F238E27FC236}">
                <a16:creationId xmlns:a16="http://schemas.microsoft.com/office/drawing/2014/main" id="{36D0B19A-E677-A6C1-9179-8C73C4B07E8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6419" y="-1741118"/>
            <a:ext cx="4087022" cy="4087022"/>
          </a:xfrm>
          <a:prstGeom prst="rect">
            <a:avLst/>
          </a:prstGeom>
        </p:spPr>
      </p:pic>
      <p:pic>
        <p:nvPicPr>
          <p:cNvPr id="12" name="Picture 11" descr="A green diamond on a black background&#10;&#10;Description automatically generated">
            <a:extLst>
              <a:ext uri="{FF2B5EF4-FFF2-40B4-BE49-F238E27FC236}">
                <a16:creationId xmlns:a16="http://schemas.microsoft.com/office/drawing/2014/main" id="{63A11000-107D-0BC8-7ECE-0DE6110785B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92587" y="4814489"/>
            <a:ext cx="4087022" cy="4087022"/>
          </a:xfrm>
          <a:prstGeom prst="rect">
            <a:avLst/>
          </a:prstGeom>
        </p:spPr>
      </p:pic>
      <p:sp>
        <p:nvSpPr>
          <p:cNvPr id="17" name="Text Placeholder 86">
            <a:extLst>
              <a:ext uri="{FF2B5EF4-FFF2-40B4-BE49-F238E27FC236}">
                <a16:creationId xmlns:a16="http://schemas.microsoft.com/office/drawing/2014/main" id="{345B6D63-5779-FA1B-0A54-32A94F108B4F}"/>
              </a:ext>
            </a:extLst>
          </p:cNvPr>
          <p:cNvSpPr>
            <a:spLocks noGrp="1"/>
          </p:cNvSpPr>
          <p:nvPr>
            <p:ph type="body" sz="quarter" idx="13" hasCustomPrompt="1"/>
          </p:nvPr>
        </p:nvSpPr>
        <p:spPr>
          <a:xfrm>
            <a:off x="892971" y="2234512"/>
            <a:ext cx="4906019" cy="1238250"/>
          </a:xfrm>
          <a:prstGeom prst="rect">
            <a:avLst/>
          </a:prstGeom>
        </p:spPr>
        <p:txBody>
          <a:bodyPr/>
          <a:lstStyle>
            <a:lvl1pPr marL="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title style</a:t>
            </a:r>
          </a:p>
        </p:txBody>
      </p:sp>
      <p:sp>
        <p:nvSpPr>
          <p:cNvPr id="18" name="Text Placeholder 88">
            <a:extLst>
              <a:ext uri="{FF2B5EF4-FFF2-40B4-BE49-F238E27FC236}">
                <a16:creationId xmlns:a16="http://schemas.microsoft.com/office/drawing/2014/main" id="{03790DE6-1EE7-1B7B-DF52-5CFE4BF0F515}"/>
              </a:ext>
            </a:extLst>
          </p:cNvPr>
          <p:cNvSpPr>
            <a:spLocks noGrp="1"/>
          </p:cNvSpPr>
          <p:nvPr>
            <p:ph type="body" sz="quarter" idx="14"/>
          </p:nvPr>
        </p:nvSpPr>
        <p:spPr>
          <a:xfrm>
            <a:off x="883570" y="3689249"/>
            <a:ext cx="4959350" cy="469900"/>
          </a:xfrm>
          <a:prstGeom prst="rect">
            <a:avLst/>
          </a:prstGeom>
        </p:spPr>
        <p:txBody>
          <a:bodyPr/>
          <a:lstStyle>
            <a:lvl1pPr marL="0" indent="0">
              <a:buNone/>
              <a:defRPr sz="1800" b="1" i="0">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a:t>Click to edit Master text styles</a:t>
            </a:r>
          </a:p>
        </p:txBody>
      </p:sp>
    </p:spTree>
    <p:extLst>
      <p:ext uri="{BB962C8B-B14F-4D97-AF65-F5344CB8AC3E}">
        <p14:creationId xmlns:p14="http://schemas.microsoft.com/office/powerpoint/2010/main" val="8076933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ection Header 6">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BE42B30C-301E-BB17-57FA-1B629CFCBE16}"/>
              </a:ext>
            </a:extLst>
          </p:cNvPr>
          <p:cNvSpPr>
            <a:spLocks noGrp="1"/>
          </p:cNvSpPr>
          <p:nvPr>
            <p:ph type="dt" sz="half" idx="10"/>
          </p:nvPr>
        </p:nvSpPr>
        <p:spPr>
          <a:xfrm>
            <a:off x="838200" y="6356350"/>
            <a:ext cx="2743200" cy="365125"/>
          </a:xfrm>
          <a:prstGeom prst="rect">
            <a:avLst/>
          </a:prstGeom>
        </p:spPr>
        <p:txBody>
          <a:bodyPr/>
          <a:lstStyle/>
          <a:p>
            <a:fld id="{32637B58-87C1-446D-BDA9-B06F4BCF7782}" type="datetimeFigureOut">
              <a:rPr lang="en-US" smtClean="0"/>
              <a:pPr/>
              <a:t>1/21/2024</a:t>
            </a:fld>
            <a:endParaRPr lang="en-US" dirty="0"/>
          </a:p>
        </p:txBody>
      </p:sp>
      <p:sp>
        <p:nvSpPr>
          <p:cNvPr id="4" name="Footer Placeholder 3">
            <a:extLst>
              <a:ext uri="{FF2B5EF4-FFF2-40B4-BE49-F238E27FC236}">
                <a16:creationId xmlns:a16="http://schemas.microsoft.com/office/drawing/2014/main" id="{5BA6B67E-8537-5955-9A22-54D4C8EF729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DBB6EE2A-8588-BCEB-37EF-314AC20E1997}"/>
              </a:ext>
            </a:extLst>
          </p:cNvPr>
          <p:cNvSpPr>
            <a:spLocks noGrp="1"/>
          </p:cNvSpPr>
          <p:nvPr>
            <p:ph type="sldNum" sz="quarter" idx="12"/>
          </p:nvPr>
        </p:nvSpPr>
        <p:spPr>
          <a:xfrm>
            <a:off x="8610600" y="6356350"/>
            <a:ext cx="2743200" cy="365125"/>
          </a:xfrm>
          <a:prstGeom prst="rect">
            <a:avLst/>
          </a:prstGeom>
        </p:spPr>
        <p:txBody>
          <a:bodyPr/>
          <a:lstStyle/>
          <a:p>
            <a:fld id="{08AB70BE-1769-45B8-85A6-0C837432C7E6}" type="slidenum">
              <a:rPr lang="en-US" smtClean="0"/>
              <a:pPr/>
              <a:t>‹#›</a:t>
            </a:fld>
            <a:endParaRPr lang="en-US"/>
          </a:p>
        </p:txBody>
      </p:sp>
      <p:sp>
        <p:nvSpPr>
          <p:cNvPr id="6" name="Rectangle 5">
            <a:extLst>
              <a:ext uri="{FF2B5EF4-FFF2-40B4-BE49-F238E27FC236}">
                <a16:creationId xmlns:a16="http://schemas.microsoft.com/office/drawing/2014/main" id="{8EEB50E4-7E92-0D41-62E8-EA6C66715AE3}"/>
              </a:ext>
            </a:extLst>
          </p:cNvPr>
          <p:cNvSpPr/>
          <p:nvPr/>
        </p:nvSpPr>
        <p:spPr>
          <a:xfrm>
            <a:off x="0" y="0"/>
            <a:ext cx="12192000" cy="6858000"/>
          </a:xfrm>
          <a:prstGeom prst="rect">
            <a:avLst/>
          </a:prstGeom>
          <a:solidFill>
            <a:srgbClr val="EA067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person showing something on a computer to a child&#10;&#10;Description automatically generated">
            <a:extLst>
              <a:ext uri="{FF2B5EF4-FFF2-40B4-BE49-F238E27FC236}">
                <a16:creationId xmlns:a16="http://schemas.microsoft.com/office/drawing/2014/main" id="{19B34D72-DDD2-869C-084D-0D42520FC43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91300" y="-834920"/>
            <a:ext cx="8801101" cy="8801101"/>
          </a:xfrm>
          <a:prstGeom prst="rect">
            <a:avLst/>
          </a:prstGeom>
        </p:spPr>
      </p:pic>
      <p:pic>
        <p:nvPicPr>
          <p:cNvPr id="11" name="Picture 10" descr="A pink diamond on a black background&#10;&#10;Description automatically generated">
            <a:extLst>
              <a:ext uri="{FF2B5EF4-FFF2-40B4-BE49-F238E27FC236}">
                <a16:creationId xmlns:a16="http://schemas.microsoft.com/office/drawing/2014/main" id="{82312700-B45D-E00D-4A40-04C7CADB0F3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9120" y="-1744980"/>
            <a:ext cx="4084320" cy="4084320"/>
          </a:xfrm>
          <a:prstGeom prst="rect">
            <a:avLst/>
          </a:prstGeom>
        </p:spPr>
      </p:pic>
      <p:pic>
        <p:nvPicPr>
          <p:cNvPr id="12" name="Picture 11" descr="A pink diamond on a black background&#10;&#10;Description automatically generated">
            <a:extLst>
              <a:ext uri="{FF2B5EF4-FFF2-40B4-BE49-F238E27FC236}">
                <a16:creationId xmlns:a16="http://schemas.microsoft.com/office/drawing/2014/main" id="{DE4B626B-8FD7-31DD-9DB4-8AE47286D2F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81400" y="4815840"/>
            <a:ext cx="4084320" cy="4084320"/>
          </a:xfrm>
          <a:prstGeom prst="rect">
            <a:avLst/>
          </a:prstGeom>
        </p:spPr>
      </p:pic>
      <p:sp>
        <p:nvSpPr>
          <p:cNvPr id="17" name="Text Placeholder 88">
            <a:extLst>
              <a:ext uri="{FF2B5EF4-FFF2-40B4-BE49-F238E27FC236}">
                <a16:creationId xmlns:a16="http://schemas.microsoft.com/office/drawing/2014/main" id="{DB92E3CF-AA8C-2585-B6C6-102496CC1F1B}"/>
              </a:ext>
            </a:extLst>
          </p:cNvPr>
          <p:cNvSpPr>
            <a:spLocks noGrp="1"/>
          </p:cNvSpPr>
          <p:nvPr>
            <p:ph type="body" sz="quarter" idx="13"/>
          </p:nvPr>
        </p:nvSpPr>
        <p:spPr>
          <a:xfrm>
            <a:off x="892971" y="3778670"/>
            <a:ext cx="4959350" cy="469900"/>
          </a:xfrm>
          <a:prstGeom prst="rect">
            <a:avLst/>
          </a:prstGeom>
        </p:spPr>
        <p:txBody>
          <a:bodyPr/>
          <a:lstStyle>
            <a:lvl1pPr marL="0" indent="0">
              <a:buNone/>
              <a:defRPr sz="1800" b="1" i="0">
                <a:solidFill>
                  <a:srgbClr val="FFB81C"/>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a:t>Click to edit Master text styles</a:t>
            </a:r>
          </a:p>
        </p:txBody>
      </p:sp>
      <p:sp>
        <p:nvSpPr>
          <p:cNvPr id="18" name="Text Placeholder 86">
            <a:extLst>
              <a:ext uri="{FF2B5EF4-FFF2-40B4-BE49-F238E27FC236}">
                <a16:creationId xmlns:a16="http://schemas.microsoft.com/office/drawing/2014/main" id="{DEE37DFF-3D3B-9978-BC10-3E98934C7AE8}"/>
              </a:ext>
            </a:extLst>
          </p:cNvPr>
          <p:cNvSpPr>
            <a:spLocks noGrp="1"/>
          </p:cNvSpPr>
          <p:nvPr>
            <p:ph type="body" sz="quarter" idx="14" hasCustomPrompt="1"/>
          </p:nvPr>
        </p:nvSpPr>
        <p:spPr>
          <a:xfrm>
            <a:off x="892972" y="2234512"/>
            <a:ext cx="4707730" cy="1238250"/>
          </a:xfrm>
          <a:prstGeom prst="rect">
            <a:avLst/>
          </a:prstGeom>
        </p:spPr>
        <p:txBody>
          <a:bodyPr/>
          <a:lstStyle>
            <a:lvl1pPr marL="0" indent="0">
              <a:buNone/>
              <a:defRPr sz="4500" b="0" i="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title style</a:t>
            </a:r>
          </a:p>
        </p:txBody>
      </p:sp>
    </p:spTree>
    <p:extLst>
      <p:ext uri="{BB962C8B-B14F-4D97-AF65-F5344CB8AC3E}">
        <p14:creationId xmlns:p14="http://schemas.microsoft.com/office/powerpoint/2010/main" val="15565024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51428730"/>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 id="2147483699" r:id="rId15"/>
    <p:sldLayoutId id="2147483700" r:id="rId16"/>
    <p:sldLayoutId id="2147483701" r:id="rId1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0.emf"/><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2" Type="http://schemas.openxmlformats.org/officeDocument/2006/relationships/image" Target="../media/image59.emf"/><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CCB1EF3-418B-4F66-1EC4-1DCF661F1102}"/>
              </a:ext>
            </a:extLst>
          </p:cNvPr>
          <p:cNvSpPr>
            <a:spLocks noGrp="1"/>
          </p:cNvSpPr>
          <p:nvPr>
            <p:ph type="body" sz="quarter" idx="14"/>
          </p:nvPr>
        </p:nvSpPr>
        <p:spPr>
          <a:xfrm>
            <a:off x="68366" y="1982625"/>
            <a:ext cx="7007551" cy="2144994"/>
          </a:xfrm>
        </p:spPr>
        <p:txBody>
          <a:bodyPr/>
          <a:lstStyle/>
          <a:p>
            <a:r>
              <a:rPr lang="en-US" sz="4800" dirty="0">
                <a:solidFill>
                  <a:srgbClr val="FFFFFF"/>
                </a:solidFill>
              </a:rPr>
              <a:t>How to Compute Actual Lengths from Scale Drawings</a:t>
            </a:r>
            <a:endParaRPr lang="en-US" dirty="0"/>
          </a:p>
        </p:txBody>
      </p:sp>
      <p:pic>
        <p:nvPicPr>
          <p:cNvPr id="5" name="Picture 4">
            <a:extLst>
              <a:ext uri="{FF2B5EF4-FFF2-40B4-BE49-F238E27FC236}">
                <a16:creationId xmlns:a16="http://schemas.microsoft.com/office/drawing/2014/main" id="{6ECD0BAA-EB11-6C73-66F6-DD289CFAA27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366" y="6096921"/>
            <a:ext cx="1518083" cy="533380"/>
          </a:xfrm>
          <a:prstGeom prst="rect">
            <a:avLst/>
          </a:prstGeom>
        </p:spPr>
      </p:pic>
    </p:spTree>
    <p:extLst>
      <p:ext uri="{BB962C8B-B14F-4D97-AF65-F5344CB8AC3E}">
        <p14:creationId xmlns:p14="http://schemas.microsoft.com/office/powerpoint/2010/main" val="16942410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9F7C3B-D775-CC73-8ABA-D83BAEDDDCF0}"/>
            </a:ext>
          </a:extLst>
        </p:cNvPr>
        <p:cNvGrpSpPr/>
        <p:nvPr/>
      </p:nvGrpSpPr>
      <p:grpSpPr>
        <a:xfrm>
          <a:off x="0" y="0"/>
          <a:ext cx="0" cy="0"/>
          <a:chOff x="0" y="0"/>
          <a:chExt cx="0" cy="0"/>
        </a:xfrm>
      </p:grpSpPr>
      <p:sp>
        <p:nvSpPr>
          <p:cNvPr id="6" name="Content Placeholder 5">
            <a:extLst>
              <a:ext uri="{FF2B5EF4-FFF2-40B4-BE49-F238E27FC236}">
                <a16:creationId xmlns:a16="http://schemas.microsoft.com/office/drawing/2014/main" id="{4FA5FA00-7ABE-BA1F-D58C-ADB9AFFF2447}"/>
              </a:ext>
            </a:extLst>
          </p:cNvPr>
          <p:cNvSpPr>
            <a:spLocks noGrp="1"/>
          </p:cNvSpPr>
          <p:nvPr>
            <p:ph sz="half" idx="1"/>
          </p:nvPr>
        </p:nvSpPr>
        <p:spPr>
          <a:xfrm>
            <a:off x="838200" y="2024408"/>
            <a:ext cx="5181600" cy="4351338"/>
          </a:xfrm>
        </p:spPr>
        <p:txBody>
          <a:bodyPr>
            <a:normAutofit/>
          </a:bodyPr>
          <a:lstStyle/>
          <a:p>
            <a:r>
              <a:rPr lang="en-US"/>
              <a:t>Ashley created a replica of the Empire State Building after visiting New York City.  The actual height of the Empire State building is 1,250.  The replica is 12.5 feet in height.  What was the scale factor used by Ashley to create her replica?</a:t>
            </a:r>
          </a:p>
          <a:p>
            <a:pPr marL="0" indent="0">
              <a:buNone/>
            </a:pPr>
            <a:endParaRPr lang="en-US" dirty="0"/>
          </a:p>
        </p:txBody>
      </p:sp>
      <p:sp>
        <p:nvSpPr>
          <p:cNvPr id="2" name="Title 1">
            <a:extLst>
              <a:ext uri="{FF2B5EF4-FFF2-40B4-BE49-F238E27FC236}">
                <a16:creationId xmlns:a16="http://schemas.microsoft.com/office/drawing/2014/main" id="{BF44D9F6-B33A-12E5-C66F-9DAD428D3CC7}"/>
              </a:ext>
            </a:extLst>
          </p:cNvPr>
          <p:cNvSpPr>
            <a:spLocks noGrp="1"/>
          </p:cNvSpPr>
          <p:nvPr>
            <p:ph type="title"/>
          </p:nvPr>
        </p:nvSpPr>
        <p:spPr>
          <a:xfrm>
            <a:off x="961029" y="1006774"/>
            <a:ext cx="10515600" cy="729157"/>
          </a:xfrm>
        </p:spPr>
        <p:txBody>
          <a:bodyPr vert="horz" lIns="91440" tIns="45720" rIns="91440" bIns="45720" rtlCol="0">
            <a:normAutofit/>
          </a:bodyPr>
          <a:lstStyle/>
          <a:p>
            <a:r>
              <a:rPr lang="en-US"/>
              <a:t>Practice</a:t>
            </a:r>
          </a:p>
        </p:txBody>
      </p:sp>
      <p:pic>
        <p:nvPicPr>
          <p:cNvPr id="7" name="Content Placeholder 6" descr="Empire State Building - Wikipedia">
            <a:extLst>
              <a:ext uri="{FF2B5EF4-FFF2-40B4-BE49-F238E27FC236}">
                <a16:creationId xmlns:a16="http://schemas.microsoft.com/office/drawing/2014/main" id="{8EB59E9C-D51A-BD2A-01E5-C8B01E3378CD}"/>
              </a:ext>
            </a:extLst>
          </p:cNvPr>
          <p:cNvPicPr>
            <a:picLocks noGrp="1" noChangeAspect="1"/>
          </p:cNvPicPr>
          <p:nvPr>
            <p:ph sz="half" idx="13"/>
          </p:nvPr>
        </p:nvPicPr>
        <p:blipFill rotWithShape="1">
          <a:blip r:embed="rId2"/>
          <a:srcRect t="10653" r="1" b="1"/>
          <a:stretch/>
        </p:blipFill>
        <p:spPr>
          <a:xfrm>
            <a:off x="6172202" y="2024408"/>
            <a:ext cx="5181600" cy="4351338"/>
          </a:xfrm>
          <a:prstGeom prst="rect">
            <a:avLst/>
          </a:prstGeom>
          <a:noFill/>
        </p:spPr>
      </p:pic>
      <p:sp>
        <p:nvSpPr>
          <p:cNvPr id="4" name="TextBox 3">
            <a:extLst>
              <a:ext uri="{FF2B5EF4-FFF2-40B4-BE49-F238E27FC236}">
                <a16:creationId xmlns:a16="http://schemas.microsoft.com/office/drawing/2014/main" id="{8EA9F727-E24A-D241-830B-61165EFC072C}"/>
              </a:ext>
            </a:extLst>
          </p:cNvPr>
          <p:cNvSpPr txBox="1"/>
          <p:nvPr/>
        </p:nvSpPr>
        <p:spPr>
          <a:xfrm>
            <a:off x="4921250" y="2724150"/>
            <a:ext cx="6356350" cy="1369286"/>
          </a:xfrm>
          <a:prstGeom prst="rect">
            <a:avLst/>
          </a:prstGeom>
        </p:spPr>
        <p:txBody>
          <a:bodyPr rot="0" spcFirstLastPara="0" vertOverflow="overflow" horzOverflow="overflow" vert="horz" lIns="91440" tIns="45720" rIns="91440" bIns="45720" numCol="1" spcCol="0" rtlCol="0" fromWordArt="0" anchor="t" anchorCtr="0" forceAA="0" compatLnSpc="1">
            <a:prstTxWarp prst="textNoShape">
              <a:avLst/>
            </a:prstTxWarp>
            <a:normAutofit/>
          </a:bodyPr>
          <a:lstStyle/>
          <a:p>
            <a:pPr indent="-228600">
              <a:lnSpc>
                <a:spcPct val="120000"/>
              </a:lnSpc>
              <a:spcAft>
                <a:spcPts val="600"/>
              </a:spcAft>
              <a:buClr>
                <a:schemeClr val="accent5"/>
              </a:buClr>
              <a:buFont typeface="Arial" panose="020B0604020202020204" pitchFamily="34" charset="0"/>
              <a:buChar char="•"/>
            </a:pPr>
            <a:endParaRPr lang="en-US" dirty="0">
              <a:solidFill>
                <a:schemeClr val="tx2"/>
              </a:solidFill>
            </a:endParaRPr>
          </a:p>
        </p:txBody>
      </p:sp>
    </p:spTree>
    <p:extLst>
      <p:ext uri="{BB962C8B-B14F-4D97-AF65-F5344CB8AC3E}">
        <p14:creationId xmlns:p14="http://schemas.microsoft.com/office/powerpoint/2010/main" val="25256913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B81CD6A6-7723-392D-1143-AF42EA91221F}"/>
              </a:ext>
            </a:extLst>
          </p:cNvPr>
          <p:cNvSpPr>
            <a:spLocks noGrp="1"/>
          </p:cNvSpPr>
          <p:nvPr>
            <p:ph sz="half" idx="1"/>
          </p:nvPr>
        </p:nvSpPr>
        <p:spPr>
          <a:xfrm>
            <a:off x="719847" y="2024408"/>
            <a:ext cx="5299953" cy="4351338"/>
          </a:xfrm>
        </p:spPr>
        <p:txBody>
          <a:bodyPr vert="horz" lIns="91440" tIns="45720" rIns="91440" bIns="45720" rtlCol="0">
            <a:normAutofit/>
          </a:bodyPr>
          <a:lstStyle/>
          <a:p>
            <a:r>
              <a:rPr lang="en-US" dirty="0"/>
              <a:t>Computing actual lengths from scale drawings is an important skill for many industries.</a:t>
            </a:r>
          </a:p>
          <a:p>
            <a:r>
              <a:rPr lang="en-US" dirty="0"/>
              <a:t>With practice, you can become proficient at this skill.</a:t>
            </a:r>
          </a:p>
          <a:p>
            <a:r>
              <a:rPr lang="en-US" dirty="0"/>
              <a:t>Remember to always check your work and ask for help if you need it.</a:t>
            </a:r>
          </a:p>
        </p:txBody>
      </p:sp>
      <p:sp>
        <p:nvSpPr>
          <p:cNvPr id="2" name="Title 1">
            <a:extLst>
              <a:ext uri="{FF2B5EF4-FFF2-40B4-BE49-F238E27FC236}">
                <a16:creationId xmlns:a16="http://schemas.microsoft.com/office/drawing/2014/main" id="{D562B3B6-AF52-44A1-9008-5963759BE54B}"/>
              </a:ext>
            </a:extLst>
          </p:cNvPr>
          <p:cNvSpPr>
            <a:spLocks noGrp="1"/>
          </p:cNvSpPr>
          <p:nvPr>
            <p:ph type="title"/>
          </p:nvPr>
        </p:nvSpPr>
        <p:spPr>
          <a:xfrm>
            <a:off x="961029" y="1006774"/>
            <a:ext cx="10515600" cy="729157"/>
          </a:xfrm>
        </p:spPr>
        <p:txBody>
          <a:bodyPr vert="horz" lIns="91440" tIns="45720" rIns="91440" bIns="45720" rtlCol="0">
            <a:normAutofit/>
          </a:bodyPr>
          <a:lstStyle/>
          <a:p>
            <a:r>
              <a:rPr lang="en-US" dirty="0"/>
              <a:t>Conclusion</a:t>
            </a:r>
            <a:endParaRPr lang="en-US"/>
          </a:p>
        </p:txBody>
      </p:sp>
      <p:pic>
        <p:nvPicPr>
          <p:cNvPr id="5" name="Content Placeholder 4" descr="Yellow measuring tape">
            <a:extLst>
              <a:ext uri="{FF2B5EF4-FFF2-40B4-BE49-F238E27FC236}">
                <a16:creationId xmlns:a16="http://schemas.microsoft.com/office/drawing/2014/main" id="{E9723EE1-4516-5423-2D03-431CDFD5DFF3}"/>
              </a:ext>
            </a:extLst>
          </p:cNvPr>
          <p:cNvPicPr>
            <a:picLocks noGrp="1" noChangeAspect="1"/>
          </p:cNvPicPr>
          <p:nvPr>
            <p:ph sz="half" idx="13"/>
          </p:nvPr>
        </p:nvPicPr>
        <p:blipFill rotWithShape="1">
          <a:blip r:embed="rId3"/>
          <a:srcRect l="14097" r="6416" b="-1"/>
          <a:stretch/>
        </p:blipFill>
        <p:spPr>
          <a:xfrm>
            <a:off x="6590491" y="1371352"/>
            <a:ext cx="5181600" cy="4351338"/>
          </a:xfrm>
          <a:prstGeom prst="rect">
            <a:avLst/>
          </a:prstGeom>
          <a:noFill/>
        </p:spPr>
      </p:pic>
    </p:spTree>
    <p:extLst>
      <p:ext uri="{BB962C8B-B14F-4D97-AF65-F5344CB8AC3E}">
        <p14:creationId xmlns:p14="http://schemas.microsoft.com/office/powerpoint/2010/main" val="140029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014928E-CD26-6B53-EE04-9BB65B9D850F}"/>
              </a:ext>
            </a:extLst>
          </p:cNvPr>
          <p:cNvSpPr/>
          <p:nvPr/>
        </p:nvSpPr>
        <p:spPr>
          <a:xfrm>
            <a:off x="0" y="0"/>
            <a:ext cx="12192000" cy="68580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1206DF3D-EFE5-C18C-37C3-8F867DBC596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97131" y="2832100"/>
            <a:ext cx="3397738" cy="1193800"/>
          </a:xfrm>
          <a:prstGeom prst="rect">
            <a:avLst/>
          </a:prstGeom>
        </p:spPr>
      </p:pic>
    </p:spTree>
    <p:extLst>
      <p:ext uri="{BB962C8B-B14F-4D97-AF65-F5344CB8AC3E}">
        <p14:creationId xmlns:p14="http://schemas.microsoft.com/office/powerpoint/2010/main" val="41720264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DCDE5E-6213-8EAD-DCF6-64E71C798E04}"/>
              </a:ext>
            </a:extLst>
          </p:cNvPr>
          <p:cNvSpPr>
            <a:spLocks noGrp="1"/>
          </p:cNvSpPr>
          <p:nvPr>
            <p:ph type="title"/>
          </p:nvPr>
        </p:nvSpPr>
        <p:spPr>
          <a:xfrm>
            <a:off x="1028700" y="1054949"/>
            <a:ext cx="3229760" cy="849352"/>
          </a:xfrm>
        </p:spPr>
        <p:txBody>
          <a:bodyPr>
            <a:normAutofit/>
          </a:bodyPr>
          <a:lstStyle/>
          <a:p>
            <a:r>
              <a:rPr lang="en-US" dirty="0"/>
              <a:t>Key Words</a:t>
            </a:r>
          </a:p>
        </p:txBody>
      </p:sp>
      <p:sp>
        <p:nvSpPr>
          <p:cNvPr id="3" name="Content Placeholder 2">
            <a:extLst>
              <a:ext uri="{FF2B5EF4-FFF2-40B4-BE49-F238E27FC236}">
                <a16:creationId xmlns:a16="http://schemas.microsoft.com/office/drawing/2014/main" id="{99E4F120-2145-9F8F-7C96-AF02AF3FCDFF}"/>
              </a:ext>
            </a:extLst>
          </p:cNvPr>
          <p:cNvSpPr>
            <a:spLocks noGrp="1"/>
          </p:cNvSpPr>
          <p:nvPr>
            <p:ph idx="1"/>
          </p:nvPr>
        </p:nvSpPr>
        <p:spPr>
          <a:xfrm>
            <a:off x="1028700" y="2170040"/>
            <a:ext cx="10134600" cy="3386137"/>
          </a:xfrm>
        </p:spPr>
        <p:txBody>
          <a:bodyPr vert="horz" lIns="91440" tIns="45720" rIns="91440" bIns="45720" rtlCol="0" anchor="t">
            <a:normAutofit/>
          </a:bodyPr>
          <a:lstStyle/>
          <a:p>
            <a:r>
              <a:rPr lang="en-US" b="1" dirty="0">
                <a:latin typeface="Times New Roman"/>
                <a:cs typeface="Times New Roman"/>
              </a:rPr>
              <a:t>Area –</a:t>
            </a:r>
            <a:r>
              <a:rPr lang="en-US" dirty="0">
                <a:latin typeface="Times New Roman"/>
                <a:cs typeface="Times New Roman"/>
              </a:rPr>
              <a:t> the size of the surface of the two-dimensional plane of a regular quadrilateral</a:t>
            </a:r>
          </a:p>
          <a:p>
            <a:r>
              <a:rPr lang="en-US" b="1" dirty="0">
                <a:latin typeface="Times New Roman"/>
                <a:cs typeface="Times New Roman"/>
              </a:rPr>
              <a:t>ratio</a:t>
            </a:r>
            <a:r>
              <a:rPr lang="en-US" dirty="0">
                <a:latin typeface="Times New Roman"/>
                <a:cs typeface="Times New Roman"/>
              </a:rPr>
              <a:t> – a comparison between the relative amounts of two quantities</a:t>
            </a:r>
            <a:endParaRPr lang="en-US" dirty="0"/>
          </a:p>
          <a:p>
            <a:r>
              <a:rPr lang="en-US" b="1" dirty="0">
                <a:latin typeface="Times New Roman"/>
                <a:cs typeface="Times New Roman"/>
              </a:rPr>
              <a:t>scale drawing</a:t>
            </a:r>
            <a:r>
              <a:rPr lang="en-US" dirty="0">
                <a:latin typeface="Times New Roman"/>
                <a:cs typeface="Times New Roman"/>
              </a:rPr>
              <a:t> – a two-dimensional model of a figure that is not the same size as the original and has been increased or decreased by a scale factor</a:t>
            </a:r>
            <a:endParaRPr lang="en-US" dirty="0"/>
          </a:p>
          <a:p>
            <a:r>
              <a:rPr lang="en-US" b="1" dirty="0">
                <a:latin typeface="Times New Roman"/>
                <a:cs typeface="Times New Roman"/>
              </a:rPr>
              <a:t>scale factor</a:t>
            </a:r>
            <a:r>
              <a:rPr lang="en-US" dirty="0">
                <a:latin typeface="Times New Roman"/>
                <a:cs typeface="Times New Roman"/>
              </a:rPr>
              <a:t> – the ratio between the size of an actual object and a representation of that object</a:t>
            </a:r>
            <a:endParaRPr lang="en-US" dirty="0"/>
          </a:p>
          <a:p>
            <a:endParaRPr lang="en-US" dirty="0">
              <a:latin typeface="Times New Roman"/>
              <a:cs typeface="Times New Roman"/>
            </a:endParaRPr>
          </a:p>
          <a:p>
            <a:endParaRPr lang="en-US" dirty="0"/>
          </a:p>
        </p:txBody>
      </p:sp>
    </p:spTree>
    <p:extLst>
      <p:ext uri="{BB962C8B-B14F-4D97-AF65-F5344CB8AC3E}">
        <p14:creationId xmlns:p14="http://schemas.microsoft.com/office/powerpoint/2010/main" val="37483647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Programming language text with pencil isolated on white background">
            <a:extLst>
              <a:ext uri="{FF2B5EF4-FFF2-40B4-BE49-F238E27FC236}">
                <a16:creationId xmlns:a16="http://schemas.microsoft.com/office/drawing/2014/main" id="{73C869BA-E751-994C-82D7-E4CBF16AB610}"/>
              </a:ext>
            </a:extLst>
          </p:cNvPr>
          <p:cNvPicPr>
            <a:picLocks noGrp="1" noChangeAspect="1"/>
          </p:cNvPicPr>
          <p:nvPr>
            <p:ph sz="half" idx="1"/>
          </p:nvPr>
        </p:nvPicPr>
        <p:blipFill rotWithShape="1">
          <a:blip r:embed="rId3"/>
          <a:stretch/>
        </p:blipFill>
        <p:spPr>
          <a:xfrm>
            <a:off x="838200" y="2256631"/>
            <a:ext cx="5181600" cy="3886200"/>
          </a:xfrm>
          <a:prstGeom prst="rect">
            <a:avLst/>
          </a:prstGeom>
        </p:spPr>
      </p:pic>
      <p:sp>
        <p:nvSpPr>
          <p:cNvPr id="2" name="Title 1">
            <a:extLst>
              <a:ext uri="{FF2B5EF4-FFF2-40B4-BE49-F238E27FC236}">
                <a16:creationId xmlns:a16="http://schemas.microsoft.com/office/drawing/2014/main" id="{88AC5724-5270-919C-52DB-07445D500066}"/>
              </a:ext>
            </a:extLst>
          </p:cNvPr>
          <p:cNvSpPr>
            <a:spLocks noGrp="1"/>
          </p:cNvSpPr>
          <p:nvPr>
            <p:ph type="title"/>
          </p:nvPr>
        </p:nvSpPr>
        <p:spPr/>
        <p:txBody>
          <a:bodyPr vert="horz" lIns="91440" tIns="45720" rIns="91440" bIns="45720" rtlCol="0" anchor="ctr">
            <a:normAutofit fontScale="90000"/>
          </a:bodyPr>
          <a:lstStyle/>
          <a:p>
            <a:pPr>
              <a:lnSpc>
                <a:spcPct val="100000"/>
              </a:lnSpc>
            </a:pPr>
            <a:r>
              <a:rPr lang="en-US" dirty="0"/>
              <a:t>What is a Scale Drawing?</a:t>
            </a:r>
          </a:p>
        </p:txBody>
      </p:sp>
      <p:sp>
        <p:nvSpPr>
          <p:cNvPr id="4" name="Content Placeholder 3">
            <a:extLst>
              <a:ext uri="{FF2B5EF4-FFF2-40B4-BE49-F238E27FC236}">
                <a16:creationId xmlns:a16="http://schemas.microsoft.com/office/drawing/2014/main" id="{2F5525AD-2602-B082-5627-E7EDEE7346F6}"/>
              </a:ext>
            </a:extLst>
          </p:cNvPr>
          <p:cNvSpPr>
            <a:spLocks noGrp="1"/>
          </p:cNvSpPr>
          <p:nvPr>
            <p:ph sz="half" idx="13"/>
          </p:nvPr>
        </p:nvSpPr>
        <p:spPr/>
        <p:txBody>
          <a:bodyPr vert="horz" lIns="91440" tIns="45720" rIns="91440" bIns="45720" rtlCol="0">
            <a:noAutofit/>
          </a:bodyPr>
          <a:lstStyle/>
          <a:p>
            <a:r>
              <a:rPr lang="en-US" sz="2800" dirty="0"/>
              <a:t>A scale drawing is a proportional two-dimensional drawing of an object.</a:t>
            </a:r>
          </a:p>
          <a:p>
            <a:r>
              <a:rPr lang="en-US" sz="2800" dirty="0"/>
              <a:t>It's used to show the size of an object that is too large or too small to be drawn at actual size.</a:t>
            </a:r>
          </a:p>
          <a:p>
            <a:r>
              <a:rPr lang="en-US" sz="2800" dirty="0"/>
              <a:t>The scale of a drawing tells you how much the drawing has been scaled down from the actual size.</a:t>
            </a:r>
          </a:p>
        </p:txBody>
      </p:sp>
    </p:spTree>
    <p:extLst>
      <p:ext uri="{BB962C8B-B14F-4D97-AF65-F5344CB8AC3E}">
        <p14:creationId xmlns:p14="http://schemas.microsoft.com/office/powerpoint/2010/main" val="28239495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DC09BF16-0904-048F-5553-A9599C1FEA1F}"/>
              </a:ext>
            </a:extLst>
          </p:cNvPr>
          <p:cNvSpPr>
            <a:spLocks noGrp="1"/>
          </p:cNvSpPr>
          <p:nvPr>
            <p:ph sz="half" idx="1"/>
          </p:nvPr>
        </p:nvSpPr>
        <p:spPr>
          <a:xfrm>
            <a:off x="838200" y="2024408"/>
            <a:ext cx="5181600" cy="4351338"/>
          </a:xfrm>
        </p:spPr>
        <p:txBody>
          <a:bodyPr vert="horz" lIns="91440" tIns="45720" rIns="91440" bIns="45720" rtlCol="0">
            <a:normAutofit/>
          </a:bodyPr>
          <a:lstStyle/>
          <a:p>
            <a:r>
              <a:rPr lang="en-US" sz="2000"/>
              <a:t>To find the actual length of an object from a scale drawing, multiply the length of the object in the drawing by the scale factor.</a:t>
            </a:r>
          </a:p>
          <a:p>
            <a:pPr marL="0" indent="0">
              <a:buNone/>
            </a:pPr>
            <a:endParaRPr lang="en-US" sz="2000"/>
          </a:p>
          <a:p>
            <a:r>
              <a:rPr lang="en-US" sz="2000"/>
              <a:t>The scale factor is the ratio of the length in the drawing to the actual length of the object.</a:t>
            </a:r>
          </a:p>
          <a:p>
            <a:pPr marL="0" indent="0">
              <a:buNone/>
            </a:pPr>
            <a:endParaRPr lang="en-US" sz="2000"/>
          </a:p>
          <a:p>
            <a:r>
              <a:rPr lang="en-US" sz="2000"/>
              <a:t>For example, if the scale is 1:10 and the length of the object in the drawing is 3 cm, the actual length of the object is 30 cm (3 x 10).</a:t>
            </a:r>
          </a:p>
        </p:txBody>
      </p:sp>
      <p:sp>
        <p:nvSpPr>
          <p:cNvPr id="2" name="Title 1">
            <a:extLst>
              <a:ext uri="{FF2B5EF4-FFF2-40B4-BE49-F238E27FC236}">
                <a16:creationId xmlns:a16="http://schemas.microsoft.com/office/drawing/2014/main" id="{083F5DD8-852A-F58E-7C39-C85088798C29}"/>
              </a:ext>
            </a:extLst>
          </p:cNvPr>
          <p:cNvSpPr>
            <a:spLocks noGrp="1"/>
          </p:cNvSpPr>
          <p:nvPr>
            <p:ph type="title"/>
          </p:nvPr>
        </p:nvSpPr>
        <p:spPr>
          <a:xfrm>
            <a:off x="961029" y="1006774"/>
            <a:ext cx="10515600" cy="729157"/>
          </a:xfrm>
        </p:spPr>
        <p:txBody>
          <a:bodyPr vert="horz" lIns="91440" tIns="45720" rIns="91440" bIns="45720" rtlCol="0">
            <a:normAutofit/>
          </a:bodyPr>
          <a:lstStyle/>
          <a:p>
            <a:r>
              <a:rPr lang="en-US" sz="3400" dirty="0"/>
              <a:t>How to Compute Actual Lengths from Scale Drawings</a:t>
            </a:r>
          </a:p>
        </p:txBody>
      </p:sp>
      <p:pic>
        <p:nvPicPr>
          <p:cNvPr id="1026" name="Picture 2" descr="Scale Drawings - MathBitsNotebook(Jr)">
            <a:extLst>
              <a:ext uri="{FF2B5EF4-FFF2-40B4-BE49-F238E27FC236}">
                <a16:creationId xmlns:a16="http://schemas.microsoft.com/office/drawing/2014/main" id="{59C7E47E-58EA-742B-22B0-DD5287C2D4E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788" r="-2" b="2768"/>
          <a:stretch/>
        </p:blipFill>
        <p:spPr bwMode="auto">
          <a:xfrm>
            <a:off x="6172202" y="2024408"/>
            <a:ext cx="5181600" cy="4351338"/>
          </a:xfrm>
          <a:prstGeom prst="rect">
            <a:avLst/>
          </a:prstGeom>
          <a:solidFill>
            <a:srgbClr val="FFFFFF"/>
          </a:solid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98519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Draft drawing of a floor plan">
            <a:extLst>
              <a:ext uri="{FF2B5EF4-FFF2-40B4-BE49-F238E27FC236}">
                <a16:creationId xmlns:a16="http://schemas.microsoft.com/office/drawing/2014/main" id="{499DF434-B12E-60D6-4CB2-2615F5A8E34C}"/>
              </a:ext>
            </a:extLst>
          </p:cNvPr>
          <p:cNvPicPr>
            <a:picLocks noGrp="1" noChangeAspect="1"/>
          </p:cNvPicPr>
          <p:nvPr>
            <p:ph sz="half" idx="1"/>
          </p:nvPr>
        </p:nvPicPr>
        <p:blipFill rotWithShape="1">
          <a:blip r:embed="rId3"/>
          <a:srcRect l="17834" r="2" b="2"/>
          <a:stretch/>
        </p:blipFill>
        <p:spPr>
          <a:xfrm>
            <a:off x="838200" y="2024408"/>
            <a:ext cx="5181600" cy="4351338"/>
          </a:xfrm>
          <a:prstGeom prst="rect">
            <a:avLst/>
          </a:prstGeom>
          <a:noFill/>
        </p:spPr>
      </p:pic>
      <p:sp>
        <p:nvSpPr>
          <p:cNvPr id="2" name="Title 1">
            <a:extLst>
              <a:ext uri="{FF2B5EF4-FFF2-40B4-BE49-F238E27FC236}">
                <a16:creationId xmlns:a16="http://schemas.microsoft.com/office/drawing/2014/main" id="{7AA9C441-4BA3-0616-CA5D-B5CA89EFB7C5}"/>
              </a:ext>
            </a:extLst>
          </p:cNvPr>
          <p:cNvSpPr>
            <a:spLocks noGrp="1"/>
          </p:cNvSpPr>
          <p:nvPr>
            <p:ph type="title"/>
          </p:nvPr>
        </p:nvSpPr>
        <p:spPr>
          <a:xfrm>
            <a:off x="961029" y="1006774"/>
            <a:ext cx="10515600" cy="729157"/>
          </a:xfrm>
        </p:spPr>
        <p:txBody>
          <a:bodyPr vert="horz" lIns="91440" tIns="45720" rIns="91440" bIns="45720" rtlCol="0">
            <a:normAutofit/>
          </a:bodyPr>
          <a:lstStyle/>
          <a:p>
            <a:r>
              <a:rPr lang="en-US" dirty="0"/>
              <a:t>Real World Examples</a:t>
            </a:r>
            <a:endParaRPr lang="en-US"/>
          </a:p>
        </p:txBody>
      </p:sp>
      <p:sp>
        <p:nvSpPr>
          <p:cNvPr id="4" name="Content Placeholder 3">
            <a:extLst>
              <a:ext uri="{FF2B5EF4-FFF2-40B4-BE49-F238E27FC236}">
                <a16:creationId xmlns:a16="http://schemas.microsoft.com/office/drawing/2014/main" id="{D67498C4-406F-AA7B-437B-51F6BABC6FF1}"/>
              </a:ext>
            </a:extLst>
          </p:cNvPr>
          <p:cNvSpPr>
            <a:spLocks noGrp="1"/>
          </p:cNvSpPr>
          <p:nvPr>
            <p:ph sz="half" idx="13"/>
          </p:nvPr>
        </p:nvSpPr>
        <p:spPr>
          <a:xfrm>
            <a:off x="6172202" y="2024408"/>
            <a:ext cx="5181600" cy="4351338"/>
          </a:xfrm>
        </p:spPr>
        <p:txBody>
          <a:bodyPr vert="horz" lIns="91440" tIns="45720" rIns="91440" bIns="45720" rtlCol="0">
            <a:normAutofit/>
          </a:bodyPr>
          <a:lstStyle/>
          <a:p>
            <a:r>
              <a:rPr lang="en-US"/>
              <a:t>Many industries use scale drawings, including architecture, engineering, and cartography.</a:t>
            </a:r>
          </a:p>
          <a:p>
            <a:endParaRPr lang="en-US"/>
          </a:p>
          <a:p>
            <a:r>
              <a:rPr lang="en-US"/>
              <a:t>Blueprints for buildings are scale drawings.</a:t>
            </a:r>
          </a:p>
          <a:p>
            <a:pPr marL="0"/>
            <a:endParaRPr lang="en-US"/>
          </a:p>
          <a:p>
            <a:r>
              <a:rPr lang="en-US"/>
              <a:t>Maps are also scale drawings that show the size and location of features on the Earth's surface.</a:t>
            </a:r>
          </a:p>
        </p:txBody>
      </p:sp>
    </p:spTree>
    <p:extLst>
      <p:ext uri="{BB962C8B-B14F-4D97-AF65-F5344CB8AC3E}">
        <p14:creationId xmlns:p14="http://schemas.microsoft.com/office/powerpoint/2010/main" val="32174751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647511E3-E993-1FC2-DC64-AA7FFDEFB970}"/>
              </a:ext>
            </a:extLst>
          </p:cNvPr>
          <p:cNvSpPr>
            <a:spLocks noGrp="1"/>
          </p:cNvSpPr>
          <p:nvPr>
            <p:ph sz="half" idx="1"/>
          </p:nvPr>
        </p:nvSpPr>
        <p:spPr>
          <a:xfrm>
            <a:off x="838200" y="2024408"/>
            <a:ext cx="5181600" cy="4351338"/>
          </a:xfrm>
        </p:spPr>
        <p:txBody>
          <a:bodyPr vert="horz" lIns="91440" tIns="45720" rIns="91440" bIns="45720" rtlCol="0">
            <a:normAutofit/>
          </a:bodyPr>
          <a:lstStyle/>
          <a:p>
            <a:r>
              <a:rPr lang="en-US" dirty="0"/>
              <a:t>To become proficient in computing actual lengths from scale drawings, lots of practice is required.</a:t>
            </a:r>
          </a:p>
          <a:p>
            <a:pPr marL="0"/>
            <a:endParaRPr lang="en-US"/>
          </a:p>
          <a:p>
            <a:r>
              <a:rPr lang="en-US" dirty="0"/>
              <a:t>Be sure to check your work and ask for help if you're stuck.</a:t>
            </a:r>
          </a:p>
        </p:txBody>
      </p:sp>
      <p:sp>
        <p:nvSpPr>
          <p:cNvPr id="2" name="Title 1">
            <a:extLst>
              <a:ext uri="{FF2B5EF4-FFF2-40B4-BE49-F238E27FC236}">
                <a16:creationId xmlns:a16="http://schemas.microsoft.com/office/drawing/2014/main" id="{135A70D3-47DA-508A-40E4-82A6308C5BAE}"/>
              </a:ext>
            </a:extLst>
          </p:cNvPr>
          <p:cNvSpPr>
            <a:spLocks noGrp="1"/>
          </p:cNvSpPr>
          <p:nvPr>
            <p:ph type="title"/>
          </p:nvPr>
        </p:nvSpPr>
        <p:spPr>
          <a:xfrm>
            <a:off x="961029" y="1006774"/>
            <a:ext cx="10515600" cy="729157"/>
          </a:xfrm>
        </p:spPr>
        <p:txBody>
          <a:bodyPr vert="horz" lIns="91440" tIns="45720" rIns="91440" bIns="45720" rtlCol="0">
            <a:normAutofit/>
          </a:bodyPr>
          <a:lstStyle/>
          <a:p>
            <a:r>
              <a:rPr lang="en-US"/>
              <a:t>Practice</a:t>
            </a:r>
          </a:p>
        </p:txBody>
      </p:sp>
      <p:pic>
        <p:nvPicPr>
          <p:cNvPr id="5" name="Content Placeholder 4" descr="young mathmatician or businessman showing theory of relativity. Need more stuff like this:">
            <a:extLst>
              <a:ext uri="{FF2B5EF4-FFF2-40B4-BE49-F238E27FC236}">
                <a16:creationId xmlns:a16="http://schemas.microsoft.com/office/drawing/2014/main" id="{9F0123BD-B98F-D357-95D9-4FD7CC7629C1}"/>
              </a:ext>
            </a:extLst>
          </p:cNvPr>
          <p:cNvPicPr>
            <a:picLocks noGrp="1" noChangeAspect="1"/>
          </p:cNvPicPr>
          <p:nvPr>
            <p:ph sz="half" idx="13"/>
          </p:nvPr>
        </p:nvPicPr>
        <p:blipFill>
          <a:blip r:embed="rId3"/>
          <a:stretch>
            <a:fillRect/>
          </a:stretch>
        </p:blipFill>
        <p:spPr>
          <a:xfrm>
            <a:off x="6172202" y="2464241"/>
            <a:ext cx="5181600" cy="3471672"/>
          </a:xfrm>
          <a:prstGeom prst="rect">
            <a:avLst/>
          </a:prstGeom>
          <a:noFill/>
        </p:spPr>
      </p:pic>
    </p:spTree>
    <p:extLst>
      <p:ext uri="{BB962C8B-B14F-4D97-AF65-F5344CB8AC3E}">
        <p14:creationId xmlns:p14="http://schemas.microsoft.com/office/powerpoint/2010/main" val="8867049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E5989922-DC35-CE25-8EDE-5D0DB7412DF5}"/>
              </a:ext>
            </a:extLst>
          </p:cNvPr>
          <p:cNvSpPr>
            <a:spLocks noGrp="1"/>
          </p:cNvSpPr>
          <p:nvPr>
            <p:ph sz="half" idx="1"/>
          </p:nvPr>
        </p:nvSpPr>
        <p:spPr/>
        <p:txBody>
          <a:bodyPr vert="horz" lIns="91440" tIns="45720" rIns="91440" bIns="45720" rtlCol="0" anchor="t">
            <a:normAutofit/>
          </a:bodyPr>
          <a:lstStyle/>
          <a:p>
            <a:r>
              <a:rPr lang="en-US" dirty="0"/>
              <a:t>To find the actual area of an object from a scale drawing, we first need to find the scale factor.</a:t>
            </a:r>
          </a:p>
          <a:p>
            <a:r>
              <a:rPr lang="en-US" dirty="0"/>
              <a:t>The scale factor is the ratio of the length in the drawing to the actual length of the object.</a:t>
            </a:r>
          </a:p>
          <a:p>
            <a:r>
              <a:rPr lang="en-US" dirty="0"/>
              <a:t>For example, if the scale is 1:2 and the length of the object in the drawing is 8 cm, the actual length of the object is 16 cm (8 x 2).</a:t>
            </a:r>
          </a:p>
        </p:txBody>
      </p:sp>
      <p:sp>
        <p:nvSpPr>
          <p:cNvPr id="2" name="Title 1">
            <a:extLst>
              <a:ext uri="{FF2B5EF4-FFF2-40B4-BE49-F238E27FC236}">
                <a16:creationId xmlns:a16="http://schemas.microsoft.com/office/drawing/2014/main" id="{37E93EDF-2D43-2FB0-5072-121E5B1A2127}"/>
              </a:ext>
            </a:extLst>
          </p:cNvPr>
          <p:cNvSpPr>
            <a:spLocks noGrp="1"/>
          </p:cNvSpPr>
          <p:nvPr>
            <p:ph type="title"/>
          </p:nvPr>
        </p:nvSpPr>
        <p:spPr/>
        <p:txBody>
          <a:bodyPr vert="horz" lIns="91440" tIns="45720" rIns="91440" bIns="45720" rtlCol="0" anchor="ctr">
            <a:normAutofit fontScale="90000"/>
          </a:bodyPr>
          <a:lstStyle/>
          <a:p>
            <a:pPr>
              <a:lnSpc>
                <a:spcPct val="100000"/>
              </a:lnSpc>
            </a:pPr>
            <a:r>
              <a:rPr lang="en-US" dirty="0"/>
              <a:t>Finding the Scale Factor</a:t>
            </a:r>
          </a:p>
        </p:txBody>
      </p:sp>
      <p:pic>
        <p:nvPicPr>
          <p:cNvPr id="3" name="Picture 2" descr="Scale factor of 2">
            <a:extLst>
              <a:ext uri="{FF2B5EF4-FFF2-40B4-BE49-F238E27FC236}">
                <a16:creationId xmlns:a16="http://schemas.microsoft.com/office/drawing/2014/main" id="{D37887AF-5C19-3869-BFE4-47F0FAAEE761}"/>
              </a:ext>
            </a:extLst>
          </p:cNvPr>
          <p:cNvPicPr>
            <a:picLocks noChangeAspect="1"/>
          </p:cNvPicPr>
          <p:nvPr/>
        </p:nvPicPr>
        <p:blipFill>
          <a:blip r:embed="rId3"/>
          <a:stretch>
            <a:fillRect/>
          </a:stretch>
        </p:blipFill>
        <p:spPr>
          <a:xfrm>
            <a:off x="7010401" y="1937857"/>
            <a:ext cx="4572000" cy="3667218"/>
          </a:xfrm>
          <a:prstGeom prst="rect">
            <a:avLst/>
          </a:prstGeom>
        </p:spPr>
      </p:pic>
    </p:spTree>
    <p:extLst>
      <p:ext uri="{BB962C8B-B14F-4D97-AF65-F5344CB8AC3E}">
        <p14:creationId xmlns:p14="http://schemas.microsoft.com/office/powerpoint/2010/main" val="2544096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904A8082-8562-2D90-971C-F97D9972BC08}"/>
              </a:ext>
            </a:extLst>
          </p:cNvPr>
          <p:cNvSpPr>
            <a:spLocks noGrp="1"/>
          </p:cNvSpPr>
          <p:nvPr>
            <p:ph sz="half" idx="1"/>
          </p:nvPr>
        </p:nvSpPr>
        <p:spPr>
          <a:xfrm>
            <a:off x="838200" y="2024408"/>
            <a:ext cx="5181600" cy="4351338"/>
          </a:xfrm>
        </p:spPr>
        <p:txBody>
          <a:bodyPr vert="horz" lIns="91440" tIns="45720" rIns="91440" bIns="45720" rtlCol="0">
            <a:normAutofit/>
          </a:bodyPr>
          <a:lstStyle/>
          <a:p>
            <a:r>
              <a:rPr lang="en-US"/>
              <a:t>To compute the actual area from a scale drawing, we need to square the scale factor.</a:t>
            </a:r>
          </a:p>
          <a:p>
            <a:r>
              <a:rPr lang="en-US"/>
              <a:t>For example, if the scale factor is 1:10, we would square 10 to get 100.</a:t>
            </a:r>
          </a:p>
          <a:p>
            <a:r>
              <a:rPr lang="en-US"/>
              <a:t>Then, we would multiply the area of the object in the drawing by the squared scale factor.</a:t>
            </a:r>
          </a:p>
          <a:p>
            <a:r>
              <a:rPr lang="en-US"/>
              <a:t>The result is the actual area of the object.</a:t>
            </a:r>
          </a:p>
        </p:txBody>
      </p:sp>
      <p:sp>
        <p:nvSpPr>
          <p:cNvPr id="2" name="Title 1">
            <a:extLst>
              <a:ext uri="{FF2B5EF4-FFF2-40B4-BE49-F238E27FC236}">
                <a16:creationId xmlns:a16="http://schemas.microsoft.com/office/drawing/2014/main" id="{033D746B-2D45-D4A0-7059-29A143FB4725}"/>
              </a:ext>
            </a:extLst>
          </p:cNvPr>
          <p:cNvSpPr>
            <a:spLocks noGrp="1"/>
          </p:cNvSpPr>
          <p:nvPr>
            <p:ph type="title"/>
          </p:nvPr>
        </p:nvSpPr>
        <p:spPr>
          <a:xfrm>
            <a:off x="961029" y="1006774"/>
            <a:ext cx="10515600" cy="729157"/>
          </a:xfrm>
        </p:spPr>
        <p:txBody>
          <a:bodyPr vert="horz" lIns="91440" tIns="45720" rIns="91440" bIns="45720" rtlCol="0">
            <a:normAutofit/>
          </a:bodyPr>
          <a:lstStyle/>
          <a:p>
            <a:r>
              <a:rPr lang="en-US"/>
              <a:t>Computing Actual Areas</a:t>
            </a:r>
          </a:p>
        </p:txBody>
      </p:sp>
      <p:pic>
        <p:nvPicPr>
          <p:cNvPr id="2050" name="Picture 2" descr="Lesson 10: Changing Scales in Scale Drawings | IL Classroom">
            <a:extLst>
              <a:ext uri="{FF2B5EF4-FFF2-40B4-BE49-F238E27FC236}">
                <a16:creationId xmlns:a16="http://schemas.microsoft.com/office/drawing/2014/main" id="{2AE6C24C-8AE2-3B62-288B-11DC88E8ECC2}"/>
              </a:ext>
            </a:extLst>
          </p:cNvPr>
          <p:cNvPicPr>
            <a:picLocks noGrp="1" noChangeAspect="1" noChangeArrowheads="1"/>
          </p:cNvPicPr>
          <p:nvPr>
            <p:ph sz="half" idx="13"/>
          </p:nvPr>
        </p:nvPicPr>
        <p:blipFill rotWithShape="1">
          <a:blip r:embed="rId3">
            <a:extLst>
              <a:ext uri="{28A0092B-C50C-407E-A947-70E740481C1C}">
                <a14:useLocalDpi xmlns:a14="http://schemas.microsoft.com/office/drawing/2010/main" val="0"/>
              </a:ext>
            </a:extLst>
          </a:blip>
          <a:srcRect r="42329"/>
          <a:stretch/>
        </p:blipFill>
        <p:spPr bwMode="auto">
          <a:xfrm>
            <a:off x="6977062" y="1735931"/>
            <a:ext cx="4376737" cy="45374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79922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CD3515-C107-B111-99DA-C21BD22BF350}"/>
              </a:ext>
            </a:extLst>
          </p:cNvPr>
          <p:cNvSpPr>
            <a:spLocks noGrp="1"/>
          </p:cNvSpPr>
          <p:nvPr>
            <p:ph type="title"/>
          </p:nvPr>
        </p:nvSpPr>
        <p:spPr/>
        <p:txBody>
          <a:bodyPr vert="horz" lIns="91440" tIns="45720" rIns="91440" bIns="45720" rtlCol="0" anchor="ctr">
            <a:normAutofit/>
          </a:bodyPr>
          <a:lstStyle/>
          <a:p>
            <a:pPr>
              <a:lnSpc>
                <a:spcPct val="100000"/>
              </a:lnSpc>
            </a:pPr>
            <a:r>
              <a:rPr lang="en-US" dirty="0"/>
              <a:t>Practice</a:t>
            </a:r>
          </a:p>
        </p:txBody>
      </p:sp>
      <p:sp>
        <p:nvSpPr>
          <p:cNvPr id="4" name="TextBox 3">
            <a:extLst>
              <a:ext uri="{FF2B5EF4-FFF2-40B4-BE49-F238E27FC236}">
                <a16:creationId xmlns:a16="http://schemas.microsoft.com/office/drawing/2014/main" id="{FDFD8E2D-EC74-BA78-C53C-076386078263}"/>
              </a:ext>
            </a:extLst>
          </p:cNvPr>
          <p:cNvSpPr txBox="1"/>
          <p:nvPr/>
        </p:nvSpPr>
        <p:spPr>
          <a:xfrm>
            <a:off x="282011" y="2766727"/>
            <a:ext cx="7337989" cy="1422527"/>
          </a:xfrm>
          <a:prstGeom prst="rect">
            <a:avLst/>
          </a:prstGeom>
        </p:spPr>
        <p:txBody>
          <a:bodyPr rot="0" spcFirstLastPara="0" vertOverflow="overflow" horzOverflow="overflow" vert="horz" lIns="91440" tIns="45720" rIns="91440" bIns="45720" numCol="1" spcCol="0" rtlCol="0" fromWordArt="0" anchorCtr="0" forceAA="0" compatLnSpc="1">
            <a:prstTxWarp prst="textNoShape">
              <a:avLst/>
            </a:prstTxWarp>
            <a:normAutofit/>
          </a:bodyPr>
          <a:lstStyle/>
          <a:p>
            <a:pPr indent="-228600">
              <a:lnSpc>
                <a:spcPct val="120000"/>
              </a:lnSpc>
              <a:spcAft>
                <a:spcPts val="600"/>
              </a:spcAft>
              <a:buClr>
                <a:schemeClr val="accent5"/>
              </a:buClr>
              <a:buFont typeface="Arial" panose="020B0604020202020204" pitchFamily="34" charset="0"/>
              <a:buChar char="•"/>
            </a:pPr>
            <a:r>
              <a:rPr lang="en-US" dirty="0">
                <a:solidFill>
                  <a:schemeClr val="tx2"/>
                </a:solidFill>
              </a:rPr>
              <a:t>Ozzy drew a picture of his new house.  The actual length of the driveway is 20 feet.  If it is represented with a length of 4 feet on the picture, what was the scale factor used?  How do you know you are correct?</a:t>
            </a:r>
          </a:p>
        </p:txBody>
      </p:sp>
      <p:sp>
        <p:nvSpPr>
          <p:cNvPr id="6" name="Isosceles Triangle 5">
            <a:extLst>
              <a:ext uri="{FF2B5EF4-FFF2-40B4-BE49-F238E27FC236}">
                <a16:creationId xmlns:a16="http://schemas.microsoft.com/office/drawing/2014/main" id="{FB4B3D91-9E6B-2D50-F9CC-B131354BB961}"/>
              </a:ext>
            </a:extLst>
          </p:cNvPr>
          <p:cNvSpPr/>
          <p:nvPr/>
        </p:nvSpPr>
        <p:spPr>
          <a:xfrm>
            <a:off x="8357475" y="2752726"/>
            <a:ext cx="1140773" cy="1003458"/>
          </a:xfrm>
          <a:prstGeom prst="triangl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28EF02A1-2BC0-40AC-1582-CAFA0F17B851}"/>
              </a:ext>
            </a:extLst>
          </p:cNvPr>
          <p:cNvSpPr/>
          <p:nvPr/>
        </p:nvSpPr>
        <p:spPr>
          <a:xfrm>
            <a:off x="8354834" y="3756185"/>
            <a:ext cx="1140773" cy="1225275"/>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D7CCD960-D538-5776-A829-24289B894C0B}"/>
              </a:ext>
            </a:extLst>
          </p:cNvPr>
          <p:cNvSpPr/>
          <p:nvPr/>
        </p:nvSpPr>
        <p:spPr>
          <a:xfrm>
            <a:off x="8727169" y="4587999"/>
            <a:ext cx="348570" cy="369694"/>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3F3B9916-73A2-6DCB-AA10-EA51527D4F85}"/>
              </a:ext>
            </a:extLst>
          </p:cNvPr>
          <p:cNvSpPr/>
          <p:nvPr/>
        </p:nvSpPr>
        <p:spPr>
          <a:xfrm>
            <a:off x="8526600" y="3995013"/>
            <a:ext cx="200324" cy="221449"/>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49211FD-72F3-BDC2-C9EF-266144F7728B}"/>
              </a:ext>
            </a:extLst>
          </p:cNvPr>
          <p:cNvSpPr/>
          <p:nvPr/>
        </p:nvSpPr>
        <p:spPr>
          <a:xfrm>
            <a:off x="9137026" y="3995013"/>
            <a:ext cx="200324" cy="221449"/>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38F7B9B0-DD09-EB46-180E-334831C9C183}"/>
              </a:ext>
            </a:extLst>
          </p:cNvPr>
          <p:cNvSpPr/>
          <p:nvPr/>
        </p:nvSpPr>
        <p:spPr>
          <a:xfrm>
            <a:off x="8789042" y="4758109"/>
            <a:ext cx="43602" cy="87203"/>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Arrow Connector 11">
            <a:extLst>
              <a:ext uri="{FF2B5EF4-FFF2-40B4-BE49-F238E27FC236}">
                <a16:creationId xmlns:a16="http://schemas.microsoft.com/office/drawing/2014/main" id="{A6384FD4-D3FF-491D-A8A1-5F7103BA3AE9}"/>
              </a:ext>
            </a:extLst>
          </p:cNvPr>
          <p:cNvCxnSpPr/>
          <p:nvPr/>
        </p:nvCxnSpPr>
        <p:spPr>
          <a:xfrm flipH="1">
            <a:off x="9725177" y="4591549"/>
            <a:ext cx="6975" cy="1571413"/>
          </a:xfrm>
          <a:prstGeom prst="straightConnector1">
            <a:avLst/>
          </a:prstGeom>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0FEA15A6-A361-8004-8FA8-D3BE31AFC3DA}"/>
              </a:ext>
            </a:extLst>
          </p:cNvPr>
          <p:cNvCxnSpPr>
            <a:cxnSpLocks/>
          </p:cNvCxnSpPr>
          <p:nvPr/>
        </p:nvCxnSpPr>
        <p:spPr>
          <a:xfrm flipH="1">
            <a:off x="10239679" y="4591549"/>
            <a:ext cx="6975" cy="1571413"/>
          </a:xfrm>
          <a:prstGeom prst="straightConnector1">
            <a:avLst/>
          </a:prstGeom>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94EBB18F-78EE-7797-0856-76DB9AADD1CD}"/>
              </a:ext>
            </a:extLst>
          </p:cNvPr>
          <p:cNvSpPr txBox="1"/>
          <p:nvPr/>
        </p:nvSpPr>
        <p:spPr>
          <a:xfrm>
            <a:off x="10323829" y="5200668"/>
            <a:ext cx="904739" cy="36349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defTabSz="896112">
              <a:spcAft>
                <a:spcPts val="600"/>
              </a:spcAft>
            </a:pPr>
            <a:r>
              <a:rPr lang="en-US" sz="1764" kern="1200">
                <a:solidFill>
                  <a:schemeClr val="tx1"/>
                </a:solidFill>
                <a:latin typeface="+mn-lt"/>
                <a:ea typeface="+mn-ea"/>
                <a:cs typeface="+mn-cs"/>
              </a:rPr>
              <a:t>4 feet</a:t>
            </a:r>
            <a:endParaRPr lang="en-US"/>
          </a:p>
        </p:txBody>
      </p:sp>
    </p:spTree>
    <p:extLst>
      <p:ext uri="{BB962C8B-B14F-4D97-AF65-F5344CB8AC3E}">
        <p14:creationId xmlns:p14="http://schemas.microsoft.com/office/powerpoint/2010/main" val="2909772290"/>
      </p:ext>
    </p:extLst>
  </p:cSld>
  <p:clrMapOvr>
    <a:masterClrMapping/>
  </p:clrMapOvr>
</p:sld>
</file>

<file path=ppt/theme/theme1.xml><?xml version="1.0" encoding="utf-8"?>
<a:theme xmlns:a="http://schemas.openxmlformats.org/drawingml/2006/main" name="Math Theme 2">
  <a:themeElements>
    <a:clrScheme name="Custom 2">
      <a:dk1>
        <a:srgbClr val="000000"/>
      </a:dk1>
      <a:lt1>
        <a:srgbClr val="FFFFFF"/>
      </a:lt1>
      <a:dk2>
        <a:srgbClr val="5C194D"/>
      </a:dk2>
      <a:lt2>
        <a:srgbClr val="4FC0BE"/>
      </a:lt2>
      <a:accent1>
        <a:srgbClr val="752156"/>
      </a:accent1>
      <a:accent2>
        <a:srgbClr val="74D4D3"/>
      </a:accent2>
      <a:accent3>
        <a:srgbClr val="E9057E"/>
      </a:accent3>
      <a:accent4>
        <a:srgbClr val="E5A61A"/>
      </a:accent4>
      <a:accent5>
        <a:srgbClr val="D1DA0E"/>
      </a:accent5>
      <a:accent6>
        <a:srgbClr val="70AD47"/>
      </a:accent6>
      <a:hlink>
        <a:srgbClr val="BE0367"/>
      </a:hlink>
      <a:folHlink>
        <a:srgbClr val="F6B3D6"/>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ath Theme 2" id="{97B83439-194E-49F3-BFA4-C1F7005A10E5}" vid="{9352F6CA-5636-492E-A876-3F50E8F4AFD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bcd61488-c322-43d0-89b6-881a41f9ed06" xsi:nil="true"/>
    <lcf76f155ced4ddcb4097134ff3c332f xmlns="1d252d0b-cd19-4c95-9ea0-58e2e745ab15">
      <Terms xmlns="http://schemas.microsoft.com/office/infopath/2007/PartnerControls"/>
    </lcf76f155ced4ddcb4097134ff3c332f>
    <SharedWithUsers xmlns="bcd61488-c322-43d0-89b6-881a41f9ed06">
      <UserInfo>
        <DisplayName>Ashley Seeley</DisplayName>
        <AccountId>762</AccountId>
        <AccountType/>
      </UserInfo>
    </SharedWithUser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13253CDB32E9C94BAEF96199C7312ABF" ma:contentTypeVersion="18" ma:contentTypeDescription="Create a new document." ma:contentTypeScope="" ma:versionID="ba25de75f5e2d66382cf6327b7200477">
  <xsd:schema xmlns:xsd="http://www.w3.org/2001/XMLSchema" xmlns:xs="http://www.w3.org/2001/XMLSchema" xmlns:p="http://schemas.microsoft.com/office/2006/metadata/properties" xmlns:ns2="1d252d0b-cd19-4c95-9ea0-58e2e745ab15" xmlns:ns3="bcd61488-c322-43d0-89b6-881a41f9ed06" targetNamespace="http://schemas.microsoft.com/office/2006/metadata/properties" ma:root="true" ma:fieldsID="3e20a721a71c1ac7897d10d9a9355766" ns2:_="" ns3:_="">
    <xsd:import namespace="1d252d0b-cd19-4c95-9ea0-58e2e745ab15"/>
    <xsd:import namespace="bcd61488-c322-43d0-89b6-881a41f9ed06"/>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lcf76f155ced4ddcb4097134ff3c332f" minOccurs="0"/>
                <xsd:element ref="ns3:TaxCatchAll" minOccurs="0"/>
                <xsd:element ref="ns2:MediaServiceDateTaken" minOccurs="0"/>
                <xsd:element ref="ns2:MediaLengthInSeconds" minOccurs="0"/>
                <xsd:element ref="ns2:MediaServiceLoca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d252d0b-cd19-4c95-9ea0-58e2e745ab1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46342d94-4a90-4c9b-8c88-cb4c8647e98f" ma:termSetId="09814cd3-568e-fe90-9814-8d621ff8fb84" ma:anchorId="fba54fb3-c3e1-fe81-a776-ca4b69148c4d" ma:open="true" ma:isKeyword="false">
      <xsd:complexType>
        <xsd:sequence>
          <xsd:element ref="pc:Terms" minOccurs="0" maxOccurs="1"/>
        </xsd:sequence>
      </xsd:complexType>
    </xsd:element>
    <xsd:element name="MediaServiceDateTaken" ma:index="21" nillable="true" ma:displayName="MediaServiceDateTaken" ma:hidden="true" ma:internalName="MediaServiceDateTaken" ma:readOnly="true">
      <xsd:simpleType>
        <xsd:restriction base="dms:Text"/>
      </xsd:simpleType>
    </xsd:element>
    <xsd:element name="MediaLengthInSeconds" ma:index="22" nillable="true" ma:displayName="MediaLengthInSeconds" ma:hidden="true" ma:internalName="MediaLengthInSeconds" ma:readOnly="true">
      <xsd:simpleType>
        <xsd:restriction base="dms:Unknown"/>
      </xsd:simpleType>
    </xsd:element>
    <xsd:element name="MediaServiceLocation" ma:index="23" nillable="true" ma:displayName="Location" ma:indexed="true" ma:internalName="MediaServiceLocation" ma:readOnly="true">
      <xsd:simpleType>
        <xsd:restriction base="dms:Text"/>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cd61488-c322-43d0-89b6-881a41f9ed06"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0" nillable="true" ma:displayName="Taxonomy Catch All Column" ma:hidden="true" ma:list="{38c3b31f-b40f-44ce-8907-04bee1560fcd}" ma:internalName="TaxCatchAll" ma:showField="CatchAllData" ma:web="bcd61488-c322-43d0-89b6-881a41f9ed0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6FF762D-1E53-4311-B83C-574F0159B732}">
  <ds:schemaRefs>
    <ds:schemaRef ds:uri="http://schemas.microsoft.com/office/2006/metadata/properties"/>
    <ds:schemaRef ds:uri="http://schemas.microsoft.com/office/infopath/2007/PartnerControls"/>
    <ds:schemaRef ds:uri="bcd61488-c322-43d0-89b6-881a41f9ed06"/>
    <ds:schemaRef ds:uri="1d252d0b-cd19-4c95-9ea0-58e2e745ab15"/>
  </ds:schemaRefs>
</ds:datastoreItem>
</file>

<file path=customXml/itemProps2.xml><?xml version="1.0" encoding="utf-8"?>
<ds:datastoreItem xmlns:ds="http://schemas.openxmlformats.org/officeDocument/2006/customXml" ds:itemID="{794D4612-9CB9-401E-B00F-30C2992DA07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d252d0b-cd19-4c95-9ea0-58e2e745ab15"/>
    <ds:schemaRef ds:uri="bcd61488-c322-43d0-89b6-881a41f9ed0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FD5F18BE-3BBC-4829-A475-C17F182FF3F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Math Theme 2</Template>
  <TotalTime>11</TotalTime>
  <Words>1039</Words>
  <Application>Microsoft Office PowerPoint</Application>
  <PresentationFormat>Widescreen</PresentationFormat>
  <Paragraphs>60</Paragraphs>
  <Slides>12</Slides>
  <Notes>8</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12</vt:i4>
      </vt:variant>
    </vt:vector>
  </HeadingPairs>
  <TitlesOfParts>
    <vt:vector size="19" baseType="lpstr">
      <vt:lpstr>Arial</vt:lpstr>
      <vt:lpstr>Calibri</vt:lpstr>
      <vt:lpstr>Calibri Light</vt:lpstr>
      <vt:lpstr>Open Sans Light</vt:lpstr>
      <vt:lpstr>Open Sans Semibold</vt:lpstr>
      <vt:lpstr>Times New Roman</vt:lpstr>
      <vt:lpstr>Math Theme 2</vt:lpstr>
      <vt:lpstr>PowerPoint Presentation</vt:lpstr>
      <vt:lpstr>Key Words</vt:lpstr>
      <vt:lpstr>What is a Scale Drawing?</vt:lpstr>
      <vt:lpstr>How to Compute Actual Lengths from Scale Drawings</vt:lpstr>
      <vt:lpstr>Real World Examples</vt:lpstr>
      <vt:lpstr>Practice</vt:lpstr>
      <vt:lpstr>Finding the Scale Factor</vt:lpstr>
      <vt:lpstr>Computing Actual Areas</vt:lpstr>
      <vt:lpstr>Practice</vt:lpstr>
      <vt:lpstr>Practice</vt:lpstr>
      <vt:lpstr>Conclusion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Rachel Murray</cp:lastModifiedBy>
  <cp:revision>141</cp:revision>
  <dcterms:created xsi:type="dcterms:W3CDTF">2023-12-14T16:18:42Z</dcterms:created>
  <dcterms:modified xsi:type="dcterms:W3CDTF">2024-01-21T21:30:52Z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0x01010013253CDB32E9C94BAEF96199C7312ABF</vt:lpwstr>
  </property>
  <property fmtid="{D5CDD505-2E9C-101B-9397-08002B2CF9AE}" pid="3" name="MediaServiceImageTags">
    <vt:lpwstr/>
  </property>
</Properties>
</file>