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
  </p:notesMasterIdLst>
  <p:sldIdLst>
    <p:sldId id="262" r:id="rId2"/>
    <p:sldId id="269" r:id="rId3"/>
    <p:sldId id="257" r:id="rId4"/>
    <p:sldId id="258" r:id="rId5"/>
    <p:sldId id="259" r:id="rId6"/>
    <p:sldId id="264" r:id="rId7"/>
    <p:sldId id="266" r:id="rId8"/>
    <p:sldId id="267" r:id="rId9"/>
    <p:sldId id="261" r:id="rId10"/>
    <p:sldId id="30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62A999-C01F-416D-9541-E30736B3E26B}"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55817E79-44CC-4E5A-8F53-EC277B76C4D2}">
      <dgm:prSet/>
      <dgm:spPr/>
      <dgm:t>
        <a:bodyPr/>
        <a:lstStyle/>
        <a:p>
          <a:pPr>
            <a:defRPr cap="all"/>
          </a:pPr>
          <a:r>
            <a:rPr lang="en-US"/>
            <a:t>We can solve for the measure of an unknown adjacent angle by writing an equation. </a:t>
          </a:r>
        </a:p>
      </dgm:t>
    </dgm:pt>
    <dgm:pt modelId="{952DAAA8-7142-412B-AE3B-0F7BBA769E03}" type="parTrans" cxnId="{F377463C-3E67-4672-B7E1-0E177120B6A0}">
      <dgm:prSet/>
      <dgm:spPr/>
      <dgm:t>
        <a:bodyPr/>
        <a:lstStyle/>
        <a:p>
          <a:endParaRPr lang="en-US"/>
        </a:p>
      </dgm:t>
    </dgm:pt>
    <dgm:pt modelId="{48561AB6-6F33-49D8-9539-8B505EE370A3}" type="sibTrans" cxnId="{F377463C-3E67-4672-B7E1-0E177120B6A0}">
      <dgm:prSet/>
      <dgm:spPr/>
      <dgm:t>
        <a:bodyPr/>
        <a:lstStyle/>
        <a:p>
          <a:endParaRPr lang="en-US"/>
        </a:p>
      </dgm:t>
    </dgm:pt>
    <dgm:pt modelId="{5384E2E2-4A46-4FD8-B6C7-ACD8F09823B9}">
      <dgm:prSet/>
      <dgm:spPr/>
      <dgm:t>
        <a:bodyPr/>
        <a:lstStyle/>
        <a:p>
          <a:pPr>
            <a:defRPr cap="all"/>
          </a:pPr>
          <a:r>
            <a:rPr lang="en-US"/>
            <a:t>Add the measures of the two adjacent angles and set them equal to the total angle measure given, using a variable in the place of the unknown angle measure. </a:t>
          </a:r>
        </a:p>
      </dgm:t>
    </dgm:pt>
    <dgm:pt modelId="{B7FF712B-E6A3-4B7B-87F1-7C3FB4F52AB8}" type="parTrans" cxnId="{A46A7C3C-14EC-48BF-9196-13398A9BC17A}">
      <dgm:prSet/>
      <dgm:spPr/>
      <dgm:t>
        <a:bodyPr/>
        <a:lstStyle/>
        <a:p>
          <a:endParaRPr lang="en-US"/>
        </a:p>
      </dgm:t>
    </dgm:pt>
    <dgm:pt modelId="{FCC303DA-E3A2-44F9-B597-38A3800C5B13}" type="sibTrans" cxnId="{A46A7C3C-14EC-48BF-9196-13398A9BC17A}">
      <dgm:prSet/>
      <dgm:spPr/>
      <dgm:t>
        <a:bodyPr/>
        <a:lstStyle/>
        <a:p>
          <a:endParaRPr lang="en-US"/>
        </a:p>
      </dgm:t>
    </dgm:pt>
    <dgm:pt modelId="{79884147-DF05-492F-9AC3-3E1804C38966}">
      <dgm:prSet/>
      <dgm:spPr/>
      <dgm:t>
        <a:bodyPr/>
        <a:lstStyle/>
        <a:p>
          <a:pPr>
            <a:defRPr cap="all"/>
          </a:pPr>
          <a:r>
            <a:rPr lang="en-US"/>
            <a:t>Solve for the unknown angle by isolating the variable.</a:t>
          </a:r>
        </a:p>
      </dgm:t>
    </dgm:pt>
    <dgm:pt modelId="{0F9E13D1-3ACD-4AE1-9DFA-5DF1E6B5B41B}" type="parTrans" cxnId="{9299BFC9-7339-4B0B-93A3-247D8CC73990}">
      <dgm:prSet/>
      <dgm:spPr/>
      <dgm:t>
        <a:bodyPr/>
        <a:lstStyle/>
        <a:p>
          <a:endParaRPr lang="en-US"/>
        </a:p>
      </dgm:t>
    </dgm:pt>
    <dgm:pt modelId="{1161C181-28A3-41C9-913F-6C3751CAF704}" type="sibTrans" cxnId="{9299BFC9-7339-4B0B-93A3-247D8CC73990}">
      <dgm:prSet/>
      <dgm:spPr/>
      <dgm:t>
        <a:bodyPr/>
        <a:lstStyle/>
        <a:p>
          <a:endParaRPr lang="en-US"/>
        </a:p>
      </dgm:t>
    </dgm:pt>
    <dgm:pt modelId="{E8B9846C-06A8-466E-AD4D-3261C42BFC9C}">
      <dgm:prSet/>
      <dgm:spPr/>
      <dgm:t>
        <a:bodyPr/>
        <a:lstStyle/>
        <a:p>
          <a:pPr>
            <a:defRPr cap="all"/>
          </a:pPr>
          <a:r>
            <a:rPr lang="en-US"/>
            <a:t>This same procedure applies even if the unknown angle measure is given in the form of an expression instead of a variable.</a:t>
          </a:r>
        </a:p>
      </dgm:t>
    </dgm:pt>
    <dgm:pt modelId="{4B4ED984-4B04-4083-8D80-5E566BE958A6}" type="parTrans" cxnId="{C722260F-7070-4AEA-91C8-2D2443F7D283}">
      <dgm:prSet/>
      <dgm:spPr/>
      <dgm:t>
        <a:bodyPr/>
        <a:lstStyle/>
        <a:p>
          <a:endParaRPr lang="en-US"/>
        </a:p>
      </dgm:t>
    </dgm:pt>
    <dgm:pt modelId="{E28F96A1-3689-4E05-8E6F-813BC1B1B0CA}" type="sibTrans" cxnId="{C722260F-7070-4AEA-91C8-2D2443F7D283}">
      <dgm:prSet/>
      <dgm:spPr/>
      <dgm:t>
        <a:bodyPr/>
        <a:lstStyle/>
        <a:p>
          <a:endParaRPr lang="en-US"/>
        </a:p>
      </dgm:t>
    </dgm:pt>
    <dgm:pt modelId="{319610AD-2D17-4006-A342-18C97E117592}" type="pres">
      <dgm:prSet presAssocID="{AD62A999-C01F-416D-9541-E30736B3E26B}" presName="root" presStyleCnt="0">
        <dgm:presLayoutVars>
          <dgm:dir/>
          <dgm:resizeHandles val="exact"/>
        </dgm:presLayoutVars>
      </dgm:prSet>
      <dgm:spPr/>
    </dgm:pt>
    <dgm:pt modelId="{D954A13C-5F0B-4784-8D7C-53056814B5A1}" type="pres">
      <dgm:prSet presAssocID="{55817E79-44CC-4E5A-8F53-EC277B76C4D2}" presName="compNode" presStyleCnt="0"/>
      <dgm:spPr/>
    </dgm:pt>
    <dgm:pt modelId="{C0F6A1F9-469E-4015-B0CF-6F0DB892B5B2}" type="pres">
      <dgm:prSet presAssocID="{55817E79-44CC-4E5A-8F53-EC277B76C4D2}" presName="iconBgRect" presStyleLbl="bgShp" presStyleIdx="0" presStyleCnt="4"/>
      <dgm:spPr/>
    </dgm:pt>
    <dgm:pt modelId="{31507AA6-8337-4802-A5AF-5EBA8C7BDF35}" type="pres">
      <dgm:prSet presAssocID="{55817E79-44CC-4E5A-8F53-EC277B76C4D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ler"/>
        </a:ext>
      </dgm:extLst>
    </dgm:pt>
    <dgm:pt modelId="{8D4C0DCC-0993-4FE2-B2FE-374B5B5FDA15}" type="pres">
      <dgm:prSet presAssocID="{55817E79-44CC-4E5A-8F53-EC277B76C4D2}" presName="spaceRect" presStyleCnt="0"/>
      <dgm:spPr/>
    </dgm:pt>
    <dgm:pt modelId="{13BA2108-CF22-4464-99F1-89144C1280E6}" type="pres">
      <dgm:prSet presAssocID="{55817E79-44CC-4E5A-8F53-EC277B76C4D2}" presName="textRect" presStyleLbl="revTx" presStyleIdx="0" presStyleCnt="4">
        <dgm:presLayoutVars>
          <dgm:chMax val="1"/>
          <dgm:chPref val="1"/>
        </dgm:presLayoutVars>
      </dgm:prSet>
      <dgm:spPr/>
    </dgm:pt>
    <dgm:pt modelId="{241840EF-F4A3-496D-953A-D7C0FEA2A5CF}" type="pres">
      <dgm:prSet presAssocID="{48561AB6-6F33-49D8-9539-8B505EE370A3}" presName="sibTrans" presStyleCnt="0"/>
      <dgm:spPr/>
    </dgm:pt>
    <dgm:pt modelId="{8CC2EDE0-3B25-41E2-BF26-7B37DBC9AB26}" type="pres">
      <dgm:prSet presAssocID="{5384E2E2-4A46-4FD8-B6C7-ACD8F09823B9}" presName="compNode" presStyleCnt="0"/>
      <dgm:spPr/>
    </dgm:pt>
    <dgm:pt modelId="{A4058D34-C5A3-4E2E-845C-707B44E01B76}" type="pres">
      <dgm:prSet presAssocID="{5384E2E2-4A46-4FD8-B6C7-ACD8F09823B9}" presName="iconBgRect" presStyleLbl="bgShp" presStyleIdx="1" presStyleCnt="4"/>
      <dgm:spPr/>
    </dgm:pt>
    <dgm:pt modelId="{A32368D9-3D3D-47C6-8A38-C3177C56571C}" type="pres">
      <dgm:prSet presAssocID="{5384E2E2-4A46-4FD8-B6C7-ACD8F09823B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wing Compass"/>
        </a:ext>
      </dgm:extLst>
    </dgm:pt>
    <dgm:pt modelId="{208E3743-7F0F-4A39-A470-84263A46892E}" type="pres">
      <dgm:prSet presAssocID="{5384E2E2-4A46-4FD8-B6C7-ACD8F09823B9}" presName="spaceRect" presStyleCnt="0"/>
      <dgm:spPr/>
    </dgm:pt>
    <dgm:pt modelId="{8E616346-9F85-4A8C-9B57-756A0889F206}" type="pres">
      <dgm:prSet presAssocID="{5384E2E2-4A46-4FD8-B6C7-ACD8F09823B9}" presName="textRect" presStyleLbl="revTx" presStyleIdx="1" presStyleCnt="4">
        <dgm:presLayoutVars>
          <dgm:chMax val="1"/>
          <dgm:chPref val="1"/>
        </dgm:presLayoutVars>
      </dgm:prSet>
      <dgm:spPr/>
    </dgm:pt>
    <dgm:pt modelId="{5A5D4D2D-E97D-4939-BF37-A4FA9467AA67}" type="pres">
      <dgm:prSet presAssocID="{FCC303DA-E3A2-44F9-B597-38A3800C5B13}" presName="sibTrans" presStyleCnt="0"/>
      <dgm:spPr/>
    </dgm:pt>
    <dgm:pt modelId="{F125E392-5A71-4F83-80DD-A81EC57910AC}" type="pres">
      <dgm:prSet presAssocID="{79884147-DF05-492F-9AC3-3E1804C38966}" presName="compNode" presStyleCnt="0"/>
      <dgm:spPr/>
    </dgm:pt>
    <dgm:pt modelId="{595F683E-1C6D-4EDC-9282-6C289F49405E}" type="pres">
      <dgm:prSet presAssocID="{79884147-DF05-492F-9AC3-3E1804C38966}" presName="iconBgRect" presStyleLbl="bgShp" presStyleIdx="2" presStyleCnt="4"/>
      <dgm:spPr/>
    </dgm:pt>
    <dgm:pt modelId="{49732C88-44C1-493E-8F38-7EE747CC8B0D}" type="pres">
      <dgm:prSet presAssocID="{79884147-DF05-492F-9AC3-3E1804C3896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ject"/>
        </a:ext>
      </dgm:extLst>
    </dgm:pt>
    <dgm:pt modelId="{38E16E56-F355-4564-86EC-C061E6BC0A5A}" type="pres">
      <dgm:prSet presAssocID="{79884147-DF05-492F-9AC3-3E1804C38966}" presName="spaceRect" presStyleCnt="0"/>
      <dgm:spPr/>
    </dgm:pt>
    <dgm:pt modelId="{BF4BBDA2-A151-4FCB-ADE8-DDBC1345366D}" type="pres">
      <dgm:prSet presAssocID="{79884147-DF05-492F-9AC3-3E1804C38966}" presName="textRect" presStyleLbl="revTx" presStyleIdx="2" presStyleCnt="4">
        <dgm:presLayoutVars>
          <dgm:chMax val="1"/>
          <dgm:chPref val="1"/>
        </dgm:presLayoutVars>
      </dgm:prSet>
      <dgm:spPr/>
    </dgm:pt>
    <dgm:pt modelId="{F2682223-3C8F-4435-B4F0-62D0ABD0E01D}" type="pres">
      <dgm:prSet presAssocID="{1161C181-28A3-41C9-913F-6C3751CAF704}" presName="sibTrans" presStyleCnt="0"/>
      <dgm:spPr/>
    </dgm:pt>
    <dgm:pt modelId="{35CA7736-0995-490F-959C-19A4F53074FB}" type="pres">
      <dgm:prSet presAssocID="{E8B9846C-06A8-466E-AD4D-3261C42BFC9C}" presName="compNode" presStyleCnt="0"/>
      <dgm:spPr/>
    </dgm:pt>
    <dgm:pt modelId="{68ED2873-9067-448B-8E34-AD79472370EC}" type="pres">
      <dgm:prSet presAssocID="{E8B9846C-06A8-466E-AD4D-3261C42BFC9C}" presName="iconBgRect" presStyleLbl="bgShp" presStyleIdx="3" presStyleCnt="4"/>
      <dgm:spPr/>
    </dgm:pt>
    <dgm:pt modelId="{BE39DFEF-3D19-49A9-9898-165A1DAA235D}" type="pres">
      <dgm:prSet presAssocID="{E8B9846C-06A8-466E-AD4D-3261C42BFC9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rritant"/>
        </a:ext>
      </dgm:extLst>
    </dgm:pt>
    <dgm:pt modelId="{6BD87000-C181-4DF4-90F2-7761C1B2E932}" type="pres">
      <dgm:prSet presAssocID="{E8B9846C-06A8-466E-AD4D-3261C42BFC9C}" presName="spaceRect" presStyleCnt="0"/>
      <dgm:spPr/>
    </dgm:pt>
    <dgm:pt modelId="{202B132E-CF47-4CE5-959A-B17807EDDBC9}" type="pres">
      <dgm:prSet presAssocID="{E8B9846C-06A8-466E-AD4D-3261C42BFC9C}" presName="textRect" presStyleLbl="revTx" presStyleIdx="3" presStyleCnt="4">
        <dgm:presLayoutVars>
          <dgm:chMax val="1"/>
          <dgm:chPref val="1"/>
        </dgm:presLayoutVars>
      </dgm:prSet>
      <dgm:spPr/>
    </dgm:pt>
  </dgm:ptLst>
  <dgm:cxnLst>
    <dgm:cxn modelId="{C722260F-7070-4AEA-91C8-2D2443F7D283}" srcId="{AD62A999-C01F-416D-9541-E30736B3E26B}" destId="{E8B9846C-06A8-466E-AD4D-3261C42BFC9C}" srcOrd="3" destOrd="0" parTransId="{4B4ED984-4B04-4083-8D80-5E566BE958A6}" sibTransId="{E28F96A1-3689-4E05-8E6F-813BC1B1B0CA}"/>
    <dgm:cxn modelId="{DE8D2C33-0573-4750-BCA4-FDC871B0F967}" type="presOf" srcId="{E8B9846C-06A8-466E-AD4D-3261C42BFC9C}" destId="{202B132E-CF47-4CE5-959A-B17807EDDBC9}" srcOrd="0" destOrd="0" presId="urn:microsoft.com/office/officeart/2018/5/layout/IconCircleLabelList"/>
    <dgm:cxn modelId="{F377463C-3E67-4672-B7E1-0E177120B6A0}" srcId="{AD62A999-C01F-416D-9541-E30736B3E26B}" destId="{55817E79-44CC-4E5A-8F53-EC277B76C4D2}" srcOrd="0" destOrd="0" parTransId="{952DAAA8-7142-412B-AE3B-0F7BBA769E03}" sibTransId="{48561AB6-6F33-49D8-9539-8B505EE370A3}"/>
    <dgm:cxn modelId="{A46A7C3C-14EC-48BF-9196-13398A9BC17A}" srcId="{AD62A999-C01F-416D-9541-E30736B3E26B}" destId="{5384E2E2-4A46-4FD8-B6C7-ACD8F09823B9}" srcOrd="1" destOrd="0" parTransId="{B7FF712B-E6A3-4B7B-87F1-7C3FB4F52AB8}" sibTransId="{FCC303DA-E3A2-44F9-B597-38A3800C5B13}"/>
    <dgm:cxn modelId="{16300B50-09ED-4B75-814E-3F5D720DC0C5}" type="presOf" srcId="{55817E79-44CC-4E5A-8F53-EC277B76C4D2}" destId="{13BA2108-CF22-4464-99F1-89144C1280E6}" srcOrd="0" destOrd="0" presId="urn:microsoft.com/office/officeart/2018/5/layout/IconCircleLabelList"/>
    <dgm:cxn modelId="{4B10E4AB-3B40-4511-B6C7-3C2F969EA9C0}" type="presOf" srcId="{5384E2E2-4A46-4FD8-B6C7-ACD8F09823B9}" destId="{8E616346-9F85-4A8C-9B57-756A0889F206}" srcOrd="0" destOrd="0" presId="urn:microsoft.com/office/officeart/2018/5/layout/IconCircleLabelList"/>
    <dgm:cxn modelId="{9299BFC9-7339-4B0B-93A3-247D8CC73990}" srcId="{AD62A999-C01F-416D-9541-E30736B3E26B}" destId="{79884147-DF05-492F-9AC3-3E1804C38966}" srcOrd="2" destOrd="0" parTransId="{0F9E13D1-3ACD-4AE1-9DFA-5DF1E6B5B41B}" sibTransId="{1161C181-28A3-41C9-913F-6C3751CAF704}"/>
    <dgm:cxn modelId="{2F4625CC-61F7-49E3-8449-1498CFE2AFC1}" type="presOf" srcId="{79884147-DF05-492F-9AC3-3E1804C38966}" destId="{BF4BBDA2-A151-4FCB-ADE8-DDBC1345366D}" srcOrd="0" destOrd="0" presId="urn:microsoft.com/office/officeart/2018/5/layout/IconCircleLabelList"/>
    <dgm:cxn modelId="{463D9FD9-CFEF-45B1-B996-6A43D3AE58D8}" type="presOf" srcId="{AD62A999-C01F-416D-9541-E30736B3E26B}" destId="{319610AD-2D17-4006-A342-18C97E117592}" srcOrd="0" destOrd="0" presId="urn:microsoft.com/office/officeart/2018/5/layout/IconCircleLabelList"/>
    <dgm:cxn modelId="{B9BE4C2F-F3AD-46F6-AA47-CD4DCCFD4DF1}" type="presParOf" srcId="{319610AD-2D17-4006-A342-18C97E117592}" destId="{D954A13C-5F0B-4784-8D7C-53056814B5A1}" srcOrd="0" destOrd="0" presId="urn:microsoft.com/office/officeart/2018/5/layout/IconCircleLabelList"/>
    <dgm:cxn modelId="{363154B6-C7BE-4BA9-BA35-F045F70E65EF}" type="presParOf" srcId="{D954A13C-5F0B-4784-8D7C-53056814B5A1}" destId="{C0F6A1F9-469E-4015-B0CF-6F0DB892B5B2}" srcOrd="0" destOrd="0" presId="urn:microsoft.com/office/officeart/2018/5/layout/IconCircleLabelList"/>
    <dgm:cxn modelId="{9734E1BC-3324-4994-88DB-F3E734B5C817}" type="presParOf" srcId="{D954A13C-5F0B-4784-8D7C-53056814B5A1}" destId="{31507AA6-8337-4802-A5AF-5EBA8C7BDF35}" srcOrd="1" destOrd="0" presId="urn:microsoft.com/office/officeart/2018/5/layout/IconCircleLabelList"/>
    <dgm:cxn modelId="{2FA944E5-FC5C-4B04-AE2A-696ADB98F5BE}" type="presParOf" srcId="{D954A13C-5F0B-4784-8D7C-53056814B5A1}" destId="{8D4C0DCC-0993-4FE2-B2FE-374B5B5FDA15}" srcOrd="2" destOrd="0" presId="urn:microsoft.com/office/officeart/2018/5/layout/IconCircleLabelList"/>
    <dgm:cxn modelId="{0BCA771C-512C-4770-8B32-EE00697EDBA0}" type="presParOf" srcId="{D954A13C-5F0B-4784-8D7C-53056814B5A1}" destId="{13BA2108-CF22-4464-99F1-89144C1280E6}" srcOrd="3" destOrd="0" presId="urn:microsoft.com/office/officeart/2018/5/layout/IconCircleLabelList"/>
    <dgm:cxn modelId="{D7D09108-9723-44E9-A9F2-47E43B288103}" type="presParOf" srcId="{319610AD-2D17-4006-A342-18C97E117592}" destId="{241840EF-F4A3-496D-953A-D7C0FEA2A5CF}" srcOrd="1" destOrd="0" presId="urn:microsoft.com/office/officeart/2018/5/layout/IconCircleLabelList"/>
    <dgm:cxn modelId="{21FDDC61-B9EB-4E78-8928-4AF9317C64DD}" type="presParOf" srcId="{319610AD-2D17-4006-A342-18C97E117592}" destId="{8CC2EDE0-3B25-41E2-BF26-7B37DBC9AB26}" srcOrd="2" destOrd="0" presId="urn:microsoft.com/office/officeart/2018/5/layout/IconCircleLabelList"/>
    <dgm:cxn modelId="{03D6A2A9-3318-4BB1-97B8-0510399032A9}" type="presParOf" srcId="{8CC2EDE0-3B25-41E2-BF26-7B37DBC9AB26}" destId="{A4058D34-C5A3-4E2E-845C-707B44E01B76}" srcOrd="0" destOrd="0" presId="urn:microsoft.com/office/officeart/2018/5/layout/IconCircleLabelList"/>
    <dgm:cxn modelId="{9A82C044-6C6C-4346-A107-7E1C5A850665}" type="presParOf" srcId="{8CC2EDE0-3B25-41E2-BF26-7B37DBC9AB26}" destId="{A32368D9-3D3D-47C6-8A38-C3177C56571C}" srcOrd="1" destOrd="0" presId="urn:microsoft.com/office/officeart/2018/5/layout/IconCircleLabelList"/>
    <dgm:cxn modelId="{AA90BF1F-F4C9-45F6-A587-2DAD5E25B115}" type="presParOf" srcId="{8CC2EDE0-3B25-41E2-BF26-7B37DBC9AB26}" destId="{208E3743-7F0F-4A39-A470-84263A46892E}" srcOrd="2" destOrd="0" presId="urn:microsoft.com/office/officeart/2018/5/layout/IconCircleLabelList"/>
    <dgm:cxn modelId="{90C8C34F-8AB1-476D-BA24-7095545963BB}" type="presParOf" srcId="{8CC2EDE0-3B25-41E2-BF26-7B37DBC9AB26}" destId="{8E616346-9F85-4A8C-9B57-756A0889F206}" srcOrd="3" destOrd="0" presId="urn:microsoft.com/office/officeart/2018/5/layout/IconCircleLabelList"/>
    <dgm:cxn modelId="{73B29147-5644-40CC-97D8-34D89E1DF45A}" type="presParOf" srcId="{319610AD-2D17-4006-A342-18C97E117592}" destId="{5A5D4D2D-E97D-4939-BF37-A4FA9467AA67}" srcOrd="3" destOrd="0" presId="urn:microsoft.com/office/officeart/2018/5/layout/IconCircleLabelList"/>
    <dgm:cxn modelId="{59F6F637-1859-4363-87E5-A20DC8AA5019}" type="presParOf" srcId="{319610AD-2D17-4006-A342-18C97E117592}" destId="{F125E392-5A71-4F83-80DD-A81EC57910AC}" srcOrd="4" destOrd="0" presId="urn:microsoft.com/office/officeart/2018/5/layout/IconCircleLabelList"/>
    <dgm:cxn modelId="{1C82F4A4-B891-49D6-A076-36A879755C8B}" type="presParOf" srcId="{F125E392-5A71-4F83-80DD-A81EC57910AC}" destId="{595F683E-1C6D-4EDC-9282-6C289F49405E}" srcOrd="0" destOrd="0" presId="urn:microsoft.com/office/officeart/2018/5/layout/IconCircleLabelList"/>
    <dgm:cxn modelId="{32A779AF-3F4F-4C8F-96AF-5A237350C167}" type="presParOf" srcId="{F125E392-5A71-4F83-80DD-A81EC57910AC}" destId="{49732C88-44C1-493E-8F38-7EE747CC8B0D}" srcOrd="1" destOrd="0" presId="urn:microsoft.com/office/officeart/2018/5/layout/IconCircleLabelList"/>
    <dgm:cxn modelId="{E4C9D8C0-3D37-4C0D-AF68-994DE466B6DC}" type="presParOf" srcId="{F125E392-5A71-4F83-80DD-A81EC57910AC}" destId="{38E16E56-F355-4564-86EC-C061E6BC0A5A}" srcOrd="2" destOrd="0" presId="urn:microsoft.com/office/officeart/2018/5/layout/IconCircleLabelList"/>
    <dgm:cxn modelId="{CF1E11FF-11E4-4356-8EC1-BAC19AA3B89E}" type="presParOf" srcId="{F125E392-5A71-4F83-80DD-A81EC57910AC}" destId="{BF4BBDA2-A151-4FCB-ADE8-DDBC1345366D}" srcOrd="3" destOrd="0" presId="urn:microsoft.com/office/officeart/2018/5/layout/IconCircleLabelList"/>
    <dgm:cxn modelId="{B0656E9E-4879-4D19-90A1-103099CA96D4}" type="presParOf" srcId="{319610AD-2D17-4006-A342-18C97E117592}" destId="{F2682223-3C8F-4435-B4F0-62D0ABD0E01D}" srcOrd="5" destOrd="0" presId="urn:microsoft.com/office/officeart/2018/5/layout/IconCircleLabelList"/>
    <dgm:cxn modelId="{DFEFF491-F190-4B4F-8E0E-36DE5383146F}" type="presParOf" srcId="{319610AD-2D17-4006-A342-18C97E117592}" destId="{35CA7736-0995-490F-959C-19A4F53074FB}" srcOrd="6" destOrd="0" presId="urn:microsoft.com/office/officeart/2018/5/layout/IconCircleLabelList"/>
    <dgm:cxn modelId="{95309CD8-CDE1-4C35-A735-E9E7562DA525}" type="presParOf" srcId="{35CA7736-0995-490F-959C-19A4F53074FB}" destId="{68ED2873-9067-448B-8E34-AD79472370EC}" srcOrd="0" destOrd="0" presId="urn:microsoft.com/office/officeart/2018/5/layout/IconCircleLabelList"/>
    <dgm:cxn modelId="{AA4CC1C8-4DA0-4982-8413-4F52004169B6}" type="presParOf" srcId="{35CA7736-0995-490F-959C-19A4F53074FB}" destId="{BE39DFEF-3D19-49A9-9898-165A1DAA235D}" srcOrd="1" destOrd="0" presId="urn:microsoft.com/office/officeart/2018/5/layout/IconCircleLabelList"/>
    <dgm:cxn modelId="{209A69C7-DF1F-4E4C-B636-8494229D5056}" type="presParOf" srcId="{35CA7736-0995-490F-959C-19A4F53074FB}" destId="{6BD87000-C181-4DF4-90F2-7761C1B2E932}" srcOrd="2" destOrd="0" presId="urn:microsoft.com/office/officeart/2018/5/layout/IconCircleLabelList"/>
    <dgm:cxn modelId="{4C2427F6-0EA6-4D95-AB13-77D5A5838EEE}" type="presParOf" srcId="{35CA7736-0995-490F-959C-19A4F53074FB}" destId="{202B132E-CF47-4CE5-959A-B17807EDDBC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1C2E48-B452-4E88-9683-FF5E1A0F4B17}" type="doc">
      <dgm:prSet loTypeId="urn:microsoft.com/office/officeart/2005/8/layout/process4" loCatId="process" qsTypeId="urn:microsoft.com/office/officeart/2005/8/quickstyle/simple2" qsCatId="simple" csTypeId="urn:microsoft.com/office/officeart/2005/8/colors/accent1_2" csCatId="accent1"/>
      <dgm:spPr/>
      <dgm:t>
        <a:bodyPr/>
        <a:lstStyle/>
        <a:p>
          <a:endParaRPr lang="en-US"/>
        </a:p>
      </dgm:t>
    </dgm:pt>
    <dgm:pt modelId="{27A85888-A86D-416D-9646-FD1EAB2399B8}">
      <dgm:prSet/>
      <dgm:spPr/>
      <dgm:t>
        <a:bodyPr/>
        <a:lstStyle/>
        <a:p>
          <a:r>
            <a:rPr lang="en-US"/>
            <a:t>An expression is like an equation but does not have an equal sign. </a:t>
          </a:r>
        </a:p>
      </dgm:t>
    </dgm:pt>
    <dgm:pt modelId="{E2CF84D9-E564-46EF-8364-6E688443A9AA}" type="parTrans" cxnId="{1C2B9FB7-8DD6-487C-9894-DE4990F920F1}">
      <dgm:prSet/>
      <dgm:spPr/>
      <dgm:t>
        <a:bodyPr/>
        <a:lstStyle/>
        <a:p>
          <a:endParaRPr lang="en-US"/>
        </a:p>
      </dgm:t>
    </dgm:pt>
    <dgm:pt modelId="{49BFD4B3-D436-4FBA-A2E8-505E9BDE0240}" type="sibTrans" cxnId="{1C2B9FB7-8DD6-487C-9894-DE4990F920F1}">
      <dgm:prSet/>
      <dgm:spPr/>
      <dgm:t>
        <a:bodyPr/>
        <a:lstStyle/>
        <a:p>
          <a:endParaRPr lang="en-US"/>
        </a:p>
      </dgm:t>
    </dgm:pt>
    <dgm:pt modelId="{DAE6A349-5571-4775-8B61-A5ACB3707A1F}">
      <dgm:prSet/>
      <dgm:spPr/>
      <dgm:t>
        <a:bodyPr/>
        <a:lstStyle/>
        <a:p>
          <a:r>
            <a:rPr lang="en-US"/>
            <a:t>Expressions are used to indicate a value using numbers, variables, and operations. Expressions cannot be solved as is. However, expressions are used to create an equation if given an equivalence value.</a:t>
          </a:r>
        </a:p>
      </dgm:t>
    </dgm:pt>
    <dgm:pt modelId="{BBEFE09C-AD23-4C5D-AFBC-204F45368911}" type="parTrans" cxnId="{5BBC7593-C2F8-4FBC-BB6E-11C624303F0B}">
      <dgm:prSet/>
      <dgm:spPr/>
      <dgm:t>
        <a:bodyPr/>
        <a:lstStyle/>
        <a:p>
          <a:endParaRPr lang="en-US"/>
        </a:p>
      </dgm:t>
    </dgm:pt>
    <dgm:pt modelId="{5CC25EE7-4E86-4230-8B1B-DF5BD045AE6A}" type="sibTrans" cxnId="{5BBC7593-C2F8-4FBC-BB6E-11C624303F0B}">
      <dgm:prSet/>
      <dgm:spPr/>
      <dgm:t>
        <a:bodyPr/>
        <a:lstStyle/>
        <a:p>
          <a:endParaRPr lang="en-US"/>
        </a:p>
      </dgm:t>
    </dgm:pt>
    <dgm:pt modelId="{41921313-D409-4E10-BF26-7A97A78B0B5D}">
      <dgm:prSet/>
      <dgm:spPr/>
      <dgm:t>
        <a:bodyPr/>
        <a:lstStyle/>
        <a:p>
          <a:r>
            <a:rPr lang="en-US"/>
            <a:t>Instead of using a single variable, the angle measures are represented by expressions.</a:t>
          </a:r>
        </a:p>
      </dgm:t>
    </dgm:pt>
    <dgm:pt modelId="{26ECA752-1C85-40F1-92C4-C1943A2F5C35}" type="parTrans" cxnId="{2299DCB1-E7DC-4DC6-816C-9ABD52B93A6D}">
      <dgm:prSet/>
      <dgm:spPr/>
      <dgm:t>
        <a:bodyPr/>
        <a:lstStyle/>
        <a:p>
          <a:endParaRPr lang="en-US"/>
        </a:p>
      </dgm:t>
    </dgm:pt>
    <dgm:pt modelId="{414AD9B2-D0E3-4741-8830-51FD452D868A}" type="sibTrans" cxnId="{2299DCB1-E7DC-4DC6-816C-9ABD52B93A6D}">
      <dgm:prSet/>
      <dgm:spPr/>
      <dgm:t>
        <a:bodyPr/>
        <a:lstStyle/>
        <a:p>
          <a:endParaRPr lang="en-US"/>
        </a:p>
      </dgm:t>
    </dgm:pt>
    <dgm:pt modelId="{7CDECE03-9278-477F-8214-5944FC70E00D}">
      <dgm:prSet/>
      <dgm:spPr/>
      <dgm:t>
        <a:bodyPr/>
        <a:lstStyle/>
        <a:p>
          <a:r>
            <a:rPr lang="en-US"/>
            <a:t>Set up an equation using expressions, solve for the variable, and then solve for the missing angle measure using the variable.</a:t>
          </a:r>
        </a:p>
      </dgm:t>
    </dgm:pt>
    <dgm:pt modelId="{32BB245C-E732-4EBB-B4D1-4AD16AFFEDBD}" type="parTrans" cxnId="{CC1A2A3F-80EC-45BC-A3DA-D945DDA064C2}">
      <dgm:prSet/>
      <dgm:spPr/>
      <dgm:t>
        <a:bodyPr/>
        <a:lstStyle/>
        <a:p>
          <a:endParaRPr lang="en-US"/>
        </a:p>
      </dgm:t>
    </dgm:pt>
    <dgm:pt modelId="{DFD223BE-6A55-4C4D-9E97-7D6599F85947}" type="sibTrans" cxnId="{CC1A2A3F-80EC-45BC-A3DA-D945DDA064C2}">
      <dgm:prSet/>
      <dgm:spPr/>
      <dgm:t>
        <a:bodyPr/>
        <a:lstStyle/>
        <a:p>
          <a:endParaRPr lang="en-US"/>
        </a:p>
      </dgm:t>
    </dgm:pt>
    <dgm:pt modelId="{EA892178-D8D7-47DD-8C8C-9F8B71320579}" type="pres">
      <dgm:prSet presAssocID="{F41C2E48-B452-4E88-9683-FF5E1A0F4B17}" presName="Name0" presStyleCnt="0">
        <dgm:presLayoutVars>
          <dgm:dir/>
          <dgm:animLvl val="lvl"/>
          <dgm:resizeHandles val="exact"/>
        </dgm:presLayoutVars>
      </dgm:prSet>
      <dgm:spPr/>
    </dgm:pt>
    <dgm:pt modelId="{BE33DC05-7819-47CE-BD88-9601F4C518F3}" type="pres">
      <dgm:prSet presAssocID="{7CDECE03-9278-477F-8214-5944FC70E00D}" presName="boxAndChildren" presStyleCnt="0"/>
      <dgm:spPr/>
    </dgm:pt>
    <dgm:pt modelId="{6D624531-4B4D-46B2-92B9-FC8F5EEE9612}" type="pres">
      <dgm:prSet presAssocID="{7CDECE03-9278-477F-8214-5944FC70E00D}" presName="parentTextBox" presStyleLbl="node1" presStyleIdx="0" presStyleCnt="3"/>
      <dgm:spPr/>
    </dgm:pt>
    <dgm:pt modelId="{47025962-2376-4C23-B255-965672C8C94D}" type="pres">
      <dgm:prSet presAssocID="{414AD9B2-D0E3-4741-8830-51FD452D868A}" presName="sp" presStyleCnt="0"/>
      <dgm:spPr/>
    </dgm:pt>
    <dgm:pt modelId="{7DC7DDEE-AA85-4B9F-8B83-F497A5F67E5A}" type="pres">
      <dgm:prSet presAssocID="{41921313-D409-4E10-BF26-7A97A78B0B5D}" presName="arrowAndChildren" presStyleCnt="0"/>
      <dgm:spPr/>
    </dgm:pt>
    <dgm:pt modelId="{3DB9B52D-04AF-4268-848F-EB78E2DC82D0}" type="pres">
      <dgm:prSet presAssocID="{41921313-D409-4E10-BF26-7A97A78B0B5D}" presName="parentTextArrow" presStyleLbl="node1" presStyleIdx="1" presStyleCnt="3"/>
      <dgm:spPr/>
    </dgm:pt>
    <dgm:pt modelId="{0573EF52-CACF-428E-BF49-0A43FAF79B30}" type="pres">
      <dgm:prSet presAssocID="{49BFD4B3-D436-4FBA-A2E8-505E9BDE0240}" presName="sp" presStyleCnt="0"/>
      <dgm:spPr/>
    </dgm:pt>
    <dgm:pt modelId="{46F8D565-89B9-4906-B1E6-762A1275C192}" type="pres">
      <dgm:prSet presAssocID="{27A85888-A86D-416D-9646-FD1EAB2399B8}" presName="arrowAndChildren" presStyleCnt="0"/>
      <dgm:spPr/>
    </dgm:pt>
    <dgm:pt modelId="{F625CBC9-544A-4C77-971A-4562492EED17}" type="pres">
      <dgm:prSet presAssocID="{27A85888-A86D-416D-9646-FD1EAB2399B8}" presName="parentTextArrow" presStyleLbl="node1" presStyleIdx="1" presStyleCnt="3"/>
      <dgm:spPr/>
    </dgm:pt>
    <dgm:pt modelId="{9472FE83-D9D5-40C7-90AA-7B802C0B3009}" type="pres">
      <dgm:prSet presAssocID="{27A85888-A86D-416D-9646-FD1EAB2399B8}" presName="arrow" presStyleLbl="node1" presStyleIdx="2" presStyleCnt="3"/>
      <dgm:spPr/>
    </dgm:pt>
    <dgm:pt modelId="{2CA254AF-9842-4BAA-9A27-351BDB1B17FA}" type="pres">
      <dgm:prSet presAssocID="{27A85888-A86D-416D-9646-FD1EAB2399B8}" presName="descendantArrow" presStyleCnt="0"/>
      <dgm:spPr/>
    </dgm:pt>
    <dgm:pt modelId="{7E46B13D-4D0D-41D4-B117-764F8F959DED}" type="pres">
      <dgm:prSet presAssocID="{DAE6A349-5571-4775-8B61-A5ACB3707A1F}" presName="childTextArrow" presStyleLbl="fgAccFollowNode1" presStyleIdx="0" presStyleCnt="1">
        <dgm:presLayoutVars>
          <dgm:bulletEnabled val="1"/>
        </dgm:presLayoutVars>
      </dgm:prSet>
      <dgm:spPr/>
    </dgm:pt>
  </dgm:ptLst>
  <dgm:cxnLst>
    <dgm:cxn modelId="{6834BC2D-2B95-410E-9B86-39BCCE3C71BD}" type="presOf" srcId="{27A85888-A86D-416D-9646-FD1EAB2399B8}" destId="{F625CBC9-544A-4C77-971A-4562492EED17}" srcOrd="0" destOrd="0" presId="urn:microsoft.com/office/officeart/2005/8/layout/process4"/>
    <dgm:cxn modelId="{CC1A2A3F-80EC-45BC-A3DA-D945DDA064C2}" srcId="{F41C2E48-B452-4E88-9683-FF5E1A0F4B17}" destId="{7CDECE03-9278-477F-8214-5944FC70E00D}" srcOrd="2" destOrd="0" parTransId="{32BB245C-E732-4EBB-B4D1-4AD16AFFEDBD}" sibTransId="{DFD223BE-6A55-4C4D-9E97-7D6599F85947}"/>
    <dgm:cxn modelId="{0AF58077-C2FF-4C4B-BDFF-4C01A701C389}" type="presOf" srcId="{DAE6A349-5571-4775-8B61-A5ACB3707A1F}" destId="{7E46B13D-4D0D-41D4-B117-764F8F959DED}" srcOrd="0" destOrd="0" presId="urn:microsoft.com/office/officeart/2005/8/layout/process4"/>
    <dgm:cxn modelId="{30CEC958-02FA-41AE-ADF5-EB23D4EA0DD6}" type="presOf" srcId="{7CDECE03-9278-477F-8214-5944FC70E00D}" destId="{6D624531-4B4D-46B2-92B9-FC8F5EEE9612}" srcOrd="0" destOrd="0" presId="urn:microsoft.com/office/officeart/2005/8/layout/process4"/>
    <dgm:cxn modelId="{9B1F3780-D6C3-4A8E-BE4B-D07DF76C570F}" type="presOf" srcId="{41921313-D409-4E10-BF26-7A97A78B0B5D}" destId="{3DB9B52D-04AF-4268-848F-EB78E2DC82D0}" srcOrd="0" destOrd="0" presId="urn:microsoft.com/office/officeart/2005/8/layout/process4"/>
    <dgm:cxn modelId="{5BBC7593-C2F8-4FBC-BB6E-11C624303F0B}" srcId="{27A85888-A86D-416D-9646-FD1EAB2399B8}" destId="{DAE6A349-5571-4775-8B61-A5ACB3707A1F}" srcOrd="0" destOrd="0" parTransId="{BBEFE09C-AD23-4C5D-AFBC-204F45368911}" sibTransId="{5CC25EE7-4E86-4230-8B1B-DF5BD045AE6A}"/>
    <dgm:cxn modelId="{2299DCB1-E7DC-4DC6-816C-9ABD52B93A6D}" srcId="{F41C2E48-B452-4E88-9683-FF5E1A0F4B17}" destId="{41921313-D409-4E10-BF26-7A97A78B0B5D}" srcOrd="1" destOrd="0" parTransId="{26ECA752-1C85-40F1-92C4-C1943A2F5C35}" sibTransId="{414AD9B2-D0E3-4741-8830-51FD452D868A}"/>
    <dgm:cxn modelId="{1C2B9FB7-8DD6-487C-9894-DE4990F920F1}" srcId="{F41C2E48-B452-4E88-9683-FF5E1A0F4B17}" destId="{27A85888-A86D-416D-9646-FD1EAB2399B8}" srcOrd="0" destOrd="0" parTransId="{E2CF84D9-E564-46EF-8364-6E688443A9AA}" sibTransId="{49BFD4B3-D436-4FBA-A2E8-505E9BDE0240}"/>
    <dgm:cxn modelId="{8B166BCF-2D5B-4913-9124-09D0AF7CCA05}" type="presOf" srcId="{27A85888-A86D-416D-9646-FD1EAB2399B8}" destId="{9472FE83-D9D5-40C7-90AA-7B802C0B3009}" srcOrd="1" destOrd="0" presId="urn:microsoft.com/office/officeart/2005/8/layout/process4"/>
    <dgm:cxn modelId="{B6F508ED-3BD6-439C-8A42-5DD5E934DCBC}" type="presOf" srcId="{F41C2E48-B452-4E88-9683-FF5E1A0F4B17}" destId="{EA892178-D8D7-47DD-8C8C-9F8B71320579}" srcOrd="0" destOrd="0" presId="urn:microsoft.com/office/officeart/2005/8/layout/process4"/>
    <dgm:cxn modelId="{25C3575E-E36B-4B5C-8C51-9F46FC51EF88}" type="presParOf" srcId="{EA892178-D8D7-47DD-8C8C-9F8B71320579}" destId="{BE33DC05-7819-47CE-BD88-9601F4C518F3}" srcOrd="0" destOrd="0" presId="urn:microsoft.com/office/officeart/2005/8/layout/process4"/>
    <dgm:cxn modelId="{48B0A143-0FD8-4FF6-95E5-27C4A294DE46}" type="presParOf" srcId="{BE33DC05-7819-47CE-BD88-9601F4C518F3}" destId="{6D624531-4B4D-46B2-92B9-FC8F5EEE9612}" srcOrd="0" destOrd="0" presId="urn:microsoft.com/office/officeart/2005/8/layout/process4"/>
    <dgm:cxn modelId="{2308062E-00DE-4407-A5F3-168DB0DAAF22}" type="presParOf" srcId="{EA892178-D8D7-47DD-8C8C-9F8B71320579}" destId="{47025962-2376-4C23-B255-965672C8C94D}" srcOrd="1" destOrd="0" presId="urn:microsoft.com/office/officeart/2005/8/layout/process4"/>
    <dgm:cxn modelId="{76D48D46-74B4-4E3A-87E5-14A16E826C52}" type="presParOf" srcId="{EA892178-D8D7-47DD-8C8C-9F8B71320579}" destId="{7DC7DDEE-AA85-4B9F-8B83-F497A5F67E5A}" srcOrd="2" destOrd="0" presId="urn:microsoft.com/office/officeart/2005/8/layout/process4"/>
    <dgm:cxn modelId="{D661FC7C-AF70-40BC-B909-A26CA4206AE5}" type="presParOf" srcId="{7DC7DDEE-AA85-4B9F-8B83-F497A5F67E5A}" destId="{3DB9B52D-04AF-4268-848F-EB78E2DC82D0}" srcOrd="0" destOrd="0" presId="urn:microsoft.com/office/officeart/2005/8/layout/process4"/>
    <dgm:cxn modelId="{DEAB2933-20FC-4822-85F1-4BE0F80EE660}" type="presParOf" srcId="{EA892178-D8D7-47DD-8C8C-9F8B71320579}" destId="{0573EF52-CACF-428E-BF49-0A43FAF79B30}" srcOrd="3" destOrd="0" presId="urn:microsoft.com/office/officeart/2005/8/layout/process4"/>
    <dgm:cxn modelId="{FD54472A-1815-46AB-B4BE-406F582CC05F}" type="presParOf" srcId="{EA892178-D8D7-47DD-8C8C-9F8B71320579}" destId="{46F8D565-89B9-4906-B1E6-762A1275C192}" srcOrd="4" destOrd="0" presId="urn:microsoft.com/office/officeart/2005/8/layout/process4"/>
    <dgm:cxn modelId="{90FE46C3-678E-44AD-BE7F-403A1F2AF83C}" type="presParOf" srcId="{46F8D565-89B9-4906-B1E6-762A1275C192}" destId="{F625CBC9-544A-4C77-971A-4562492EED17}" srcOrd="0" destOrd="0" presId="urn:microsoft.com/office/officeart/2005/8/layout/process4"/>
    <dgm:cxn modelId="{96811558-919D-4F02-889C-9F26A19912CE}" type="presParOf" srcId="{46F8D565-89B9-4906-B1E6-762A1275C192}" destId="{9472FE83-D9D5-40C7-90AA-7B802C0B3009}" srcOrd="1" destOrd="0" presId="urn:microsoft.com/office/officeart/2005/8/layout/process4"/>
    <dgm:cxn modelId="{5F692F45-0E74-4E9E-8AE4-474B056CA7F2}" type="presParOf" srcId="{46F8D565-89B9-4906-B1E6-762A1275C192}" destId="{2CA254AF-9842-4BAA-9A27-351BDB1B17FA}" srcOrd="2" destOrd="0" presId="urn:microsoft.com/office/officeart/2005/8/layout/process4"/>
    <dgm:cxn modelId="{4632EA7B-9B95-4CB5-8ED5-2477B2FC9550}" type="presParOf" srcId="{2CA254AF-9842-4BAA-9A27-351BDB1B17FA}" destId="{7E46B13D-4D0D-41D4-B117-764F8F959DE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6A1F9-469E-4015-B0CF-6F0DB892B5B2}">
      <dsp:nvSpPr>
        <dsp:cNvPr id="0" name=""/>
        <dsp:cNvSpPr/>
      </dsp:nvSpPr>
      <dsp:spPr>
        <a:xfrm>
          <a:off x="973190" y="716552"/>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507AA6-8337-4802-A5AF-5EBA8C7BDF35}">
      <dsp:nvSpPr>
        <dsp:cNvPr id="0" name=""/>
        <dsp:cNvSpPr/>
      </dsp:nvSpPr>
      <dsp:spPr>
        <a:xfrm>
          <a:off x="1242597" y="985960"/>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BA2108-CF22-4464-99F1-89144C1280E6}">
      <dsp:nvSpPr>
        <dsp:cNvPr id="0" name=""/>
        <dsp:cNvSpPr/>
      </dsp:nvSpPr>
      <dsp:spPr>
        <a:xfrm>
          <a:off x="569079" y="2374443"/>
          <a:ext cx="2072362" cy="9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We can solve for the measure of an unknown adjacent angle by writing an equation. </a:t>
          </a:r>
        </a:p>
      </dsp:txBody>
      <dsp:txXfrm>
        <a:off x="569079" y="2374443"/>
        <a:ext cx="2072362" cy="922500"/>
      </dsp:txXfrm>
    </dsp:sp>
    <dsp:sp modelId="{A4058D34-C5A3-4E2E-845C-707B44E01B76}">
      <dsp:nvSpPr>
        <dsp:cNvPr id="0" name=""/>
        <dsp:cNvSpPr/>
      </dsp:nvSpPr>
      <dsp:spPr>
        <a:xfrm>
          <a:off x="3408216" y="716552"/>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2368D9-3D3D-47C6-8A38-C3177C56571C}">
      <dsp:nvSpPr>
        <dsp:cNvPr id="0" name=""/>
        <dsp:cNvSpPr/>
      </dsp:nvSpPr>
      <dsp:spPr>
        <a:xfrm>
          <a:off x="3677623" y="985960"/>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616346-9F85-4A8C-9B57-756A0889F206}">
      <dsp:nvSpPr>
        <dsp:cNvPr id="0" name=""/>
        <dsp:cNvSpPr/>
      </dsp:nvSpPr>
      <dsp:spPr>
        <a:xfrm>
          <a:off x="3004105" y="2374443"/>
          <a:ext cx="2072362" cy="9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Add the measures of the two adjacent angles and set them equal to the total angle measure given, using a variable in the place of the unknown angle measure. </a:t>
          </a:r>
        </a:p>
      </dsp:txBody>
      <dsp:txXfrm>
        <a:off x="3004105" y="2374443"/>
        <a:ext cx="2072362" cy="922500"/>
      </dsp:txXfrm>
    </dsp:sp>
    <dsp:sp modelId="{595F683E-1C6D-4EDC-9282-6C289F49405E}">
      <dsp:nvSpPr>
        <dsp:cNvPr id="0" name=""/>
        <dsp:cNvSpPr/>
      </dsp:nvSpPr>
      <dsp:spPr>
        <a:xfrm>
          <a:off x="5843242" y="716552"/>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732C88-44C1-493E-8F38-7EE747CC8B0D}">
      <dsp:nvSpPr>
        <dsp:cNvPr id="0" name=""/>
        <dsp:cNvSpPr/>
      </dsp:nvSpPr>
      <dsp:spPr>
        <a:xfrm>
          <a:off x="6112649" y="985960"/>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4BBDA2-A151-4FCB-ADE8-DDBC1345366D}">
      <dsp:nvSpPr>
        <dsp:cNvPr id="0" name=""/>
        <dsp:cNvSpPr/>
      </dsp:nvSpPr>
      <dsp:spPr>
        <a:xfrm>
          <a:off x="5439131" y="2374443"/>
          <a:ext cx="2072362" cy="9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Solve for the unknown angle by isolating the variable.</a:t>
          </a:r>
        </a:p>
      </dsp:txBody>
      <dsp:txXfrm>
        <a:off x="5439131" y="2374443"/>
        <a:ext cx="2072362" cy="922500"/>
      </dsp:txXfrm>
    </dsp:sp>
    <dsp:sp modelId="{68ED2873-9067-448B-8E34-AD79472370EC}">
      <dsp:nvSpPr>
        <dsp:cNvPr id="0" name=""/>
        <dsp:cNvSpPr/>
      </dsp:nvSpPr>
      <dsp:spPr>
        <a:xfrm>
          <a:off x="8278268" y="716552"/>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9DFEF-3D19-49A9-9898-165A1DAA235D}">
      <dsp:nvSpPr>
        <dsp:cNvPr id="0" name=""/>
        <dsp:cNvSpPr/>
      </dsp:nvSpPr>
      <dsp:spPr>
        <a:xfrm>
          <a:off x="8547675" y="985960"/>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2B132E-CF47-4CE5-959A-B17807EDDBC9}">
      <dsp:nvSpPr>
        <dsp:cNvPr id="0" name=""/>
        <dsp:cNvSpPr/>
      </dsp:nvSpPr>
      <dsp:spPr>
        <a:xfrm>
          <a:off x="7874157" y="2374443"/>
          <a:ext cx="2072362" cy="9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This same procedure applies even if the unknown angle measure is given in the form of an expression instead of a variable.</a:t>
          </a:r>
        </a:p>
      </dsp:txBody>
      <dsp:txXfrm>
        <a:off x="7874157" y="2374443"/>
        <a:ext cx="2072362" cy="92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24531-4B4D-46B2-92B9-FC8F5EEE9612}">
      <dsp:nvSpPr>
        <dsp:cNvPr id="0" name=""/>
        <dsp:cNvSpPr/>
      </dsp:nvSpPr>
      <dsp:spPr>
        <a:xfrm>
          <a:off x="0" y="3021170"/>
          <a:ext cx="10515600" cy="99161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Set up an equation using expressions, solve for the variable, and then solve for the missing angle measure using the variable.</a:t>
          </a:r>
        </a:p>
      </dsp:txBody>
      <dsp:txXfrm>
        <a:off x="0" y="3021170"/>
        <a:ext cx="10515600" cy="991615"/>
      </dsp:txXfrm>
    </dsp:sp>
    <dsp:sp modelId="{3DB9B52D-04AF-4268-848F-EB78E2DC82D0}">
      <dsp:nvSpPr>
        <dsp:cNvPr id="0" name=""/>
        <dsp:cNvSpPr/>
      </dsp:nvSpPr>
      <dsp:spPr>
        <a:xfrm rot="10800000">
          <a:off x="0" y="1510940"/>
          <a:ext cx="10515600" cy="1525104"/>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Instead of using a single variable, the angle measures are represented by expressions.</a:t>
          </a:r>
        </a:p>
      </dsp:txBody>
      <dsp:txXfrm rot="10800000">
        <a:off x="0" y="1510940"/>
        <a:ext cx="10515600" cy="990967"/>
      </dsp:txXfrm>
    </dsp:sp>
    <dsp:sp modelId="{9472FE83-D9D5-40C7-90AA-7B802C0B3009}">
      <dsp:nvSpPr>
        <dsp:cNvPr id="0" name=""/>
        <dsp:cNvSpPr/>
      </dsp:nvSpPr>
      <dsp:spPr>
        <a:xfrm rot="10800000">
          <a:off x="0" y="709"/>
          <a:ext cx="10515600" cy="1525104"/>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An expression is like an equation but does not have an equal sign. </a:t>
          </a:r>
        </a:p>
      </dsp:txBody>
      <dsp:txXfrm rot="-10800000">
        <a:off x="0" y="709"/>
        <a:ext cx="10515600" cy="535311"/>
      </dsp:txXfrm>
    </dsp:sp>
    <dsp:sp modelId="{7E46B13D-4D0D-41D4-B117-764F8F959DED}">
      <dsp:nvSpPr>
        <dsp:cNvPr id="0" name=""/>
        <dsp:cNvSpPr/>
      </dsp:nvSpPr>
      <dsp:spPr>
        <a:xfrm>
          <a:off x="0" y="536021"/>
          <a:ext cx="10515600" cy="45600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Expressions are used to indicate a value using numbers, variables, and operations. Expressions cannot be solved as is. However, expressions are used to create an equation if given an equivalence value.</a:t>
          </a:r>
        </a:p>
      </dsp:txBody>
      <dsp:txXfrm>
        <a:off x="0" y="536021"/>
        <a:ext cx="10515600" cy="45600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2A8D1-1B79-4E2C-85F3-D30681A75035}"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F82ED-C6A2-4FBA-B26C-E09650E7E2CB}" type="slidenum">
              <a:rPr lang="en-US" smtClean="0"/>
              <a:t>‹#›</a:t>
            </a:fld>
            <a:endParaRPr lang="en-US"/>
          </a:p>
        </p:txBody>
      </p:sp>
    </p:spTree>
    <p:extLst>
      <p:ext uri="{BB962C8B-B14F-4D97-AF65-F5344CB8AC3E}">
        <p14:creationId xmlns:p14="http://schemas.microsoft.com/office/powerpoint/2010/main" val="2482187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Adjacent angles are angles that share a common vertex and a common side. The non-shared sides of adjacent angles form a straight line. In the image provided, angles A and B are adjacent angles. Angle AOB measures 140 degrees and angle BOC measures 40 degrees. By using the measures of adjacent angles, we can solve for the unknown angle.</a:t>
            </a:r>
          </a:p>
        </p:txBody>
      </p:sp>
      <p:sp>
        <p:nvSpPr>
          <p:cNvPr id="4" name="Slide Number Placeholder 3"/>
          <p:cNvSpPr>
            <a:spLocks noGrp="1"/>
          </p:cNvSpPr>
          <p:nvPr>
            <p:ph type="sldNum" sz="quarter" idx="5"/>
          </p:nvPr>
        </p:nvSpPr>
        <p:spPr/>
        <p:txBody>
          <a:bodyPr/>
          <a:lstStyle/>
          <a:p>
            <a:fld id="{5DE43137-1CBC-4D0F-B213-13A754C457F8}" type="slidenum">
              <a:rPr lang="en-US" smtClean="0"/>
              <a:t>3</a:t>
            </a:fld>
            <a:endParaRPr lang="en-US"/>
          </a:p>
        </p:txBody>
      </p:sp>
    </p:spTree>
    <p:extLst>
      <p:ext uri="{BB962C8B-B14F-4D97-AF65-F5344CB8AC3E}">
        <p14:creationId xmlns:p14="http://schemas.microsoft.com/office/powerpoint/2010/main" val="1864586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write a multi-step equation for an unknown angle, we add the measures of the adjacent angles together to find the sum. We then set the sum equal to 180 degrees, since the three angles in a triangle add up to 180 degrees. Finally, we solve for the unknown angle by isolating the variable. In the image provided, angles A and B are adjacent angles that add up to 140 degrees. We can then write the equation 140 + x = 180, where x is the measure of the unknown angle. By solving for x, we find that the unknown angle measures 40 degrees.</a:t>
            </a:r>
          </a:p>
        </p:txBody>
      </p:sp>
      <p:sp>
        <p:nvSpPr>
          <p:cNvPr id="4" name="Slide Number Placeholder 3"/>
          <p:cNvSpPr>
            <a:spLocks noGrp="1"/>
          </p:cNvSpPr>
          <p:nvPr>
            <p:ph type="sldNum" sz="quarter" idx="5"/>
          </p:nvPr>
        </p:nvSpPr>
        <p:spPr/>
        <p:txBody>
          <a:bodyPr/>
          <a:lstStyle/>
          <a:p>
            <a:fld id="{5DE43137-1CBC-4D0F-B213-13A754C457F8}" type="slidenum">
              <a:rPr lang="en-US" smtClean="0"/>
              <a:t>4</a:t>
            </a:fld>
            <a:endParaRPr lang="en-US"/>
          </a:p>
        </p:txBody>
      </p:sp>
    </p:spTree>
    <p:extLst>
      <p:ext uri="{BB962C8B-B14F-4D97-AF65-F5344CB8AC3E}">
        <p14:creationId xmlns:p14="http://schemas.microsoft.com/office/powerpoint/2010/main" val="2480453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work through an example problem. In the image provided, angle AOB measures 110 degrees and angle BOC measures 70 degrees. We can use the measures of adjacent angles to solve for the unknown angle. The adjacent angles AOB and BOC add up to 180 degrees, so we can write the equation 110 + 70 + x = 180, where x is the measure of the unknown angle. By solving for x, we find that the unknown angle measures 0 degrees. However, this is not possible since an angle cannot have a measure of 0 degrees. Therefore, our answer is not valid and we should check our work.</a:t>
            </a:r>
          </a:p>
        </p:txBody>
      </p:sp>
      <p:sp>
        <p:nvSpPr>
          <p:cNvPr id="4" name="Slide Number Placeholder 3"/>
          <p:cNvSpPr>
            <a:spLocks noGrp="1"/>
          </p:cNvSpPr>
          <p:nvPr>
            <p:ph type="sldNum" sz="quarter" idx="5"/>
          </p:nvPr>
        </p:nvSpPr>
        <p:spPr/>
        <p:txBody>
          <a:bodyPr/>
          <a:lstStyle/>
          <a:p>
            <a:fld id="{5DE43137-1CBC-4D0F-B213-13A754C457F8}" type="slidenum">
              <a:rPr lang="en-US" smtClean="0"/>
              <a:t>5</a:t>
            </a:fld>
            <a:endParaRPr lang="en-US"/>
          </a:p>
        </p:txBody>
      </p:sp>
    </p:spTree>
    <p:extLst>
      <p:ext uri="{BB962C8B-B14F-4D97-AF65-F5344CB8AC3E}">
        <p14:creationId xmlns:p14="http://schemas.microsoft.com/office/powerpoint/2010/main" val="2373399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write a multi-step equation for an unknown angle, we add the measures of the adjacent angles together to find the sum. We then set the sum equal to 180 degrees, since the three angles in a triangle add up to 180 degrees. Finally, we solve for the unknown angle by isolating the variable. In the image provided, angles A and B are adjacent angles that add up to 140 degrees. We can then write the equation 140 + x = 180, where x is the measure of the unknown angle. By solving for x, we find that the unknown angle measures 40 degrees.</a:t>
            </a:r>
          </a:p>
        </p:txBody>
      </p:sp>
      <p:sp>
        <p:nvSpPr>
          <p:cNvPr id="4" name="Slide Number Placeholder 3"/>
          <p:cNvSpPr>
            <a:spLocks noGrp="1"/>
          </p:cNvSpPr>
          <p:nvPr>
            <p:ph type="sldNum" sz="quarter" idx="5"/>
          </p:nvPr>
        </p:nvSpPr>
        <p:spPr/>
        <p:txBody>
          <a:bodyPr/>
          <a:lstStyle/>
          <a:p>
            <a:fld id="{5DE43137-1CBC-4D0F-B213-13A754C457F8}" type="slidenum">
              <a:rPr lang="en-US" smtClean="0"/>
              <a:t>6</a:t>
            </a:fld>
            <a:endParaRPr lang="en-US"/>
          </a:p>
        </p:txBody>
      </p:sp>
    </p:spTree>
    <p:extLst>
      <p:ext uri="{BB962C8B-B14F-4D97-AF65-F5344CB8AC3E}">
        <p14:creationId xmlns:p14="http://schemas.microsoft.com/office/powerpoint/2010/main" val="548746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work through an example problem. In the image provided, angle AOB measures 110 degrees and angle BOC measures 70 degrees. We can use the measures of adjacent angles to solve for the unknown angle. The adjacent angles AOB and BOC add up to 180 degrees, so we can write the equation 110 + 70 + x = 180, where x is the measure of the unknown angle. By solving for x, we find that the unknown angle measures 0 degrees. However, this is not possible since an angle cannot have a measure of 0 degrees. Therefore, our answer is not valid and we should check our work.</a:t>
            </a:r>
          </a:p>
        </p:txBody>
      </p:sp>
      <p:sp>
        <p:nvSpPr>
          <p:cNvPr id="4" name="Slide Number Placeholder 3"/>
          <p:cNvSpPr>
            <a:spLocks noGrp="1"/>
          </p:cNvSpPr>
          <p:nvPr>
            <p:ph type="sldNum" sz="quarter" idx="5"/>
          </p:nvPr>
        </p:nvSpPr>
        <p:spPr/>
        <p:txBody>
          <a:bodyPr/>
          <a:lstStyle/>
          <a:p>
            <a:fld id="{5DE43137-1CBC-4D0F-B213-13A754C457F8}" type="slidenum">
              <a:rPr lang="en-US" smtClean="0"/>
              <a:t>7</a:t>
            </a:fld>
            <a:endParaRPr lang="en-US"/>
          </a:p>
        </p:txBody>
      </p:sp>
    </p:spTree>
    <p:extLst>
      <p:ext uri="{BB962C8B-B14F-4D97-AF65-F5344CB8AC3E}">
        <p14:creationId xmlns:p14="http://schemas.microsoft.com/office/powerpoint/2010/main" val="23661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adjacent angles are angles that share a common vertex and a common side. To write a multi-step equation for an unknown angle, we add the measures of the adjacent angles, set the sum equal to 180 degrees, and solve for the unknown angle. It is important to always check your work to make sure that your answer is valid.</a:t>
            </a:r>
          </a:p>
        </p:txBody>
      </p:sp>
      <p:sp>
        <p:nvSpPr>
          <p:cNvPr id="4" name="Slide Number Placeholder 3"/>
          <p:cNvSpPr>
            <a:spLocks noGrp="1"/>
          </p:cNvSpPr>
          <p:nvPr>
            <p:ph type="sldNum" sz="quarter" idx="5"/>
          </p:nvPr>
        </p:nvSpPr>
        <p:spPr/>
        <p:txBody>
          <a:bodyPr/>
          <a:lstStyle/>
          <a:p>
            <a:fld id="{5DE43137-1CBC-4D0F-B213-13A754C457F8}" type="slidenum">
              <a:rPr lang="en-US" smtClean="0"/>
              <a:t>9</a:t>
            </a:fld>
            <a:endParaRPr lang="en-US"/>
          </a:p>
        </p:txBody>
      </p:sp>
    </p:spTree>
    <p:extLst>
      <p:ext uri="{BB962C8B-B14F-4D97-AF65-F5344CB8AC3E}">
        <p14:creationId xmlns:p14="http://schemas.microsoft.com/office/powerpoint/2010/main" val="39850779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15000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562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0670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6074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3650048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203980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1/22/2024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555410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1/22/2024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93467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990519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91549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87794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65129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90847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750360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496587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693969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2377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FFFD-4A41-E6B5-0D47-742B806675CB}"/>
              </a:ext>
            </a:extLst>
          </p:cNvPr>
          <p:cNvSpPr>
            <a:spLocks noGrp="1"/>
          </p:cNvSpPr>
          <p:nvPr>
            <p:ph type="body" sz="quarter" idx="10"/>
          </p:nvPr>
        </p:nvSpPr>
        <p:spPr>
          <a:xfrm>
            <a:off x="1004231" y="1456692"/>
            <a:ext cx="6098956" cy="3944615"/>
          </a:xfrm>
        </p:spPr>
        <p:txBody>
          <a:bodyPr>
            <a:noAutofit/>
          </a:bodyPr>
          <a:lstStyle/>
          <a:p>
            <a:r>
              <a:rPr lang="en-US" sz="4000" dirty="0">
                <a:latin typeface="Ravie" panose="04040805050809020602" pitchFamily="82" charset="0"/>
              </a:rPr>
              <a:t>Math 7B</a:t>
            </a:r>
            <a:br>
              <a:rPr lang="en-US" sz="4000" dirty="0">
                <a:latin typeface="Ravie" panose="04040805050809020602" pitchFamily="82" charset="0"/>
              </a:rPr>
            </a:br>
            <a:br>
              <a:rPr lang="en-US" sz="4000" dirty="0">
                <a:latin typeface="Ravie" panose="04040805050809020602" pitchFamily="82" charset="0"/>
              </a:rPr>
            </a:br>
            <a:r>
              <a:rPr lang="en-US" sz="4000" dirty="0">
                <a:latin typeface="Ravie" panose="04040805050809020602" pitchFamily="82" charset="0"/>
              </a:rPr>
              <a:t>Unit 3: Angle Pairs</a:t>
            </a:r>
            <a:br>
              <a:rPr lang="en-US" sz="4000" dirty="0">
                <a:latin typeface="Ravie" panose="04040805050809020602" pitchFamily="82" charset="0"/>
              </a:rPr>
            </a:br>
            <a:br>
              <a:rPr lang="en-US" sz="4000" dirty="0">
                <a:latin typeface="Ravie" panose="04040805050809020602" pitchFamily="82" charset="0"/>
              </a:rPr>
            </a:br>
            <a:r>
              <a:rPr lang="en-US" sz="4000" dirty="0">
                <a:latin typeface="Ravie" panose="04040805050809020602" pitchFamily="82" charset="0"/>
              </a:rPr>
              <a:t>Lesson 3: Solve Equations with Adjacent Angles</a:t>
            </a:r>
          </a:p>
        </p:txBody>
      </p:sp>
    </p:spTree>
    <p:extLst>
      <p:ext uri="{BB962C8B-B14F-4D97-AF65-F5344CB8AC3E}">
        <p14:creationId xmlns:p14="http://schemas.microsoft.com/office/powerpoint/2010/main" val="242668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BC212-4E8B-C03B-E939-BBD7F8638571}"/>
              </a:ext>
            </a:extLst>
          </p:cNvPr>
          <p:cNvSpPr>
            <a:spLocks noGrp="1"/>
          </p:cNvSpPr>
          <p:nvPr>
            <p:ph type="title"/>
          </p:nvPr>
        </p:nvSpPr>
        <p:spPr/>
        <p:txBody>
          <a:bodyPr/>
          <a:lstStyle/>
          <a:p>
            <a:r>
              <a:rPr lang="en-US" dirty="0"/>
              <a:t>Key Words</a:t>
            </a:r>
          </a:p>
        </p:txBody>
      </p:sp>
      <p:sp>
        <p:nvSpPr>
          <p:cNvPr id="3" name="Content Placeholder 2">
            <a:extLst>
              <a:ext uri="{FF2B5EF4-FFF2-40B4-BE49-F238E27FC236}">
                <a16:creationId xmlns:a16="http://schemas.microsoft.com/office/drawing/2014/main" id="{4E1663D6-C852-6B19-7CB9-BEB03E4434E0}"/>
              </a:ext>
            </a:extLst>
          </p:cNvPr>
          <p:cNvSpPr>
            <a:spLocks noGrp="1"/>
          </p:cNvSpPr>
          <p:nvPr>
            <p:ph idx="1"/>
          </p:nvPr>
        </p:nvSpPr>
        <p:spPr/>
        <p:txBody>
          <a:bodyPr/>
          <a:lstStyle/>
          <a:p>
            <a:r>
              <a:rPr lang="en-US" b="1" dirty="0"/>
              <a:t>Addition Angle Postulate – </a:t>
            </a:r>
            <a:r>
              <a:rPr lang="en-US" dirty="0"/>
              <a:t>a statement that when two angles are placed side by side, the measure of the resulting angle is the sum of the measures of the two angles </a:t>
            </a:r>
          </a:p>
          <a:p>
            <a:r>
              <a:rPr lang="en-US" b="1" dirty="0"/>
              <a:t>adjacent angles </a:t>
            </a:r>
            <a:r>
              <a:rPr lang="en-US" dirty="0"/>
              <a:t>– two angles that are side by side and share a common ray and vertex </a:t>
            </a:r>
          </a:p>
          <a:p>
            <a:r>
              <a:rPr lang="en-US" b="1" dirty="0"/>
              <a:t>equation</a:t>
            </a:r>
            <a:r>
              <a:rPr lang="en-US" dirty="0"/>
              <a:t> – a mathematical expression with an equal sign, containing numbers, variables, and/or operations </a:t>
            </a:r>
          </a:p>
          <a:p>
            <a:r>
              <a:rPr lang="en-US" b="1" dirty="0"/>
              <a:t>expression</a:t>
            </a:r>
            <a:r>
              <a:rPr lang="en-US" dirty="0"/>
              <a:t> – a math sentence using numbers, operations, and variable(s), but does not include an equal sign </a:t>
            </a:r>
          </a:p>
          <a:p>
            <a:r>
              <a:rPr lang="en-US" b="1" dirty="0"/>
              <a:t>right angle </a:t>
            </a:r>
            <a:r>
              <a:rPr lang="en-US" dirty="0"/>
              <a:t>– an angle that measures 90 degrees  </a:t>
            </a:r>
          </a:p>
          <a:p>
            <a:r>
              <a:rPr lang="en-US" b="1" dirty="0"/>
              <a:t>variable</a:t>
            </a:r>
            <a:r>
              <a:rPr lang="en-US" dirty="0"/>
              <a:t> – a letter used to represent a number that is unknown</a:t>
            </a:r>
          </a:p>
        </p:txBody>
      </p:sp>
    </p:spTree>
    <p:extLst>
      <p:ext uri="{BB962C8B-B14F-4D97-AF65-F5344CB8AC3E}">
        <p14:creationId xmlns:p14="http://schemas.microsoft.com/office/powerpoint/2010/main" val="2623292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488BA5-169B-2D23-9C62-89AB5EFCEB70}"/>
              </a:ext>
            </a:extLst>
          </p:cNvPr>
          <p:cNvSpPr>
            <a:spLocks noGrp="1"/>
          </p:cNvSpPr>
          <p:nvPr>
            <p:ph type="body" sz="quarter" idx="13"/>
          </p:nvPr>
        </p:nvSpPr>
        <p:spPr>
          <a:xfrm>
            <a:off x="314037" y="1911927"/>
            <a:ext cx="5484954" cy="3537527"/>
          </a:xfrm>
        </p:spPr>
        <p:txBody>
          <a:bodyPr vert="horz" lIns="91440" tIns="45720" rIns="91440" bIns="45720" rtlCol="0">
            <a:normAutofit fontScale="62500" lnSpcReduction="20000"/>
          </a:bodyPr>
          <a:lstStyle/>
          <a:p>
            <a:pPr marL="685800" indent="-685800">
              <a:buFont typeface="Arial" panose="020B0604020202020204" pitchFamily="34" charset="0"/>
              <a:buChar char="•"/>
            </a:pPr>
            <a:r>
              <a:rPr lang="en-US" dirty="0"/>
              <a:t>Adjacent angles are two angles that share a common vertex and a common ray.</a:t>
            </a:r>
          </a:p>
          <a:p>
            <a:endParaRPr lang="en-US" dirty="0"/>
          </a:p>
          <a:p>
            <a:pPr marL="685800" indent="-685800">
              <a:buFont typeface="Arial" panose="020B0604020202020204" pitchFamily="34" charset="0"/>
              <a:buChar char="•"/>
            </a:pPr>
            <a:r>
              <a:rPr lang="en-US" dirty="0"/>
              <a:t>The Addition Angle Postulate states that the measure of a resulting angle formed from two adjacent angles is the sum of the measures of the smaller angles. </a:t>
            </a:r>
          </a:p>
        </p:txBody>
      </p:sp>
      <p:sp>
        <p:nvSpPr>
          <p:cNvPr id="2" name="Title 1">
            <a:extLst>
              <a:ext uri="{FF2B5EF4-FFF2-40B4-BE49-F238E27FC236}">
                <a16:creationId xmlns:a16="http://schemas.microsoft.com/office/drawing/2014/main" id="{1D5EC1C5-8ED9-8CEE-B96F-5932E4178032}"/>
              </a:ext>
            </a:extLst>
          </p:cNvPr>
          <p:cNvSpPr>
            <a:spLocks noGrp="1"/>
          </p:cNvSpPr>
          <p:nvPr>
            <p:ph type="title" idx="4294967295"/>
          </p:nvPr>
        </p:nvSpPr>
        <p:spPr>
          <a:xfrm>
            <a:off x="0" y="511175"/>
            <a:ext cx="9344025" cy="1155700"/>
          </a:xfrm>
        </p:spPr>
        <p:txBody>
          <a:bodyPr vert="horz" lIns="91440" tIns="45720" rIns="91440" bIns="45720" rtlCol="0" anchor="ctr">
            <a:normAutofit/>
          </a:bodyPr>
          <a:lstStyle/>
          <a:p>
            <a:pPr>
              <a:lnSpc>
                <a:spcPct val="100000"/>
              </a:lnSpc>
            </a:pPr>
            <a:r>
              <a:rPr lang="en-US"/>
              <a:t>What are Adjacent Angles?</a:t>
            </a:r>
          </a:p>
        </p:txBody>
      </p:sp>
      <p:pic>
        <p:nvPicPr>
          <p:cNvPr id="8" name="Picture 7">
            <a:extLst>
              <a:ext uri="{FF2B5EF4-FFF2-40B4-BE49-F238E27FC236}">
                <a16:creationId xmlns:a16="http://schemas.microsoft.com/office/drawing/2014/main" id="{6533C31A-7E44-C736-D555-FB17E4937524}"/>
              </a:ext>
            </a:extLst>
          </p:cNvPr>
          <p:cNvPicPr>
            <a:picLocks noChangeAspect="1"/>
          </p:cNvPicPr>
          <p:nvPr/>
        </p:nvPicPr>
        <p:blipFill rotWithShape="1">
          <a:blip r:embed="rId3"/>
          <a:srcRect t="2788" r="4097"/>
          <a:stretch/>
        </p:blipFill>
        <p:spPr>
          <a:xfrm>
            <a:off x="6225309" y="2456871"/>
            <a:ext cx="3897745" cy="3447829"/>
          </a:xfrm>
          <a:prstGeom prst="rect">
            <a:avLst/>
          </a:prstGeom>
        </p:spPr>
      </p:pic>
    </p:spTree>
    <p:extLst>
      <p:ext uri="{BB962C8B-B14F-4D97-AF65-F5344CB8AC3E}">
        <p14:creationId xmlns:p14="http://schemas.microsoft.com/office/powerpoint/2010/main" val="1379039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B15F-E7DA-64B4-042B-996D4D77CCA4}"/>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4100"/>
              <a:t>Writing an Equation for an Unknown Angle</a:t>
            </a:r>
          </a:p>
        </p:txBody>
      </p:sp>
      <p:graphicFrame>
        <p:nvGraphicFramePr>
          <p:cNvPr id="8" name="Content Placeholder 3">
            <a:extLst>
              <a:ext uri="{FF2B5EF4-FFF2-40B4-BE49-F238E27FC236}">
                <a16:creationId xmlns:a16="http://schemas.microsoft.com/office/drawing/2014/main" id="{E4321E4C-D61F-8BB8-7F13-50602B287817}"/>
              </a:ext>
            </a:extLst>
          </p:cNvPr>
          <p:cNvGraphicFramePr>
            <a:graphicFrameLocks noGrp="1"/>
          </p:cNvGraphicFramePr>
          <p:nvPr>
            <p:ph idx="1"/>
            <p:extLst>
              <p:ext uri="{D42A27DB-BD31-4B8C-83A1-F6EECF244321}">
                <p14:modId xmlns:p14="http://schemas.microsoft.com/office/powerpoint/2010/main" val="3481249645"/>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2321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BB92C6-2438-7D3D-B513-557D99E82125}"/>
              </a:ext>
            </a:extLst>
          </p:cNvPr>
          <p:cNvSpPr>
            <a:spLocks noGrp="1"/>
          </p:cNvSpPr>
          <p:nvPr>
            <p:ph type="body" sz="quarter" idx="13"/>
          </p:nvPr>
        </p:nvSpPr>
        <p:spPr>
          <a:xfrm>
            <a:off x="203200" y="1384767"/>
            <a:ext cx="6505356" cy="1238250"/>
          </a:xfrm>
        </p:spPr>
        <p:txBody>
          <a:bodyPr vert="horz" lIns="91440" tIns="45720" rIns="91440" bIns="45720" rtlCol="0">
            <a:noAutofit/>
          </a:bodyPr>
          <a:lstStyle/>
          <a:p>
            <a:pPr marL="285750" indent="-285750">
              <a:lnSpc>
                <a:spcPct val="110000"/>
              </a:lnSpc>
              <a:buFont typeface="Arial" panose="020B0604020202020204" pitchFamily="34" charset="0"/>
              <a:buChar char="•"/>
            </a:pPr>
            <a:r>
              <a:rPr lang="en-US" sz="1600" dirty="0"/>
              <a:t>Start by setting the sum of the measures of the two angles equal to the measure of the larger angle. The larger angle measure is 180°, because the two angles together make a straight line. </a:t>
            </a:r>
          </a:p>
          <a:p>
            <a:pPr lvl="1">
              <a:lnSpc>
                <a:spcPct val="110000"/>
              </a:lnSpc>
            </a:pPr>
            <a:r>
              <a:rPr lang="en-US" sz="1600" b="1" dirty="0" err="1"/>
              <a:t>m∠DEG</a:t>
            </a:r>
            <a:r>
              <a:rPr lang="en-US" sz="1600" b="1" dirty="0"/>
              <a:t> + </a:t>
            </a:r>
            <a:r>
              <a:rPr lang="en-US" sz="1600" b="1" dirty="0" err="1"/>
              <a:t>m∠GEF</a:t>
            </a:r>
            <a:r>
              <a:rPr lang="en-US" sz="1600" b="1" dirty="0"/>
              <a:t> = 180°</a:t>
            </a:r>
          </a:p>
          <a:p>
            <a:pPr marL="285750" indent="-285750">
              <a:lnSpc>
                <a:spcPct val="110000"/>
              </a:lnSpc>
              <a:buFont typeface="Arial" panose="020B0604020202020204" pitchFamily="34" charset="0"/>
              <a:buChar char="•"/>
            </a:pPr>
            <a:r>
              <a:rPr lang="en-US" sz="1600" dirty="0"/>
              <a:t>Replace the angle measures with the expression or information given. </a:t>
            </a:r>
          </a:p>
          <a:p>
            <a:pPr lvl="1">
              <a:lnSpc>
                <a:spcPct val="110000"/>
              </a:lnSpc>
            </a:pPr>
            <a:r>
              <a:rPr lang="en-US" sz="1600" dirty="0"/>
              <a:t>107° + (4x+5)° = 180°</a:t>
            </a:r>
          </a:p>
          <a:p>
            <a:pPr marL="285750" indent="-285750">
              <a:lnSpc>
                <a:spcPct val="110000"/>
              </a:lnSpc>
              <a:buFont typeface="Arial" panose="020B0604020202020204" pitchFamily="34" charset="0"/>
              <a:buChar char="•"/>
            </a:pPr>
            <a:r>
              <a:rPr lang="en-US" sz="1600" dirty="0"/>
              <a:t>Solve for x.</a:t>
            </a:r>
          </a:p>
          <a:p>
            <a:pPr>
              <a:lnSpc>
                <a:spcPct val="110000"/>
              </a:lnSpc>
            </a:pPr>
            <a:r>
              <a:rPr lang="en-US" sz="1600" dirty="0"/>
              <a:t>107°+ (4x+5)° = 180°</a:t>
            </a:r>
          </a:p>
          <a:p>
            <a:pPr>
              <a:lnSpc>
                <a:spcPct val="110000"/>
              </a:lnSpc>
            </a:pPr>
            <a:r>
              <a:rPr lang="en-US" sz="1600" dirty="0"/>
              <a:t>(4x)° + 5° = 73°</a:t>
            </a:r>
          </a:p>
          <a:p>
            <a:pPr>
              <a:lnSpc>
                <a:spcPct val="110000"/>
              </a:lnSpc>
            </a:pPr>
            <a:r>
              <a:rPr lang="en-US" sz="1600" dirty="0"/>
              <a:t>(4x)° + 5° = 73°</a:t>
            </a:r>
          </a:p>
          <a:p>
            <a:pPr>
              <a:lnSpc>
                <a:spcPct val="110000"/>
              </a:lnSpc>
            </a:pPr>
            <a:r>
              <a:rPr lang="en-US" sz="1600" dirty="0"/>
              <a:t>(4x)° = 68°</a:t>
            </a:r>
          </a:p>
          <a:p>
            <a:pPr>
              <a:lnSpc>
                <a:spcPct val="110000"/>
              </a:lnSpc>
            </a:pPr>
            <a:r>
              <a:rPr lang="en-US" sz="1600" dirty="0"/>
              <a:t>x = 17</a:t>
            </a:r>
          </a:p>
          <a:p>
            <a:pPr>
              <a:lnSpc>
                <a:spcPct val="110000"/>
              </a:lnSpc>
            </a:pPr>
            <a:endParaRPr lang="en-US" sz="1600" dirty="0"/>
          </a:p>
        </p:txBody>
      </p:sp>
      <p:sp>
        <p:nvSpPr>
          <p:cNvPr id="2" name="Title 1">
            <a:extLst>
              <a:ext uri="{FF2B5EF4-FFF2-40B4-BE49-F238E27FC236}">
                <a16:creationId xmlns:a16="http://schemas.microsoft.com/office/drawing/2014/main" id="{80CD1234-2A5C-D471-88E3-40077B408FB1}"/>
              </a:ext>
            </a:extLst>
          </p:cNvPr>
          <p:cNvSpPr>
            <a:spLocks noGrp="1"/>
          </p:cNvSpPr>
          <p:nvPr>
            <p:ph type="title" idx="4294967295"/>
          </p:nvPr>
        </p:nvSpPr>
        <p:spPr>
          <a:xfrm>
            <a:off x="203200" y="113291"/>
            <a:ext cx="2641600" cy="1109662"/>
          </a:xfrm>
        </p:spPr>
        <p:txBody>
          <a:bodyPr vert="horz" lIns="91440" tIns="45720" rIns="91440" bIns="45720" rtlCol="0" anchor="ctr">
            <a:normAutofit/>
          </a:bodyPr>
          <a:lstStyle/>
          <a:p>
            <a:pPr>
              <a:lnSpc>
                <a:spcPct val="100000"/>
              </a:lnSpc>
            </a:pPr>
            <a:r>
              <a:rPr lang="en-US" dirty="0"/>
              <a:t>Example</a:t>
            </a:r>
          </a:p>
        </p:txBody>
      </p:sp>
      <p:pic>
        <p:nvPicPr>
          <p:cNvPr id="8" name="Picture 7">
            <a:extLst>
              <a:ext uri="{FF2B5EF4-FFF2-40B4-BE49-F238E27FC236}">
                <a16:creationId xmlns:a16="http://schemas.microsoft.com/office/drawing/2014/main" id="{098359C1-49C5-1424-7B2C-41B3065A014B}"/>
              </a:ext>
            </a:extLst>
          </p:cNvPr>
          <p:cNvPicPr>
            <a:picLocks noChangeAspect="1"/>
          </p:cNvPicPr>
          <p:nvPr/>
        </p:nvPicPr>
        <p:blipFill rotWithShape="1">
          <a:blip r:embed="rId3"/>
          <a:srcRect l="3557" r="5732" b="4"/>
          <a:stretch/>
        </p:blipFill>
        <p:spPr>
          <a:xfrm>
            <a:off x="6197600" y="2512291"/>
            <a:ext cx="3813653" cy="3941762"/>
          </a:xfrm>
          <a:prstGeom prst="rect">
            <a:avLst/>
          </a:prstGeom>
        </p:spPr>
      </p:pic>
    </p:spTree>
    <p:extLst>
      <p:ext uri="{BB962C8B-B14F-4D97-AF65-F5344CB8AC3E}">
        <p14:creationId xmlns:p14="http://schemas.microsoft.com/office/powerpoint/2010/main" val="2072172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B15F-E7DA-64B4-042B-996D4D77CCA4}"/>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3100"/>
              <a:t>Solving Equations of Adjacent Angles with Expressions</a:t>
            </a:r>
          </a:p>
        </p:txBody>
      </p:sp>
      <p:graphicFrame>
        <p:nvGraphicFramePr>
          <p:cNvPr id="7" name="Content Placeholder 3">
            <a:extLst>
              <a:ext uri="{FF2B5EF4-FFF2-40B4-BE49-F238E27FC236}">
                <a16:creationId xmlns:a16="http://schemas.microsoft.com/office/drawing/2014/main" id="{FA2A568E-F5A0-D85A-8CBF-C5BC738DACDE}"/>
              </a:ext>
            </a:extLst>
          </p:cNvPr>
          <p:cNvGraphicFramePr>
            <a:graphicFrameLocks noGrp="1"/>
          </p:cNvGraphicFramePr>
          <p:nvPr>
            <p:ph idx="1"/>
            <p:extLst>
              <p:ext uri="{D42A27DB-BD31-4B8C-83A1-F6EECF244321}">
                <p14:modId xmlns:p14="http://schemas.microsoft.com/office/powerpoint/2010/main" val="208968663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5422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BB36D3-2998-A2C2-4B90-77DD3F3E0392}"/>
              </a:ext>
            </a:extLst>
          </p:cNvPr>
          <p:cNvPicPr>
            <a:picLocks noChangeAspect="1"/>
          </p:cNvPicPr>
          <p:nvPr/>
        </p:nvPicPr>
        <p:blipFill>
          <a:blip r:embed="rId3"/>
          <a:stretch>
            <a:fillRect/>
          </a:stretch>
        </p:blipFill>
        <p:spPr>
          <a:xfrm>
            <a:off x="1268137" y="2625754"/>
            <a:ext cx="4501621" cy="2726423"/>
          </a:xfrm>
          <a:prstGeom prst="rect">
            <a:avLst/>
          </a:prstGeom>
        </p:spPr>
        <p:style>
          <a:lnRef idx="1">
            <a:schemeClr val="accent1"/>
          </a:lnRef>
          <a:fillRef idx="2">
            <a:schemeClr val="accent1"/>
          </a:fillRef>
          <a:effectRef idx="1">
            <a:schemeClr val="accent1"/>
          </a:effectRef>
          <a:fontRef idx="minor">
            <a:schemeClr val="dk1"/>
          </a:fontRef>
        </p:style>
      </p:pic>
      <p:pic>
        <p:nvPicPr>
          <p:cNvPr id="10" name="Picture 9">
            <a:extLst>
              <a:ext uri="{FF2B5EF4-FFF2-40B4-BE49-F238E27FC236}">
                <a16:creationId xmlns:a16="http://schemas.microsoft.com/office/drawing/2014/main" id="{9B2819FF-AC39-DA42-6CB0-E476F4BD90C4}"/>
              </a:ext>
            </a:extLst>
          </p:cNvPr>
          <p:cNvPicPr>
            <a:picLocks noChangeAspect="1"/>
          </p:cNvPicPr>
          <p:nvPr/>
        </p:nvPicPr>
        <p:blipFill>
          <a:blip r:embed="rId4"/>
          <a:stretch>
            <a:fillRect/>
          </a:stretch>
        </p:blipFill>
        <p:spPr>
          <a:xfrm>
            <a:off x="6218829" y="2084499"/>
            <a:ext cx="3763963" cy="3343179"/>
          </a:xfrm>
          <a:prstGeom prst="rect">
            <a:avLst/>
          </a:prstGeom>
        </p:spPr>
        <p:style>
          <a:lnRef idx="2">
            <a:schemeClr val="accent1"/>
          </a:lnRef>
          <a:fillRef idx="1">
            <a:schemeClr val="lt1"/>
          </a:fillRef>
          <a:effectRef idx="0">
            <a:schemeClr val="accent1"/>
          </a:effectRef>
          <a:fontRef idx="minor">
            <a:schemeClr val="dk1"/>
          </a:fontRef>
        </p:style>
      </p:pic>
      <p:pic>
        <p:nvPicPr>
          <p:cNvPr id="5" name="Picture 4">
            <a:extLst>
              <a:ext uri="{FF2B5EF4-FFF2-40B4-BE49-F238E27FC236}">
                <a16:creationId xmlns:a16="http://schemas.microsoft.com/office/drawing/2014/main" id="{E99848D2-A42F-536D-A67D-8847CACFA0EB}"/>
              </a:ext>
            </a:extLst>
          </p:cNvPr>
          <p:cNvPicPr>
            <a:picLocks noChangeAspect="1"/>
          </p:cNvPicPr>
          <p:nvPr/>
        </p:nvPicPr>
        <p:blipFill>
          <a:blip r:embed="rId5"/>
          <a:stretch>
            <a:fillRect/>
          </a:stretch>
        </p:blipFill>
        <p:spPr>
          <a:xfrm>
            <a:off x="9982792" y="279152"/>
            <a:ext cx="1858963" cy="2184400"/>
          </a:xfrm>
          <a:prstGeom prst="rect">
            <a:avLst/>
          </a:prstGeom>
        </p:spPr>
      </p:pic>
      <p:sp>
        <p:nvSpPr>
          <p:cNvPr id="2" name="Title 1">
            <a:extLst>
              <a:ext uri="{FF2B5EF4-FFF2-40B4-BE49-F238E27FC236}">
                <a16:creationId xmlns:a16="http://schemas.microsoft.com/office/drawing/2014/main" id="{80CD1234-2A5C-D471-88E3-40077B408FB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Example Problem</a:t>
            </a:r>
          </a:p>
        </p:txBody>
      </p:sp>
    </p:spTree>
    <p:extLst>
      <p:ext uri="{BB962C8B-B14F-4D97-AF65-F5344CB8AC3E}">
        <p14:creationId xmlns:p14="http://schemas.microsoft.com/office/powerpoint/2010/main" val="372834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F8A1E-6539-9A7C-2344-CF136648292F}"/>
              </a:ext>
            </a:extLst>
          </p:cNvPr>
          <p:cNvSpPr>
            <a:spLocks noGrp="1"/>
          </p:cNvSpPr>
          <p:nvPr>
            <p:ph sz="half" idx="1"/>
          </p:nvPr>
        </p:nvSpPr>
        <p:spPr>
          <a:xfrm>
            <a:off x="838200" y="2024408"/>
            <a:ext cx="5181600" cy="4351338"/>
          </a:xfrm>
        </p:spPr>
        <p:txBody>
          <a:bodyPr>
            <a:normAutofit/>
          </a:bodyPr>
          <a:lstStyle/>
          <a:p>
            <a:r>
              <a:rPr lang="en-US" sz="2000"/>
              <a:t>Imagine you are standing on a street corner and the two roads form an angle. One road is going north and the other is going east. The angle between the two roads is 90 degrees. If you know the measure of one of the angles formed by the roads and a third road, you can use the concept of adjacent angles to find the measure of the other angle. For example, if the third road forms a 40-degree angle with the road going north, then the angle it forms with the road going east is 50 degrees, because 90 - 40 = 50.</a:t>
            </a:r>
          </a:p>
        </p:txBody>
      </p:sp>
      <p:sp>
        <p:nvSpPr>
          <p:cNvPr id="2" name="Title 1">
            <a:extLst>
              <a:ext uri="{FF2B5EF4-FFF2-40B4-BE49-F238E27FC236}">
                <a16:creationId xmlns:a16="http://schemas.microsoft.com/office/drawing/2014/main" id="{2B6E6F86-06AF-E9C7-20A3-D6D50B1362F5}"/>
              </a:ext>
            </a:extLst>
          </p:cNvPr>
          <p:cNvSpPr>
            <a:spLocks noGrp="1"/>
          </p:cNvSpPr>
          <p:nvPr>
            <p:ph type="title"/>
          </p:nvPr>
        </p:nvSpPr>
        <p:spPr>
          <a:xfrm>
            <a:off x="961029" y="1006774"/>
            <a:ext cx="10515600" cy="729157"/>
          </a:xfrm>
        </p:spPr>
        <p:txBody>
          <a:bodyPr>
            <a:normAutofit/>
          </a:bodyPr>
          <a:lstStyle/>
          <a:p>
            <a:r>
              <a:rPr lang="en-US" dirty="0"/>
              <a:t>Real-World Example</a:t>
            </a:r>
          </a:p>
        </p:txBody>
      </p:sp>
      <p:pic>
        <p:nvPicPr>
          <p:cNvPr id="4" name="Picture 3">
            <a:extLst>
              <a:ext uri="{FF2B5EF4-FFF2-40B4-BE49-F238E27FC236}">
                <a16:creationId xmlns:a16="http://schemas.microsoft.com/office/drawing/2014/main" id="{407E5E76-6443-3AED-2042-74CE82E0AED8}"/>
              </a:ext>
            </a:extLst>
          </p:cNvPr>
          <p:cNvPicPr>
            <a:picLocks noChangeAspect="1"/>
          </p:cNvPicPr>
          <p:nvPr/>
        </p:nvPicPr>
        <p:blipFill rotWithShape="1">
          <a:blip r:embed="rId2"/>
          <a:srcRect r="10558" b="-2"/>
          <a:stretch/>
        </p:blipFill>
        <p:spPr>
          <a:xfrm>
            <a:off x="6172202" y="2024408"/>
            <a:ext cx="5181600" cy="4351338"/>
          </a:xfrm>
          <a:prstGeom prst="rect">
            <a:avLst/>
          </a:prstGeom>
          <a:noFill/>
        </p:spPr>
      </p:pic>
    </p:spTree>
    <p:extLst>
      <p:ext uri="{BB962C8B-B14F-4D97-AF65-F5344CB8AC3E}">
        <p14:creationId xmlns:p14="http://schemas.microsoft.com/office/powerpoint/2010/main" val="3230013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D591FD-8ADF-FD15-1980-F29C4EC125C7}"/>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sz="2000"/>
              <a:t>Adjacent angles are angles that share a common vertex and a common side.</a:t>
            </a:r>
          </a:p>
          <a:p>
            <a:r>
              <a:rPr lang="en-US" sz="2000"/>
              <a:t>To write a multi-step equation for an unknown angle, add the measures of the adjacent angles, set the sum equal to 180 degrees, and solve for the unknown angle.</a:t>
            </a:r>
          </a:p>
          <a:p>
            <a:r>
              <a:rPr lang="en-US" sz="2000"/>
              <a:t>If both angles are represented by an expression, first solve for the variable and the solve for the missing angle measure using the variable.</a:t>
            </a:r>
          </a:p>
          <a:p>
            <a:r>
              <a:rPr lang="en-US" sz="2000"/>
              <a:t>Always check your work to make sure that your answer is valid.</a:t>
            </a:r>
          </a:p>
        </p:txBody>
      </p:sp>
      <p:sp>
        <p:nvSpPr>
          <p:cNvPr id="2" name="Title 1">
            <a:extLst>
              <a:ext uri="{FF2B5EF4-FFF2-40B4-BE49-F238E27FC236}">
                <a16:creationId xmlns:a16="http://schemas.microsoft.com/office/drawing/2014/main" id="{C67EFBA0-8C6F-FA19-A084-11DE9BD51E8A}"/>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In Conclusion</a:t>
            </a:r>
          </a:p>
        </p:txBody>
      </p:sp>
      <p:pic>
        <p:nvPicPr>
          <p:cNvPr id="5" name="Content Placeholder 4" descr="Blackboard and yellow chairs in a classroom">
            <a:extLst>
              <a:ext uri="{FF2B5EF4-FFF2-40B4-BE49-F238E27FC236}">
                <a16:creationId xmlns:a16="http://schemas.microsoft.com/office/drawing/2014/main" id="{52AE199E-159B-E785-3617-477039772D83}"/>
              </a:ext>
            </a:extLst>
          </p:cNvPr>
          <p:cNvPicPr>
            <a:picLocks noGrp="1" noChangeAspect="1"/>
          </p:cNvPicPr>
          <p:nvPr>
            <p:ph sz="half" idx="13"/>
          </p:nvPr>
        </p:nvPicPr>
        <p:blipFill rotWithShape="1">
          <a:blip r:embed="rId3"/>
          <a:srcRect l="15022" r="17994" b="-1"/>
          <a:stretch/>
        </p:blipFill>
        <p:spPr>
          <a:xfrm>
            <a:off x="6172202" y="2024408"/>
            <a:ext cx="5181600" cy="4351338"/>
          </a:xfrm>
          <a:prstGeom prst="rect">
            <a:avLst/>
          </a:prstGeom>
          <a:noFill/>
        </p:spPr>
      </p:pic>
    </p:spTree>
    <p:extLst>
      <p:ext uri="{BB962C8B-B14F-4D97-AF65-F5344CB8AC3E}">
        <p14:creationId xmlns:p14="http://schemas.microsoft.com/office/powerpoint/2010/main" val="4100857322"/>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Pearson Theme</Template>
  <TotalTime>8875</TotalTime>
  <Words>1294</Words>
  <Application>Microsoft Office PowerPoint</Application>
  <PresentationFormat>Widescreen</PresentationFormat>
  <Paragraphs>53</Paragraphs>
  <Slides>10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Open Sans Light</vt:lpstr>
      <vt:lpstr>Open Sans Semibold</vt:lpstr>
      <vt:lpstr>Ravie</vt:lpstr>
      <vt:lpstr>Pearson Theme</vt:lpstr>
      <vt:lpstr>PowerPoint Presentation</vt:lpstr>
      <vt:lpstr>Key Words</vt:lpstr>
      <vt:lpstr>What are Adjacent Angles?</vt:lpstr>
      <vt:lpstr>Writing an Equation for an Unknown Angle</vt:lpstr>
      <vt:lpstr>Example</vt:lpstr>
      <vt:lpstr>Solving Equations of Adjacent Angles with Expressions</vt:lpstr>
      <vt:lpstr>Example Problem</vt:lpstr>
      <vt:lpstr>Real-World Example</vt:lpstr>
      <vt:lpstr>In 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7B  Unit 3: Angle Pairs  Lesson 3: Solve Equations with Adjacent Angles</dc:title>
  <dc:creator>Maureen Schilpp</dc:creator>
  <cp:lastModifiedBy>Rachel Murray</cp:lastModifiedBy>
  <cp:revision>6</cp:revision>
  <dcterms:created xsi:type="dcterms:W3CDTF">2023-12-13T14:20:49Z</dcterms:created>
  <dcterms:modified xsi:type="dcterms:W3CDTF">2024-01-23T00:53:11Z</dcterms:modified>
</cp:coreProperties>
</file>