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6"/>
  </p:notesMasterIdLst>
  <p:sldIdLst>
    <p:sldId id="256" r:id="rId5"/>
    <p:sldId id="262" r:id="rId6"/>
    <p:sldId id="257" r:id="rId7"/>
    <p:sldId id="258" r:id="rId8"/>
    <p:sldId id="263" r:id="rId9"/>
    <p:sldId id="264" r:id="rId10"/>
    <p:sldId id="260" r:id="rId11"/>
    <p:sldId id="259" r:id="rId12"/>
    <p:sldId id="265" r:id="rId13"/>
    <p:sldId id="266" r:id="rId14"/>
    <p:sldId id="26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0962FB-98EC-6435-633F-5637DFE813C2}" v="47" dt="2024-01-18T16:34:07.3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98" d="100"/>
          <a:sy n="98" d="100"/>
        </p:scale>
        <p:origin x="96"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_rels/data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ata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2C2C6A-C61F-47AF-B3DC-AA29EB9D8CB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A3BF427-30F7-40D2-A633-40E93BB4A76B}">
      <dgm:prSet/>
      <dgm:spPr/>
      <dgm:t>
        <a:bodyPr/>
        <a:lstStyle/>
        <a:p>
          <a:r>
            <a:rPr lang="en-US" b="0" i="0"/>
            <a:t>area of a right triangle – the base times the height divided by 2 </a:t>
          </a:r>
          <a:endParaRPr lang="en-US"/>
        </a:p>
      </dgm:t>
    </dgm:pt>
    <dgm:pt modelId="{1D6CBF8E-A2B4-49C0-9C31-A38569B313BD}" type="parTrans" cxnId="{9E555DA1-0C1F-4B1F-9315-B4147CC9B948}">
      <dgm:prSet/>
      <dgm:spPr/>
      <dgm:t>
        <a:bodyPr/>
        <a:lstStyle/>
        <a:p>
          <a:endParaRPr lang="en-US"/>
        </a:p>
      </dgm:t>
    </dgm:pt>
    <dgm:pt modelId="{0373E60B-EE23-44F7-9B8A-0E7FF9023A22}" type="sibTrans" cxnId="{9E555DA1-0C1F-4B1F-9315-B4147CC9B948}">
      <dgm:prSet/>
      <dgm:spPr/>
      <dgm:t>
        <a:bodyPr/>
        <a:lstStyle/>
        <a:p>
          <a:endParaRPr lang="en-US"/>
        </a:p>
      </dgm:t>
    </dgm:pt>
    <dgm:pt modelId="{E4C3DF7D-F121-441A-9FD6-2F1F9545043C}">
      <dgm:prSet/>
      <dgm:spPr/>
      <dgm:t>
        <a:bodyPr/>
        <a:lstStyle/>
        <a:p>
          <a:r>
            <a:rPr lang="en-US" b="0" i="0"/>
            <a:t>composition – the creation of a shape around a central shape </a:t>
          </a:r>
          <a:endParaRPr lang="en-US"/>
        </a:p>
      </dgm:t>
    </dgm:pt>
    <dgm:pt modelId="{15A8249D-D077-465B-B6B7-28BBC20F0691}" type="parTrans" cxnId="{2645C3CB-D973-4B73-9B6F-B1313DDC02E1}">
      <dgm:prSet/>
      <dgm:spPr/>
      <dgm:t>
        <a:bodyPr/>
        <a:lstStyle/>
        <a:p>
          <a:endParaRPr lang="en-US"/>
        </a:p>
      </dgm:t>
    </dgm:pt>
    <dgm:pt modelId="{76FA1D5C-8BEC-40F9-AF3B-F40A3E15CF20}" type="sibTrans" cxnId="{2645C3CB-D973-4B73-9B6F-B1313DDC02E1}">
      <dgm:prSet/>
      <dgm:spPr/>
      <dgm:t>
        <a:bodyPr/>
        <a:lstStyle/>
        <a:p>
          <a:endParaRPr lang="en-US"/>
        </a:p>
      </dgm:t>
    </dgm:pt>
    <dgm:pt modelId="{CDC9F60B-ED87-4151-B190-F5984F3FE006}">
      <dgm:prSet/>
      <dgm:spPr/>
      <dgm:t>
        <a:bodyPr/>
        <a:lstStyle/>
        <a:p>
          <a:r>
            <a:rPr lang="en-US" b="0" i="0"/>
            <a:t>decomposition – the breakdown of a shape into smaller shapes </a:t>
          </a:r>
          <a:endParaRPr lang="en-US"/>
        </a:p>
      </dgm:t>
    </dgm:pt>
    <dgm:pt modelId="{977BA7DA-1ADB-4415-A285-0D1D858CC0F3}" type="parTrans" cxnId="{D92C5B08-1DF4-4CF0-BC8F-2085512290EF}">
      <dgm:prSet/>
      <dgm:spPr/>
      <dgm:t>
        <a:bodyPr/>
        <a:lstStyle/>
        <a:p>
          <a:endParaRPr lang="en-US"/>
        </a:p>
      </dgm:t>
    </dgm:pt>
    <dgm:pt modelId="{03509CB5-1418-4E36-8506-CB0AF9B94B3A}" type="sibTrans" cxnId="{D92C5B08-1DF4-4CF0-BC8F-2085512290EF}">
      <dgm:prSet/>
      <dgm:spPr/>
      <dgm:t>
        <a:bodyPr/>
        <a:lstStyle/>
        <a:p>
          <a:endParaRPr lang="en-US"/>
        </a:p>
      </dgm:t>
    </dgm:pt>
    <dgm:pt modelId="{5E6FBB13-F1C7-47EA-A84B-13458B4CD62E}">
      <dgm:prSet/>
      <dgm:spPr/>
      <dgm:t>
        <a:bodyPr/>
        <a:lstStyle/>
        <a:p>
          <a:r>
            <a:rPr lang="en-US" b="0" i="0"/>
            <a:t>vertex – the point where two sides of a polygon meet forming an angle </a:t>
          </a:r>
          <a:endParaRPr lang="en-US"/>
        </a:p>
      </dgm:t>
    </dgm:pt>
    <dgm:pt modelId="{4D703FB7-566C-44F6-A724-11E970FA04FA}" type="parTrans" cxnId="{A27D6CC6-1A7C-49F5-93AE-F1662EEE0F5C}">
      <dgm:prSet/>
      <dgm:spPr/>
      <dgm:t>
        <a:bodyPr/>
        <a:lstStyle/>
        <a:p>
          <a:endParaRPr lang="en-US"/>
        </a:p>
      </dgm:t>
    </dgm:pt>
    <dgm:pt modelId="{5B691935-F62C-4D13-B668-61527E2DFB7B}" type="sibTrans" cxnId="{A27D6CC6-1A7C-49F5-93AE-F1662EEE0F5C}">
      <dgm:prSet/>
      <dgm:spPr/>
      <dgm:t>
        <a:bodyPr/>
        <a:lstStyle/>
        <a:p>
          <a:endParaRPr lang="en-US"/>
        </a:p>
      </dgm:t>
    </dgm:pt>
    <dgm:pt modelId="{A656FE03-8863-4EDC-A987-31E1806DFB57}" type="pres">
      <dgm:prSet presAssocID="{842C2C6A-C61F-47AF-B3DC-AA29EB9D8CB9}" presName="root" presStyleCnt="0">
        <dgm:presLayoutVars>
          <dgm:dir/>
          <dgm:resizeHandles val="exact"/>
        </dgm:presLayoutVars>
      </dgm:prSet>
      <dgm:spPr/>
    </dgm:pt>
    <dgm:pt modelId="{50D98CD4-6692-4FB6-B1A8-E9F247A4101B}" type="pres">
      <dgm:prSet presAssocID="{9A3BF427-30F7-40D2-A633-40E93BB4A76B}" presName="compNode" presStyleCnt="0"/>
      <dgm:spPr/>
    </dgm:pt>
    <dgm:pt modelId="{00C99924-E330-4682-A9AC-6490E8CC9AC1}" type="pres">
      <dgm:prSet presAssocID="{9A3BF427-30F7-40D2-A633-40E93BB4A76B}" presName="bgRect" presStyleLbl="bgShp" presStyleIdx="0" presStyleCnt="4"/>
      <dgm:spPr/>
    </dgm:pt>
    <dgm:pt modelId="{1F93BB7F-9F7B-4E12-85D2-CE0082D7A9B2}" type="pres">
      <dgm:prSet presAssocID="{9A3BF427-30F7-40D2-A633-40E93BB4A76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eed Bump"/>
        </a:ext>
      </dgm:extLst>
    </dgm:pt>
    <dgm:pt modelId="{4B179BEB-5B2F-4854-AB97-263949139662}" type="pres">
      <dgm:prSet presAssocID="{9A3BF427-30F7-40D2-A633-40E93BB4A76B}" presName="spaceRect" presStyleCnt="0"/>
      <dgm:spPr/>
    </dgm:pt>
    <dgm:pt modelId="{7C0465E7-49BE-44DE-B213-3CE53A76A08F}" type="pres">
      <dgm:prSet presAssocID="{9A3BF427-30F7-40D2-A633-40E93BB4A76B}" presName="parTx" presStyleLbl="revTx" presStyleIdx="0" presStyleCnt="4">
        <dgm:presLayoutVars>
          <dgm:chMax val="0"/>
          <dgm:chPref val="0"/>
        </dgm:presLayoutVars>
      </dgm:prSet>
      <dgm:spPr/>
    </dgm:pt>
    <dgm:pt modelId="{B5DCA8AB-9DBD-40A1-8BF9-C01D69C2CD77}" type="pres">
      <dgm:prSet presAssocID="{0373E60B-EE23-44F7-9B8A-0E7FF9023A22}" presName="sibTrans" presStyleCnt="0"/>
      <dgm:spPr/>
    </dgm:pt>
    <dgm:pt modelId="{448F37C9-5EA7-4B14-8FCE-D2FFF7B58054}" type="pres">
      <dgm:prSet presAssocID="{E4C3DF7D-F121-441A-9FD6-2F1F9545043C}" presName="compNode" presStyleCnt="0"/>
      <dgm:spPr/>
    </dgm:pt>
    <dgm:pt modelId="{F6B7C500-3894-4DE8-BBD2-F0C386B479D7}" type="pres">
      <dgm:prSet presAssocID="{E4C3DF7D-F121-441A-9FD6-2F1F9545043C}" presName="bgRect" presStyleLbl="bgShp" presStyleIdx="1" presStyleCnt="4"/>
      <dgm:spPr/>
    </dgm:pt>
    <dgm:pt modelId="{74DB7B88-B773-4AAC-8C4F-55C1449F058A}" type="pres">
      <dgm:prSet presAssocID="{E4C3DF7D-F121-441A-9FD6-2F1F9545043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ed"/>
        </a:ext>
      </dgm:extLst>
    </dgm:pt>
    <dgm:pt modelId="{D283F091-E62E-4AAE-AD3F-6D4FBFD4807B}" type="pres">
      <dgm:prSet presAssocID="{E4C3DF7D-F121-441A-9FD6-2F1F9545043C}" presName="spaceRect" presStyleCnt="0"/>
      <dgm:spPr/>
    </dgm:pt>
    <dgm:pt modelId="{EABC6B92-9416-4807-AD28-08822BE4FC02}" type="pres">
      <dgm:prSet presAssocID="{E4C3DF7D-F121-441A-9FD6-2F1F9545043C}" presName="parTx" presStyleLbl="revTx" presStyleIdx="1" presStyleCnt="4">
        <dgm:presLayoutVars>
          <dgm:chMax val="0"/>
          <dgm:chPref val="0"/>
        </dgm:presLayoutVars>
      </dgm:prSet>
      <dgm:spPr/>
    </dgm:pt>
    <dgm:pt modelId="{91BC4A91-7221-4383-8217-C599E43C7FF3}" type="pres">
      <dgm:prSet presAssocID="{76FA1D5C-8BEC-40F9-AF3B-F40A3E15CF20}" presName="sibTrans" presStyleCnt="0"/>
      <dgm:spPr/>
    </dgm:pt>
    <dgm:pt modelId="{D75B42E5-A70C-47FA-84A5-772AEF82156C}" type="pres">
      <dgm:prSet presAssocID="{CDC9F60B-ED87-4151-B190-F5984F3FE006}" presName="compNode" presStyleCnt="0"/>
      <dgm:spPr/>
    </dgm:pt>
    <dgm:pt modelId="{DE3DE3FF-3951-4497-A371-8594CAC90438}" type="pres">
      <dgm:prSet presAssocID="{CDC9F60B-ED87-4151-B190-F5984F3FE006}" presName="bgRect" presStyleLbl="bgShp" presStyleIdx="2" presStyleCnt="4"/>
      <dgm:spPr/>
    </dgm:pt>
    <dgm:pt modelId="{35E23606-5B87-4BA6-9363-474980D87F13}" type="pres">
      <dgm:prSet presAssocID="{CDC9F60B-ED87-4151-B190-F5984F3FE00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yramid with Levels"/>
        </a:ext>
      </dgm:extLst>
    </dgm:pt>
    <dgm:pt modelId="{B6067B00-14DB-4468-BE4D-B77F85C4A7A6}" type="pres">
      <dgm:prSet presAssocID="{CDC9F60B-ED87-4151-B190-F5984F3FE006}" presName="spaceRect" presStyleCnt="0"/>
      <dgm:spPr/>
    </dgm:pt>
    <dgm:pt modelId="{980DDE14-32AA-4AEB-8327-B47B20D3ED6A}" type="pres">
      <dgm:prSet presAssocID="{CDC9F60B-ED87-4151-B190-F5984F3FE006}" presName="parTx" presStyleLbl="revTx" presStyleIdx="2" presStyleCnt="4">
        <dgm:presLayoutVars>
          <dgm:chMax val="0"/>
          <dgm:chPref val="0"/>
        </dgm:presLayoutVars>
      </dgm:prSet>
      <dgm:spPr/>
    </dgm:pt>
    <dgm:pt modelId="{17F28BBC-3AB6-4B0F-93EA-316D7690BD6E}" type="pres">
      <dgm:prSet presAssocID="{03509CB5-1418-4E36-8506-CB0AF9B94B3A}" presName="sibTrans" presStyleCnt="0"/>
      <dgm:spPr/>
    </dgm:pt>
    <dgm:pt modelId="{263F5576-66F2-4C46-883F-2CCF2047B54A}" type="pres">
      <dgm:prSet presAssocID="{5E6FBB13-F1C7-47EA-A84B-13458B4CD62E}" presName="compNode" presStyleCnt="0"/>
      <dgm:spPr/>
    </dgm:pt>
    <dgm:pt modelId="{3B0D3CA2-59CC-4536-9DEC-9DBA868D2EFC}" type="pres">
      <dgm:prSet presAssocID="{5E6FBB13-F1C7-47EA-A84B-13458B4CD62E}" presName="bgRect" presStyleLbl="bgShp" presStyleIdx="3" presStyleCnt="4"/>
      <dgm:spPr/>
    </dgm:pt>
    <dgm:pt modelId="{715354F3-BE07-472C-83D8-9D0BD64A140A}" type="pres">
      <dgm:prSet presAssocID="{5E6FBB13-F1C7-47EA-A84B-13458B4CD62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rawing Compass"/>
        </a:ext>
      </dgm:extLst>
    </dgm:pt>
    <dgm:pt modelId="{6B35DE83-166C-44CF-AB95-58368367A48C}" type="pres">
      <dgm:prSet presAssocID="{5E6FBB13-F1C7-47EA-A84B-13458B4CD62E}" presName="spaceRect" presStyleCnt="0"/>
      <dgm:spPr/>
    </dgm:pt>
    <dgm:pt modelId="{3B7009F6-A5AD-4676-B18F-6D73DD28EAAE}" type="pres">
      <dgm:prSet presAssocID="{5E6FBB13-F1C7-47EA-A84B-13458B4CD62E}" presName="parTx" presStyleLbl="revTx" presStyleIdx="3" presStyleCnt="4">
        <dgm:presLayoutVars>
          <dgm:chMax val="0"/>
          <dgm:chPref val="0"/>
        </dgm:presLayoutVars>
      </dgm:prSet>
      <dgm:spPr/>
    </dgm:pt>
  </dgm:ptLst>
  <dgm:cxnLst>
    <dgm:cxn modelId="{D92C5B08-1DF4-4CF0-BC8F-2085512290EF}" srcId="{842C2C6A-C61F-47AF-B3DC-AA29EB9D8CB9}" destId="{CDC9F60B-ED87-4151-B190-F5984F3FE006}" srcOrd="2" destOrd="0" parTransId="{977BA7DA-1ADB-4415-A285-0D1D858CC0F3}" sibTransId="{03509CB5-1418-4E36-8506-CB0AF9B94B3A}"/>
    <dgm:cxn modelId="{417EC10C-C8DE-40BC-A56B-1C85924292A5}" type="presOf" srcId="{9A3BF427-30F7-40D2-A633-40E93BB4A76B}" destId="{7C0465E7-49BE-44DE-B213-3CE53A76A08F}" srcOrd="0" destOrd="0" presId="urn:microsoft.com/office/officeart/2018/2/layout/IconVerticalSolidList"/>
    <dgm:cxn modelId="{A39D680F-8DC0-463D-BFC9-2674D3CCD317}" type="presOf" srcId="{842C2C6A-C61F-47AF-B3DC-AA29EB9D8CB9}" destId="{A656FE03-8863-4EDC-A987-31E1806DFB57}" srcOrd="0" destOrd="0" presId="urn:microsoft.com/office/officeart/2018/2/layout/IconVerticalSolidList"/>
    <dgm:cxn modelId="{F57D0D37-FADD-48D7-9C6F-E7D7A0FBCDE9}" type="presOf" srcId="{E4C3DF7D-F121-441A-9FD6-2F1F9545043C}" destId="{EABC6B92-9416-4807-AD28-08822BE4FC02}" srcOrd="0" destOrd="0" presId="urn:microsoft.com/office/officeart/2018/2/layout/IconVerticalSolidList"/>
    <dgm:cxn modelId="{9E555DA1-0C1F-4B1F-9315-B4147CC9B948}" srcId="{842C2C6A-C61F-47AF-B3DC-AA29EB9D8CB9}" destId="{9A3BF427-30F7-40D2-A633-40E93BB4A76B}" srcOrd="0" destOrd="0" parTransId="{1D6CBF8E-A2B4-49C0-9C31-A38569B313BD}" sibTransId="{0373E60B-EE23-44F7-9B8A-0E7FF9023A22}"/>
    <dgm:cxn modelId="{FE8C70A8-992B-404B-84EE-42B992EDAA5C}" type="presOf" srcId="{5E6FBB13-F1C7-47EA-A84B-13458B4CD62E}" destId="{3B7009F6-A5AD-4676-B18F-6D73DD28EAAE}" srcOrd="0" destOrd="0" presId="urn:microsoft.com/office/officeart/2018/2/layout/IconVerticalSolidList"/>
    <dgm:cxn modelId="{719365AE-C89D-4774-9BD1-619C437385E4}" type="presOf" srcId="{CDC9F60B-ED87-4151-B190-F5984F3FE006}" destId="{980DDE14-32AA-4AEB-8327-B47B20D3ED6A}" srcOrd="0" destOrd="0" presId="urn:microsoft.com/office/officeart/2018/2/layout/IconVerticalSolidList"/>
    <dgm:cxn modelId="{A27D6CC6-1A7C-49F5-93AE-F1662EEE0F5C}" srcId="{842C2C6A-C61F-47AF-B3DC-AA29EB9D8CB9}" destId="{5E6FBB13-F1C7-47EA-A84B-13458B4CD62E}" srcOrd="3" destOrd="0" parTransId="{4D703FB7-566C-44F6-A724-11E970FA04FA}" sibTransId="{5B691935-F62C-4D13-B668-61527E2DFB7B}"/>
    <dgm:cxn modelId="{2645C3CB-D973-4B73-9B6F-B1313DDC02E1}" srcId="{842C2C6A-C61F-47AF-B3DC-AA29EB9D8CB9}" destId="{E4C3DF7D-F121-441A-9FD6-2F1F9545043C}" srcOrd="1" destOrd="0" parTransId="{15A8249D-D077-465B-B6B7-28BBC20F0691}" sibTransId="{76FA1D5C-8BEC-40F9-AF3B-F40A3E15CF20}"/>
    <dgm:cxn modelId="{A734BA5F-8AF6-4E61-A609-5175C5530C6B}" type="presParOf" srcId="{A656FE03-8863-4EDC-A987-31E1806DFB57}" destId="{50D98CD4-6692-4FB6-B1A8-E9F247A4101B}" srcOrd="0" destOrd="0" presId="urn:microsoft.com/office/officeart/2018/2/layout/IconVerticalSolidList"/>
    <dgm:cxn modelId="{BAFE641E-C3B8-4F75-AAC3-D21AD3EC6E58}" type="presParOf" srcId="{50D98CD4-6692-4FB6-B1A8-E9F247A4101B}" destId="{00C99924-E330-4682-A9AC-6490E8CC9AC1}" srcOrd="0" destOrd="0" presId="urn:microsoft.com/office/officeart/2018/2/layout/IconVerticalSolidList"/>
    <dgm:cxn modelId="{7F28B7EA-07E8-4DAE-83F3-2E589E14E9A0}" type="presParOf" srcId="{50D98CD4-6692-4FB6-B1A8-E9F247A4101B}" destId="{1F93BB7F-9F7B-4E12-85D2-CE0082D7A9B2}" srcOrd="1" destOrd="0" presId="urn:microsoft.com/office/officeart/2018/2/layout/IconVerticalSolidList"/>
    <dgm:cxn modelId="{A6AFB303-4848-4D81-9CCB-196DFA758D76}" type="presParOf" srcId="{50D98CD4-6692-4FB6-B1A8-E9F247A4101B}" destId="{4B179BEB-5B2F-4854-AB97-263949139662}" srcOrd="2" destOrd="0" presId="urn:microsoft.com/office/officeart/2018/2/layout/IconVerticalSolidList"/>
    <dgm:cxn modelId="{AFE1C2A1-90DC-4D2F-A131-90B1EB3F9A6D}" type="presParOf" srcId="{50D98CD4-6692-4FB6-B1A8-E9F247A4101B}" destId="{7C0465E7-49BE-44DE-B213-3CE53A76A08F}" srcOrd="3" destOrd="0" presId="urn:microsoft.com/office/officeart/2018/2/layout/IconVerticalSolidList"/>
    <dgm:cxn modelId="{222E6C87-E888-4AAC-809B-CF6C607FED81}" type="presParOf" srcId="{A656FE03-8863-4EDC-A987-31E1806DFB57}" destId="{B5DCA8AB-9DBD-40A1-8BF9-C01D69C2CD77}" srcOrd="1" destOrd="0" presId="urn:microsoft.com/office/officeart/2018/2/layout/IconVerticalSolidList"/>
    <dgm:cxn modelId="{37251F5C-562F-41EC-B2BA-0EDE31C26A43}" type="presParOf" srcId="{A656FE03-8863-4EDC-A987-31E1806DFB57}" destId="{448F37C9-5EA7-4B14-8FCE-D2FFF7B58054}" srcOrd="2" destOrd="0" presId="urn:microsoft.com/office/officeart/2018/2/layout/IconVerticalSolidList"/>
    <dgm:cxn modelId="{41B84E04-1BB7-46AE-9C51-D0507A0966D9}" type="presParOf" srcId="{448F37C9-5EA7-4B14-8FCE-D2FFF7B58054}" destId="{F6B7C500-3894-4DE8-BBD2-F0C386B479D7}" srcOrd="0" destOrd="0" presId="urn:microsoft.com/office/officeart/2018/2/layout/IconVerticalSolidList"/>
    <dgm:cxn modelId="{CCB18D61-85CD-4484-9E84-51805FEE311A}" type="presParOf" srcId="{448F37C9-5EA7-4B14-8FCE-D2FFF7B58054}" destId="{74DB7B88-B773-4AAC-8C4F-55C1449F058A}" srcOrd="1" destOrd="0" presId="urn:microsoft.com/office/officeart/2018/2/layout/IconVerticalSolidList"/>
    <dgm:cxn modelId="{A67CCF31-2E89-4A72-9E3C-0C9973E7BECC}" type="presParOf" srcId="{448F37C9-5EA7-4B14-8FCE-D2FFF7B58054}" destId="{D283F091-E62E-4AAE-AD3F-6D4FBFD4807B}" srcOrd="2" destOrd="0" presId="urn:microsoft.com/office/officeart/2018/2/layout/IconVerticalSolidList"/>
    <dgm:cxn modelId="{15E19487-6C08-493C-A5C1-CA6447F4F5D6}" type="presParOf" srcId="{448F37C9-5EA7-4B14-8FCE-D2FFF7B58054}" destId="{EABC6B92-9416-4807-AD28-08822BE4FC02}" srcOrd="3" destOrd="0" presId="urn:microsoft.com/office/officeart/2018/2/layout/IconVerticalSolidList"/>
    <dgm:cxn modelId="{532A2640-0397-41DB-8A67-5A7A81BBB7CA}" type="presParOf" srcId="{A656FE03-8863-4EDC-A987-31E1806DFB57}" destId="{91BC4A91-7221-4383-8217-C599E43C7FF3}" srcOrd="3" destOrd="0" presId="urn:microsoft.com/office/officeart/2018/2/layout/IconVerticalSolidList"/>
    <dgm:cxn modelId="{8CB5D205-67B3-48FE-B270-150A30011EB7}" type="presParOf" srcId="{A656FE03-8863-4EDC-A987-31E1806DFB57}" destId="{D75B42E5-A70C-47FA-84A5-772AEF82156C}" srcOrd="4" destOrd="0" presId="urn:microsoft.com/office/officeart/2018/2/layout/IconVerticalSolidList"/>
    <dgm:cxn modelId="{2FF8BC52-6096-426C-8278-8816F94D987A}" type="presParOf" srcId="{D75B42E5-A70C-47FA-84A5-772AEF82156C}" destId="{DE3DE3FF-3951-4497-A371-8594CAC90438}" srcOrd="0" destOrd="0" presId="urn:microsoft.com/office/officeart/2018/2/layout/IconVerticalSolidList"/>
    <dgm:cxn modelId="{06449462-42FA-42E1-B4DF-CE36F5F6476D}" type="presParOf" srcId="{D75B42E5-A70C-47FA-84A5-772AEF82156C}" destId="{35E23606-5B87-4BA6-9363-474980D87F13}" srcOrd="1" destOrd="0" presId="urn:microsoft.com/office/officeart/2018/2/layout/IconVerticalSolidList"/>
    <dgm:cxn modelId="{510BAF35-3C9C-47E7-BB3A-7D93954DCFD7}" type="presParOf" srcId="{D75B42E5-A70C-47FA-84A5-772AEF82156C}" destId="{B6067B00-14DB-4468-BE4D-B77F85C4A7A6}" srcOrd="2" destOrd="0" presId="urn:microsoft.com/office/officeart/2018/2/layout/IconVerticalSolidList"/>
    <dgm:cxn modelId="{75E1DE22-3EF9-42D5-AAC5-87A4766A4961}" type="presParOf" srcId="{D75B42E5-A70C-47FA-84A5-772AEF82156C}" destId="{980DDE14-32AA-4AEB-8327-B47B20D3ED6A}" srcOrd="3" destOrd="0" presId="urn:microsoft.com/office/officeart/2018/2/layout/IconVerticalSolidList"/>
    <dgm:cxn modelId="{95200CDF-E355-493C-A66F-53D88FF9CD4F}" type="presParOf" srcId="{A656FE03-8863-4EDC-A987-31E1806DFB57}" destId="{17F28BBC-3AB6-4B0F-93EA-316D7690BD6E}" srcOrd="5" destOrd="0" presId="urn:microsoft.com/office/officeart/2018/2/layout/IconVerticalSolidList"/>
    <dgm:cxn modelId="{56C33EE8-18D3-41BE-8113-B04BDF1D69C0}" type="presParOf" srcId="{A656FE03-8863-4EDC-A987-31E1806DFB57}" destId="{263F5576-66F2-4C46-883F-2CCF2047B54A}" srcOrd="6" destOrd="0" presId="urn:microsoft.com/office/officeart/2018/2/layout/IconVerticalSolidList"/>
    <dgm:cxn modelId="{84961E3F-0E2E-49FE-9681-B19A50F8C380}" type="presParOf" srcId="{263F5576-66F2-4C46-883F-2CCF2047B54A}" destId="{3B0D3CA2-59CC-4536-9DEC-9DBA868D2EFC}" srcOrd="0" destOrd="0" presId="urn:microsoft.com/office/officeart/2018/2/layout/IconVerticalSolidList"/>
    <dgm:cxn modelId="{71AC0072-11A3-42F6-B7E7-19425D6BB431}" type="presParOf" srcId="{263F5576-66F2-4C46-883F-2CCF2047B54A}" destId="{715354F3-BE07-472C-83D8-9D0BD64A140A}" srcOrd="1" destOrd="0" presId="urn:microsoft.com/office/officeart/2018/2/layout/IconVerticalSolidList"/>
    <dgm:cxn modelId="{D4BC5795-3052-4670-8305-08B4644736B9}" type="presParOf" srcId="{263F5576-66F2-4C46-883F-2CCF2047B54A}" destId="{6B35DE83-166C-44CF-AB95-58368367A48C}" srcOrd="2" destOrd="0" presId="urn:microsoft.com/office/officeart/2018/2/layout/IconVerticalSolidList"/>
    <dgm:cxn modelId="{DA990A90-1154-4B91-B2D0-C572921E5E92}" type="presParOf" srcId="{263F5576-66F2-4C46-883F-2CCF2047B54A}" destId="{3B7009F6-A5AD-4676-B18F-6D73DD28EAA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F0B196-A606-428F-B06B-D3A98CB7EB53}" type="doc">
      <dgm:prSet loTypeId="urn:microsoft.com/office/officeart/2016/7/layout/BasicLinearProcessNumbered" loCatId="process" qsTypeId="urn:microsoft.com/office/officeart/2005/8/quickstyle/simple1" qsCatId="simple" csTypeId="urn:microsoft.com/office/officeart/2005/8/colors/accent1_2" csCatId="accent1"/>
      <dgm:spPr/>
      <dgm:t>
        <a:bodyPr/>
        <a:lstStyle/>
        <a:p>
          <a:endParaRPr lang="en-US"/>
        </a:p>
      </dgm:t>
    </dgm:pt>
    <dgm:pt modelId="{2B671588-9AC2-4C3A-9720-5D16D5D32FD8}">
      <dgm:prSet/>
      <dgm:spPr/>
      <dgm:t>
        <a:bodyPr/>
        <a:lstStyle/>
        <a:p>
          <a:r>
            <a:rPr lang="en-US"/>
            <a:t>Divide the non-right triangle into two right triangles by drawing its altitude.</a:t>
          </a:r>
        </a:p>
      </dgm:t>
    </dgm:pt>
    <dgm:pt modelId="{1A94F796-E6A3-4E39-964B-49EA99963079}" type="parTrans" cxnId="{FCC9B506-BF11-4FD4-B51E-8653CA2EF5E6}">
      <dgm:prSet/>
      <dgm:spPr/>
      <dgm:t>
        <a:bodyPr/>
        <a:lstStyle/>
        <a:p>
          <a:endParaRPr lang="en-US"/>
        </a:p>
      </dgm:t>
    </dgm:pt>
    <dgm:pt modelId="{3F9DBE55-334E-447C-B1DE-F166B9C9265C}" type="sibTrans" cxnId="{FCC9B506-BF11-4FD4-B51E-8653CA2EF5E6}">
      <dgm:prSet phldrT="1" phldr="0"/>
      <dgm:spPr/>
      <dgm:t>
        <a:bodyPr/>
        <a:lstStyle/>
        <a:p>
          <a:r>
            <a:rPr lang="en-US"/>
            <a:t>1</a:t>
          </a:r>
        </a:p>
      </dgm:t>
    </dgm:pt>
    <dgm:pt modelId="{60943161-B504-43C4-93AC-AC8F3D3A8C3C}">
      <dgm:prSet/>
      <dgm:spPr/>
      <dgm:t>
        <a:bodyPr/>
        <a:lstStyle/>
        <a:p>
          <a:r>
            <a:rPr lang="en-US"/>
            <a:t>Calculate the area of each right triangle using the formula 1/2 * Base * Height.</a:t>
          </a:r>
        </a:p>
      </dgm:t>
    </dgm:pt>
    <dgm:pt modelId="{2ED5DBD9-F305-464A-BF28-E4FC3A1E5987}" type="parTrans" cxnId="{3F151045-B63D-4C85-8120-9BE86D401113}">
      <dgm:prSet/>
      <dgm:spPr/>
      <dgm:t>
        <a:bodyPr/>
        <a:lstStyle/>
        <a:p>
          <a:endParaRPr lang="en-US"/>
        </a:p>
      </dgm:t>
    </dgm:pt>
    <dgm:pt modelId="{EA7A62EB-6E07-4DD1-AF48-B64EF77C8098}" type="sibTrans" cxnId="{3F151045-B63D-4C85-8120-9BE86D401113}">
      <dgm:prSet phldrT="2" phldr="0"/>
      <dgm:spPr/>
      <dgm:t>
        <a:bodyPr/>
        <a:lstStyle/>
        <a:p>
          <a:r>
            <a:rPr lang="en-US"/>
            <a:t>2</a:t>
          </a:r>
        </a:p>
      </dgm:t>
    </dgm:pt>
    <dgm:pt modelId="{00F5334C-32A4-4A2C-A968-D9C011849029}">
      <dgm:prSet/>
      <dgm:spPr/>
      <dgm:t>
        <a:bodyPr/>
        <a:lstStyle/>
        <a:p>
          <a:r>
            <a:rPr lang="en-US"/>
            <a:t>Add the areas of the two right triangles to find the total area of the non-right triangle.</a:t>
          </a:r>
        </a:p>
      </dgm:t>
    </dgm:pt>
    <dgm:pt modelId="{DC084391-261D-4A40-8CCF-5F892A10E829}" type="parTrans" cxnId="{8CEE1661-5C3B-4ACC-9373-A7A96F3824B8}">
      <dgm:prSet/>
      <dgm:spPr/>
      <dgm:t>
        <a:bodyPr/>
        <a:lstStyle/>
        <a:p>
          <a:endParaRPr lang="en-US"/>
        </a:p>
      </dgm:t>
    </dgm:pt>
    <dgm:pt modelId="{226C3980-F49A-4414-A92F-B5A66B894EBB}" type="sibTrans" cxnId="{8CEE1661-5C3B-4ACC-9373-A7A96F3824B8}">
      <dgm:prSet phldrT="3" phldr="0"/>
      <dgm:spPr/>
      <dgm:t>
        <a:bodyPr/>
        <a:lstStyle/>
        <a:p>
          <a:r>
            <a:rPr lang="en-US"/>
            <a:t>3</a:t>
          </a:r>
        </a:p>
      </dgm:t>
    </dgm:pt>
    <dgm:pt modelId="{965CF381-206F-4FF2-92D3-F1159CAB9797}" type="pres">
      <dgm:prSet presAssocID="{28F0B196-A606-428F-B06B-D3A98CB7EB53}" presName="Name0" presStyleCnt="0">
        <dgm:presLayoutVars>
          <dgm:animLvl val="lvl"/>
          <dgm:resizeHandles val="exact"/>
        </dgm:presLayoutVars>
      </dgm:prSet>
      <dgm:spPr/>
    </dgm:pt>
    <dgm:pt modelId="{B7B62F91-477D-4DCB-BECA-887F0E81E0EF}" type="pres">
      <dgm:prSet presAssocID="{2B671588-9AC2-4C3A-9720-5D16D5D32FD8}" presName="compositeNode" presStyleCnt="0">
        <dgm:presLayoutVars>
          <dgm:bulletEnabled val="1"/>
        </dgm:presLayoutVars>
      </dgm:prSet>
      <dgm:spPr/>
    </dgm:pt>
    <dgm:pt modelId="{E9534D81-8E4E-47C7-B149-3CDE41EAA810}" type="pres">
      <dgm:prSet presAssocID="{2B671588-9AC2-4C3A-9720-5D16D5D32FD8}" presName="bgRect" presStyleLbl="bgAccFollowNode1" presStyleIdx="0" presStyleCnt="3"/>
      <dgm:spPr/>
    </dgm:pt>
    <dgm:pt modelId="{DD23CEBB-631D-4B12-BA5D-8BC3C1A46FE6}" type="pres">
      <dgm:prSet presAssocID="{3F9DBE55-334E-447C-B1DE-F166B9C9265C}" presName="sibTransNodeCircle" presStyleLbl="alignNode1" presStyleIdx="0" presStyleCnt="6">
        <dgm:presLayoutVars>
          <dgm:chMax val="0"/>
          <dgm:bulletEnabled/>
        </dgm:presLayoutVars>
      </dgm:prSet>
      <dgm:spPr/>
    </dgm:pt>
    <dgm:pt modelId="{AE8430C6-71C0-4E0D-823C-6DEE4290B144}" type="pres">
      <dgm:prSet presAssocID="{2B671588-9AC2-4C3A-9720-5D16D5D32FD8}" presName="bottomLine" presStyleLbl="alignNode1" presStyleIdx="1" presStyleCnt="6">
        <dgm:presLayoutVars/>
      </dgm:prSet>
      <dgm:spPr/>
    </dgm:pt>
    <dgm:pt modelId="{B7C34930-EDEB-45C9-879E-E7C8E2EF6AAD}" type="pres">
      <dgm:prSet presAssocID="{2B671588-9AC2-4C3A-9720-5D16D5D32FD8}" presName="nodeText" presStyleLbl="bgAccFollowNode1" presStyleIdx="0" presStyleCnt="3">
        <dgm:presLayoutVars>
          <dgm:bulletEnabled val="1"/>
        </dgm:presLayoutVars>
      </dgm:prSet>
      <dgm:spPr/>
    </dgm:pt>
    <dgm:pt modelId="{2CD5ADC1-F89D-4BA7-B5B0-BE8263903F4E}" type="pres">
      <dgm:prSet presAssocID="{3F9DBE55-334E-447C-B1DE-F166B9C9265C}" presName="sibTrans" presStyleCnt="0"/>
      <dgm:spPr/>
    </dgm:pt>
    <dgm:pt modelId="{D649D1FC-8346-4989-BC43-AE909AC9BED0}" type="pres">
      <dgm:prSet presAssocID="{60943161-B504-43C4-93AC-AC8F3D3A8C3C}" presName="compositeNode" presStyleCnt="0">
        <dgm:presLayoutVars>
          <dgm:bulletEnabled val="1"/>
        </dgm:presLayoutVars>
      </dgm:prSet>
      <dgm:spPr/>
    </dgm:pt>
    <dgm:pt modelId="{44C53FC6-90C8-4A9A-8EB3-342EDA29C7C1}" type="pres">
      <dgm:prSet presAssocID="{60943161-B504-43C4-93AC-AC8F3D3A8C3C}" presName="bgRect" presStyleLbl="bgAccFollowNode1" presStyleIdx="1" presStyleCnt="3"/>
      <dgm:spPr/>
    </dgm:pt>
    <dgm:pt modelId="{F8F7C38D-619B-4E96-9730-B537D20E7995}" type="pres">
      <dgm:prSet presAssocID="{EA7A62EB-6E07-4DD1-AF48-B64EF77C8098}" presName="sibTransNodeCircle" presStyleLbl="alignNode1" presStyleIdx="2" presStyleCnt="6">
        <dgm:presLayoutVars>
          <dgm:chMax val="0"/>
          <dgm:bulletEnabled/>
        </dgm:presLayoutVars>
      </dgm:prSet>
      <dgm:spPr/>
    </dgm:pt>
    <dgm:pt modelId="{CAD0AB3C-BC0D-4F86-974D-5841DE54B6A4}" type="pres">
      <dgm:prSet presAssocID="{60943161-B504-43C4-93AC-AC8F3D3A8C3C}" presName="bottomLine" presStyleLbl="alignNode1" presStyleIdx="3" presStyleCnt="6">
        <dgm:presLayoutVars/>
      </dgm:prSet>
      <dgm:spPr/>
    </dgm:pt>
    <dgm:pt modelId="{E123B7B4-55CF-41B6-8E4B-A5B9087B60DD}" type="pres">
      <dgm:prSet presAssocID="{60943161-B504-43C4-93AC-AC8F3D3A8C3C}" presName="nodeText" presStyleLbl="bgAccFollowNode1" presStyleIdx="1" presStyleCnt="3">
        <dgm:presLayoutVars>
          <dgm:bulletEnabled val="1"/>
        </dgm:presLayoutVars>
      </dgm:prSet>
      <dgm:spPr/>
    </dgm:pt>
    <dgm:pt modelId="{EA661D36-2A96-49FD-A242-FBD91D87C4DE}" type="pres">
      <dgm:prSet presAssocID="{EA7A62EB-6E07-4DD1-AF48-B64EF77C8098}" presName="sibTrans" presStyleCnt="0"/>
      <dgm:spPr/>
    </dgm:pt>
    <dgm:pt modelId="{EE9F980D-4A18-44DE-87D7-A2331DDC7BD9}" type="pres">
      <dgm:prSet presAssocID="{00F5334C-32A4-4A2C-A968-D9C011849029}" presName="compositeNode" presStyleCnt="0">
        <dgm:presLayoutVars>
          <dgm:bulletEnabled val="1"/>
        </dgm:presLayoutVars>
      </dgm:prSet>
      <dgm:spPr/>
    </dgm:pt>
    <dgm:pt modelId="{4AF27153-E11D-40D7-BA72-065DDBCF2E47}" type="pres">
      <dgm:prSet presAssocID="{00F5334C-32A4-4A2C-A968-D9C011849029}" presName="bgRect" presStyleLbl="bgAccFollowNode1" presStyleIdx="2" presStyleCnt="3"/>
      <dgm:spPr/>
    </dgm:pt>
    <dgm:pt modelId="{E4CE9E5F-CDF4-448B-B77A-034900AEFD42}" type="pres">
      <dgm:prSet presAssocID="{226C3980-F49A-4414-A92F-B5A66B894EBB}" presName="sibTransNodeCircle" presStyleLbl="alignNode1" presStyleIdx="4" presStyleCnt="6">
        <dgm:presLayoutVars>
          <dgm:chMax val="0"/>
          <dgm:bulletEnabled/>
        </dgm:presLayoutVars>
      </dgm:prSet>
      <dgm:spPr/>
    </dgm:pt>
    <dgm:pt modelId="{8A276248-93BC-4A08-95AB-C7D533C57FE9}" type="pres">
      <dgm:prSet presAssocID="{00F5334C-32A4-4A2C-A968-D9C011849029}" presName="bottomLine" presStyleLbl="alignNode1" presStyleIdx="5" presStyleCnt="6">
        <dgm:presLayoutVars/>
      </dgm:prSet>
      <dgm:spPr/>
    </dgm:pt>
    <dgm:pt modelId="{91599AE4-CAFD-49BF-B82D-17DB2357DABA}" type="pres">
      <dgm:prSet presAssocID="{00F5334C-32A4-4A2C-A968-D9C011849029}" presName="nodeText" presStyleLbl="bgAccFollowNode1" presStyleIdx="2" presStyleCnt="3">
        <dgm:presLayoutVars>
          <dgm:bulletEnabled val="1"/>
        </dgm:presLayoutVars>
      </dgm:prSet>
      <dgm:spPr/>
    </dgm:pt>
  </dgm:ptLst>
  <dgm:cxnLst>
    <dgm:cxn modelId="{FCC9B506-BF11-4FD4-B51E-8653CA2EF5E6}" srcId="{28F0B196-A606-428F-B06B-D3A98CB7EB53}" destId="{2B671588-9AC2-4C3A-9720-5D16D5D32FD8}" srcOrd="0" destOrd="0" parTransId="{1A94F796-E6A3-4E39-964B-49EA99963079}" sibTransId="{3F9DBE55-334E-447C-B1DE-F166B9C9265C}"/>
    <dgm:cxn modelId="{49F0041B-9431-44CB-B367-1F2C5AAB459C}" type="presOf" srcId="{EA7A62EB-6E07-4DD1-AF48-B64EF77C8098}" destId="{F8F7C38D-619B-4E96-9730-B537D20E7995}" srcOrd="0" destOrd="0" presId="urn:microsoft.com/office/officeart/2016/7/layout/BasicLinearProcessNumbered"/>
    <dgm:cxn modelId="{EE7ECC2E-F72C-4F9A-A80D-A2958F3C80AD}" type="presOf" srcId="{2B671588-9AC2-4C3A-9720-5D16D5D32FD8}" destId="{B7C34930-EDEB-45C9-879E-E7C8E2EF6AAD}" srcOrd="1" destOrd="0" presId="urn:microsoft.com/office/officeart/2016/7/layout/BasicLinearProcessNumbered"/>
    <dgm:cxn modelId="{8CEE1661-5C3B-4ACC-9373-A7A96F3824B8}" srcId="{28F0B196-A606-428F-B06B-D3A98CB7EB53}" destId="{00F5334C-32A4-4A2C-A968-D9C011849029}" srcOrd="2" destOrd="0" parTransId="{DC084391-261D-4A40-8CCF-5F892A10E829}" sibTransId="{226C3980-F49A-4414-A92F-B5A66B894EBB}"/>
    <dgm:cxn modelId="{3F151045-B63D-4C85-8120-9BE86D401113}" srcId="{28F0B196-A606-428F-B06B-D3A98CB7EB53}" destId="{60943161-B504-43C4-93AC-AC8F3D3A8C3C}" srcOrd="1" destOrd="0" parTransId="{2ED5DBD9-F305-464A-BF28-E4FC3A1E5987}" sibTransId="{EA7A62EB-6E07-4DD1-AF48-B64EF77C8098}"/>
    <dgm:cxn modelId="{BAEC587A-A52B-41E0-BABF-947E0A8B5F71}" type="presOf" srcId="{00F5334C-32A4-4A2C-A968-D9C011849029}" destId="{4AF27153-E11D-40D7-BA72-065DDBCF2E47}" srcOrd="0" destOrd="0" presId="urn:microsoft.com/office/officeart/2016/7/layout/BasicLinearProcessNumbered"/>
    <dgm:cxn modelId="{CA72DC84-A7C3-4925-BFD3-25BF02A70B8E}" type="presOf" srcId="{28F0B196-A606-428F-B06B-D3A98CB7EB53}" destId="{965CF381-206F-4FF2-92D3-F1159CAB9797}" srcOrd="0" destOrd="0" presId="urn:microsoft.com/office/officeart/2016/7/layout/BasicLinearProcessNumbered"/>
    <dgm:cxn modelId="{AF924493-D5F1-4DDA-8A5E-8175AB991513}" type="presOf" srcId="{226C3980-F49A-4414-A92F-B5A66B894EBB}" destId="{E4CE9E5F-CDF4-448B-B77A-034900AEFD42}" srcOrd="0" destOrd="0" presId="urn:microsoft.com/office/officeart/2016/7/layout/BasicLinearProcessNumbered"/>
    <dgm:cxn modelId="{2B4F879C-1440-4892-A9DC-6FFB46EC2452}" type="presOf" srcId="{3F9DBE55-334E-447C-B1DE-F166B9C9265C}" destId="{DD23CEBB-631D-4B12-BA5D-8BC3C1A46FE6}" srcOrd="0" destOrd="0" presId="urn:microsoft.com/office/officeart/2016/7/layout/BasicLinearProcessNumbered"/>
    <dgm:cxn modelId="{922E07A7-A56D-4112-B569-3DA963878CDC}" type="presOf" srcId="{2B671588-9AC2-4C3A-9720-5D16D5D32FD8}" destId="{E9534D81-8E4E-47C7-B149-3CDE41EAA810}" srcOrd="0" destOrd="0" presId="urn:microsoft.com/office/officeart/2016/7/layout/BasicLinearProcessNumbered"/>
    <dgm:cxn modelId="{B8D06ABD-C64C-4B81-9E1C-767F1FB064E6}" type="presOf" srcId="{00F5334C-32A4-4A2C-A968-D9C011849029}" destId="{91599AE4-CAFD-49BF-B82D-17DB2357DABA}" srcOrd="1" destOrd="0" presId="urn:microsoft.com/office/officeart/2016/7/layout/BasicLinearProcessNumbered"/>
    <dgm:cxn modelId="{28E424DD-521D-4B93-905E-8528A8506BB0}" type="presOf" srcId="{60943161-B504-43C4-93AC-AC8F3D3A8C3C}" destId="{E123B7B4-55CF-41B6-8E4B-A5B9087B60DD}" srcOrd="1" destOrd="0" presId="urn:microsoft.com/office/officeart/2016/7/layout/BasicLinearProcessNumbered"/>
    <dgm:cxn modelId="{7654FFED-F47C-44A9-B765-2180BE9BE510}" type="presOf" srcId="{60943161-B504-43C4-93AC-AC8F3D3A8C3C}" destId="{44C53FC6-90C8-4A9A-8EB3-342EDA29C7C1}" srcOrd="0" destOrd="0" presId="urn:microsoft.com/office/officeart/2016/7/layout/BasicLinearProcessNumbered"/>
    <dgm:cxn modelId="{EA9F3E50-3FBB-4B9C-9DE2-0791B5D92AF8}" type="presParOf" srcId="{965CF381-206F-4FF2-92D3-F1159CAB9797}" destId="{B7B62F91-477D-4DCB-BECA-887F0E81E0EF}" srcOrd="0" destOrd="0" presId="urn:microsoft.com/office/officeart/2016/7/layout/BasicLinearProcessNumbered"/>
    <dgm:cxn modelId="{31B2056B-1CEC-4413-BCF9-7B8401B99430}" type="presParOf" srcId="{B7B62F91-477D-4DCB-BECA-887F0E81E0EF}" destId="{E9534D81-8E4E-47C7-B149-3CDE41EAA810}" srcOrd="0" destOrd="0" presId="urn:microsoft.com/office/officeart/2016/7/layout/BasicLinearProcessNumbered"/>
    <dgm:cxn modelId="{1624CA9F-A46B-45A2-A7B3-D7E767017245}" type="presParOf" srcId="{B7B62F91-477D-4DCB-BECA-887F0E81E0EF}" destId="{DD23CEBB-631D-4B12-BA5D-8BC3C1A46FE6}" srcOrd="1" destOrd="0" presId="urn:microsoft.com/office/officeart/2016/7/layout/BasicLinearProcessNumbered"/>
    <dgm:cxn modelId="{EA25EDBF-4097-454C-BA89-BE1F99F8BBAA}" type="presParOf" srcId="{B7B62F91-477D-4DCB-BECA-887F0E81E0EF}" destId="{AE8430C6-71C0-4E0D-823C-6DEE4290B144}" srcOrd="2" destOrd="0" presId="urn:microsoft.com/office/officeart/2016/7/layout/BasicLinearProcessNumbered"/>
    <dgm:cxn modelId="{D538E775-9CFF-4E23-A191-C6F870006380}" type="presParOf" srcId="{B7B62F91-477D-4DCB-BECA-887F0E81E0EF}" destId="{B7C34930-EDEB-45C9-879E-E7C8E2EF6AAD}" srcOrd="3" destOrd="0" presId="urn:microsoft.com/office/officeart/2016/7/layout/BasicLinearProcessNumbered"/>
    <dgm:cxn modelId="{01F34FC8-9319-4529-AE45-1BA17CED2894}" type="presParOf" srcId="{965CF381-206F-4FF2-92D3-F1159CAB9797}" destId="{2CD5ADC1-F89D-4BA7-B5B0-BE8263903F4E}" srcOrd="1" destOrd="0" presId="urn:microsoft.com/office/officeart/2016/7/layout/BasicLinearProcessNumbered"/>
    <dgm:cxn modelId="{C99522AF-1581-4488-998B-78F8C9D31147}" type="presParOf" srcId="{965CF381-206F-4FF2-92D3-F1159CAB9797}" destId="{D649D1FC-8346-4989-BC43-AE909AC9BED0}" srcOrd="2" destOrd="0" presId="urn:microsoft.com/office/officeart/2016/7/layout/BasicLinearProcessNumbered"/>
    <dgm:cxn modelId="{54F3DF8A-BD44-4758-8FFA-A6AA08BF748D}" type="presParOf" srcId="{D649D1FC-8346-4989-BC43-AE909AC9BED0}" destId="{44C53FC6-90C8-4A9A-8EB3-342EDA29C7C1}" srcOrd="0" destOrd="0" presId="urn:microsoft.com/office/officeart/2016/7/layout/BasicLinearProcessNumbered"/>
    <dgm:cxn modelId="{4961822A-D7AF-420B-9DDB-8CB7EABA0950}" type="presParOf" srcId="{D649D1FC-8346-4989-BC43-AE909AC9BED0}" destId="{F8F7C38D-619B-4E96-9730-B537D20E7995}" srcOrd="1" destOrd="0" presId="urn:microsoft.com/office/officeart/2016/7/layout/BasicLinearProcessNumbered"/>
    <dgm:cxn modelId="{B725E7C7-7A45-493E-AF7C-E834B31F8DCA}" type="presParOf" srcId="{D649D1FC-8346-4989-BC43-AE909AC9BED0}" destId="{CAD0AB3C-BC0D-4F86-974D-5841DE54B6A4}" srcOrd="2" destOrd="0" presId="urn:microsoft.com/office/officeart/2016/7/layout/BasicLinearProcessNumbered"/>
    <dgm:cxn modelId="{75425AD5-F3B0-474A-8C20-097899A41778}" type="presParOf" srcId="{D649D1FC-8346-4989-BC43-AE909AC9BED0}" destId="{E123B7B4-55CF-41B6-8E4B-A5B9087B60DD}" srcOrd="3" destOrd="0" presId="urn:microsoft.com/office/officeart/2016/7/layout/BasicLinearProcessNumbered"/>
    <dgm:cxn modelId="{7AEA3C25-A87E-4506-A859-0B5FC0A031C8}" type="presParOf" srcId="{965CF381-206F-4FF2-92D3-F1159CAB9797}" destId="{EA661D36-2A96-49FD-A242-FBD91D87C4DE}" srcOrd="3" destOrd="0" presId="urn:microsoft.com/office/officeart/2016/7/layout/BasicLinearProcessNumbered"/>
    <dgm:cxn modelId="{BB4F2780-09E2-49AE-BE40-778EF17031D6}" type="presParOf" srcId="{965CF381-206F-4FF2-92D3-F1159CAB9797}" destId="{EE9F980D-4A18-44DE-87D7-A2331DDC7BD9}" srcOrd="4" destOrd="0" presId="urn:microsoft.com/office/officeart/2016/7/layout/BasicLinearProcessNumbered"/>
    <dgm:cxn modelId="{54708363-4936-4F69-80CE-FD7B4AA8B142}" type="presParOf" srcId="{EE9F980D-4A18-44DE-87D7-A2331DDC7BD9}" destId="{4AF27153-E11D-40D7-BA72-065DDBCF2E47}" srcOrd="0" destOrd="0" presId="urn:microsoft.com/office/officeart/2016/7/layout/BasicLinearProcessNumbered"/>
    <dgm:cxn modelId="{7EDD84A8-DFF9-4039-9F08-62F618D72B6B}" type="presParOf" srcId="{EE9F980D-4A18-44DE-87D7-A2331DDC7BD9}" destId="{E4CE9E5F-CDF4-448B-B77A-034900AEFD42}" srcOrd="1" destOrd="0" presId="urn:microsoft.com/office/officeart/2016/7/layout/BasicLinearProcessNumbered"/>
    <dgm:cxn modelId="{97111CF2-42E2-4846-8AF0-95F0F51C2CEF}" type="presParOf" srcId="{EE9F980D-4A18-44DE-87D7-A2331DDC7BD9}" destId="{8A276248-93BC-4A08-95AB-C7D533C57FE9}" srcOrd="2" destOrd="0" presId="urn:microsoft.com/office/officeart/2016/7/layout/BasicLinearProcessNumbered"/>
    <dgm:cxn modelId="{9C733A67-6A48-435E-8574-AE4CE87EE55F}" type="presParOf" srcId="{EE9F980D-4A18-44DE-87D7-A2331DDC7BD9}" destId="{91599AE4-CAFD-49BF-B82D-17DB2357DABA}"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9575D5-FE15-41B8-B53E-08163A4ADC9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E82A215-5148-45DD-B38F-3A2262CBF3A4}">
      <dgm:prSet/>
      <dgm:spPr/>
      <dgm:t>
        <a:bodyPr/>
        <a:lstStyle/>
        <a:p>
          <a:pPr>
            <a:lnSpc>
              <a:spcPct val="100000"/>
            </a:lnSpc>
          </a:pPr>
          <a:r>
            <a:rPr lang="en-US"/>
            <a:t>Always draw a picture of the problem and label the given information.</a:t>
          </a:r>
        </a:p>
      </dgm:t>
    </dgm:pt>
    <dgm:pt modelId="{1BCDC182-D623-4CC1-BCCF-718A4CEC6B5D}" type="parTrans" cxnId="{10B82D1D-2F5F-46C0-BB7E-CDD94DBC14F9}">
      <dgm:prSet/>
      <dgm:spPr/>
      <dgm:t>
        <a:bodyPr/>
        <a:lstStyle/>
        <a:p>
          <a:endParaRPr lang="en-US"/>
        </a:p>
      </dgm:t>
    </dgm:pt>
    <dgm:pt modelId="{65A5CDD6-E8D4-4FBE-8113-8D5E5FF4D2B8}" type="sibTrans" cxnId="{10B82D1D-2F5F-46C0-BB7E-CDD94DBC14F9}">
      <dgm:prSet/>
      <dgm:spPr/>
      <dgm:t>
        <a:bodyPr/>
        <a:lstStyle/>
        <a:p>
          <a:endParaRPr lang="en-US"/>
        </a:p>
      </dgm:t>
    </dgm:pt>
    <dgm:pt modelId="{195AFD1D-A6D6-4F62-9444-6C7A2D3E6A95}">
      <dgm:prSet/>
      <dgm:spPr/>
      <dgm:t>
        <a:bodyPr/>
        <a:lstStyle/>
        <a:p>
          <a:pPr>
            <a:lnSpc>
              <a:spcPct val="100000"/>
            </a:lnSpc>
          </a:pPr>
          <a:r>
            <a:rPr lang="en-US"/>
            <a:t>Be careful when calculating the altitude of a triangle.</a:t>
          </a:r>
        </a:p>
      </dgm:t>
    </dgm:pt>
    <dgm:pt modelId="{C9733C27-8775-4F2B-A165-C669D1855277}" type="parTrans" cxnId="{143B7F16-68D1-41F5-8119-6171412B7285}">
      <dgm:prSet/>
      <dgm:spPr/>
      <dgm:t>
        <a:bodyPr/>
        <a:lstStyle/>
        <a:p>
          <a:endParaRPr lang="en-US"/>
        </a:p>
      </dgm:t>
    </dgm:pt>
    <dgm:pt modelId="{55D5C0D1-41BE-4F9E-8A7C-052C7719EDD5}" type="sibTrans" cxnId="{143B7F16-68D1-41F5-8119-6171412B7285}">
      <dgm:prSet/>
      <dgm:spPr/>
      <dgm:t>
        <a:bodyPr/>
        <a:lstStyle/>
        <a:p>
          <a:endParaRPr lang="en-US"/>
        </a:p>
      </dgm:t>
    </dgm:pt>
    <dgm:pt modelId="{6C0F30C7-995D-4C32-AE96-26935487A688}">
      <dgm:prSet/>
      <dgm:spPr/>
      <dgm:t>
        <a:bodyPr/>
        <a:lstStyle/>
        <a:p>
          <a:pPr>
            <a:lnSpc>
              <a:spcPct val="100000"/>
            </a:lnSpc>
          </a:pPr>
          <a:r>
            <a:rPr lang="en-US"/>
            <a:t>Check your work by using both methods and see if you get the same answer.</a:t>
          </a:r>
        </a:p>
      </dgm:t>
    </dgm:pt>
    <dgm:pt modelId="{77F6CDD6-6147-4A62-AC4D-EAE8480B0161}" type="parTrans" cxnId="{66F75B0A-D218-4FC0-86CE-B5A124E8D9FD}">
      <dgm:prSet/>
      <dgm:spPr/>
      <dgm:t>
        <a:bodyPr/>
        <a:lstStyle/>
        <a:p>
          <a:endParaRPr lang="en-US"/>
        </a:p>
      </dgm:t>
    </dgm:pt>
    <dgm:pt modelId="{018B6969-F593-4D5C-8319-F017C4195511}" type="sibTrans" cxnId="{66F75B0A-D218-4FC0-86CE-B5A124E8D9FD}">
      <dgm:prSet/>
      <dgm:spPr/>
      <dgm:t>
        <a:bodyPr/>
        <a:lstStyle/>
        <a:p>
          <a:endParaRPr lang="en-US"/>
        </a:p>
      </dgm:t>
    </dgm:pt>
    <dgm:pt modelId="{532114D0-86DF-420F-BFE1-B56942CF8428}" type="pres">
      <dgm:prSet presAssocID="{A49575D5-FE15-41B8-B53E-08163A4ADC97}" presName="root" presStyleCnt="0">
        <dgm:presLayoutVars>
          <dgm:dir/>
          <dgm:resizeHandles val="exact"/>
        </dgm:presLayoutVars>
      </dgm:prSet>
      <dgm:spPr/>
    </dgm:pt>
    <dgm:pt modelId="{2C082169-3244-473C-8C84-2498EA76564E}" type="pres">
      <dgm:prSet presAssocID="{DE82A215-5148-45DD-B38F-3A2262CBF3A4}" presName="compNode" presStyleCnt="0"/>
      <dgm:spPr/>
    </dgm:pt>
    <dgm:pt modelId="{FD551A88-97BE-41C2-BCBD-E7E46BC872B6}" type="pres">
      <dgm:prSet presAssocID="{DE82A215-5148-45DD-B38F-3A2262CBF3A4}" presName="bgRect" presStyleLbl="bgShp" presStyleIdx="0" presStyleCnt="3"/>
      <dgm:spPr/>
    </dgm:pt>
    <dgm:pt modelId="{7AB22CEE-51A8-417A-AA06-13FBF89239EE}" type="pres">
      <dgm:prSet presAssocID="{DE82A215-5148-45DD-B38F-3A2262CBF3A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mages"/>
        </a:ext>
      </dgm:extLst>
    </dgm:pt>
    <dgm:pt modelId="{56C5DD0C-D2D6-47CC-A72B-C62A0F80F385}" type="pres">
      <dgm:prSet presAssocID="{DE82A215-5148-45DD-B38F-3A2262CBF3A4}" presName="spaceRect" presStyleCnt="0"/>
      <dgm:spPr/>
    </dgm:pt>
    <dgm:pt modelId="{2F65BB4C-10AA-4ADA-8066-57317AA162AD}" type="pres">
      <dgm:prSet presAssocID="{DE82A215-5148-45DD-B38F-3A2262CBF3A4}" presName="parTx" presStyleLbl="revTx" presStyleIdx="0" presStyleCnt="3">
        <dgm:presLayoutVars>
          <dgm:chMax val="0"/>
          <dgm:chPref val="0"/>
        </dgm:presLayoutVars>
      </dgm:prSet>
      <dgm:spPr/>
    </dgm:pt>
    <dgm:pt modelId="{1388ABA6-9F46-4C05-B1DC-79ADB1B981E2}" type="pres">
      <dgm:prSet presAssocID="{65A5CDD6-E8D4-4FBE-8113-8D5E5FF4D2B8}" presName="sibTrans" presStyleCnt="0"/>
      <dgm:spPr/>
    </dgm:pt>
    <dgm:pt modelId="{26C589CB-F55F-4E20-AEF7-EF27FA997F06}" type="pres">
      <dgm:prSet presAssocID="{195AFD1D-A6D6-4F62-9444-6C7A2D3E6A95}" presName="compNode" presStyleCnt="0"/>
      <dgm:spPr/>
    </dgm:pt>
    <dgm:pt modelId="{B3DF56A6-1B86-45C6-8164-F71489713167}" type="pres">
      <dgm:prSet presAssocID="{195AFD1D-A6D6-4F62-9444-6C7A2D3E6A95}" presName="bgRect" presStyleLbl="bgShp" presStyleIdx="1" presStyleCnt="3"/>
      <dgm:spPr/>
    </dgm:pt>
    <dgm:pt modelId="{3533B613-7CAD-40FA-BCFE-A53D6D5DF3EE}" type="pres">
      <dgm:prSet presAssocID="{195AFD1D-A6D6-4F62-9444-6C7A2D3E6A9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thematics"/>
        </a:ext>
      </dgm:extLst>
    </dgm:pt>
    <dgm:pt modelId="{C761B6CA-261B-4E15-8FAC-CE4740EF1AC3}" type="pres">
      <dgm:prSet presAssocID="{195AFD1D-A6D6-4F62-9444-6C7A2D3E6A95}" presName="spaceRect" presStyleCnt="0"/>
      <dgm:spPr/>
    </dgm:pt>
    <dgm:pt modelId="{AD72D744-84B7-45D2-81AC-19801164BF6D}" type="pres">
      <dgm:prSet presAssocID="{195AFD1D-A6D6-4F62-9444-6C7A2D3E6A95}" presName="parTx" presStyleLbl="revTx" presStyleIdx="1" presStyleCnt="3">
        <dgm:presLayoutVars>
          <dgm:chMax val="0"/>
          <dgm:chPref val="0"/>
        </dgm:presLayoutVars>
      </dgm:prSet>
      <dgm:spPr/>
    </dgm:pt>
    <dgm:pt modelId="{E4A33313-73A7-4F55-8FD8-A42CCAA87BB7}" type="pres">
      <dgm:prSet presAssocID="{55D5C0D1-41BE-4F9E-8A7C-052C7719EDD5}" presName="sibTrans" presStyleCnt="0"/>
      <dgm:spPr/>
    </dgm:pt>
    <dgm:pt modelId="{F9792FCB-8BE5-463E-9AB8-3368C9AAE769}" type="pres">
      <dgm:prSet presAssocID="{6C0F30C7-995D-4C32-AE96-26935487A688}" presName="compNode" presStyleCnt="0"/>
      <dgm:spPr/>
    </dgm:pt>
    <dgm:pt modelId="{5F415012-65AB-4E25-8CD4-C6076237D498}" type="pres">
      <dgm:prSet presAssocID="{6C0F30C7-995D-4C32-AE96-26935487A688}" presName="bgRect" presStyleLbl="bgShp" presStyleIdx="2" presStyleCnt="3"/>
      <dgm:spPr/>
    </dgm:pt>
    <dgm:pt modelId="{BF5649B0-756E-49FA-A824-90969A3E3B1C}" type="pres">
      <dgm:prSet presAssocID="{6C0F30C7-995D-4C32-AE96-26935487A68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Check"/>
        </a:ext>
      </dgm:extLst>
    </dgm:pt>
    <dgm:pt modelId="{22C24AA9-03C0-48F8-BDC9-EE3E32B5E239}" type="pres">
      <dgm:prSet presAssocID="{6C0F30C7-995D-4C32-AE96-26935487A688}" presName="spaceRect" presStyleCnt="0"/>
      <dgm:spPr/>
    </dgm:pt>
    <dgm:pt modelId="{A98020CF-C8A6-49DD-B7CC-FAF21F3C6480}" type="pres">
      <dgm:prSet presAssocID="{6C0F30C7-995D-4C32-AE96-26935487A688}" presName="parTx" presStyleLbl="revTx" presStyleIdx="2" presStyleCnt="3">
        <dgm:presLayoutVars>
          <dgm:chMax val="0"/>
          <dgm:chPref val="0"/>
        </dgm:presLayoutVars>
      </dgm:prSet>
      <dgm:spPr/>
    </dgm:pt>
  </dgm:ptLst>
  <dgm:cxnLst>
    <dgm:cxn modelId="{66F75B0A-D218-4FC0-86CE-B5A124E8D9FD}" srcId="{A49575D5-FE15-41B8-B53E-08163A4ADC97}" destId="{6C0F30C7-995D-4C32-AE96-26935487A688}" srcOrd="2" destOrd="0" parTransId="{77F6CDD6-6147-4A62-AC4D-EAE8480B0161}" sibTransId="{018B6969-F593-4D5C-8319-F017C4195511}"/>
    <dgm:cxn modelId="{143B7F16-68D1-41F5-8119-6171412B7285}" srcId="{A49575D5-FE15-41B8-B53E-08163A4ADC97}" destId="{195AFD1D-A6D6-4F62-9444-6C7A2D3E6A95}" srcOrd="1" destOrd="0" parTransId="{C9733C27-8775-4F2B-A165-C669D1855277}" sibTransId="{55D5C0D1-41BE-4F9E-8A7C-052C7719EDD5}"/>
    <dgm:cxn modelId="{10B82D1D-2F5F-46C0-BB7E-CDD94DBC14F9}" srcId="{A49575D5-FE15-41B8-B53E-08163A4ADC97}" destId="{DE82A215-5148-45DD-B38F-3A2262CBF3A4}" srcOrd="0" destOrd="0" parTransId="{1BCDC182-D623-4CC1-BCCF-718A4CEC6B5D}" sibTransId="{65A5CDD6-E8D4-4FBE-8113-8D5E5FF4D2B8}"/>
    <dgm:cxn modelId="{0FAE093B-8BCB-410C-A087-753C533C0379}" type="presOf" srcId="{A49575D5-FE15-41B8-B53E-08163A4ADC97}" destId="{532114D0-86DF-420F-BFE1-B56942CF8428}" srcOrd="0" destOrd="0" presId="urn:microsoft.com/office/officeart/2018/2/layout/IconVerticalSolidList"/>
    <dgm:cxn modelId="{3CE3FB62-CE93-4DDC-ACAA-4592A1BC61C2}" type="presOf" srcId="{DE82A215-5148-45DD-B38F-3A2262CBF3A4}" destId="{2F65BB4C-10AA-4ADA-8066-57317AA162AD}" srcOrd="0" destOrd="0" presId="urn:microsoft.com/office/officeart/2018/2/layout/IconVerticalSolidList"/>
    <dgm:cxn modelId="{C043AC81-96B7-4833-9B1E-A441FF17A940}" type="presOf" srcId="{6C0F30C7-995D-4C32-AE96-26935487A688}" destId="{A98020CF-C8A6-49DD-B7CC-FAF21F3C6480}" srcOrd="0" destOrd="0" presId="urn:microsoft.com/office/officeart/2018/2/layout/IconVerticalSolidList"/>
    <dgm:cxn modelId="{9A266CFE-43F5-4282-9662-D5B8C60C0A44}" type="presOf" srcId="{195AFD1D-A6D6-4F62-9444-6C7A2D3E6A95}" destId="{AD72D744-84B7-45D2-81AC-19801164BF6D}" srcOrd="0" destOrd="0" presId="urn:microsoft.com/office/officeart/2018/2/layout/IconVerticalSolidList"/>
    <dgm:cxn modelId="{006A3239-42FE-4FF2-9E08-7B7A001760C4}" type="presParOf" srcId="{532114D0-86DF-420F-BFE1-B56942CF8428}" destId="{2C082169-3244-473C-8C84-2498EA76564E}" srcOrd="0" destOrd="0" presId="urn:microsoft.com/office/officeart/2018/2/layout/IconVerticalSolidList"/>
    <dgm:cxn modelId="{04B3DEC5-287F-4D2E-AAC9-E4A4797F4A36}" type="presParOf" srcId="{2C082169-3244-473C-8C84-2498EA76564E}" destId="{FD551A88-97BE-41C2-BCBD-E7E46BC872B6}" srcOrd="0" destOrd="0" presId="urn:microsoft.com/office/officeart/2018/2/layout/IconVerticalSolidList"/>
    <dgm:cxn modelId="{1759497F-6809-4B33-8FA9-FE6F787B13A2}" type="presParOf" srcId="{2C082169-3244-473C-8C84-2498EA76564E}" destId="{7AB22CEE-51A8-417A-AA06-13FBF89239EE}" srcOrd="1" destOrd="0" presId="urn:microsoft.com/office/officeart/2018/2/layout/IconVerticalSolidList"/>
    <dgm:cxn modelId="{1CF0A1FC-CB12-4122-B8AF-1C6063B9AB1A}" type="presParOf" srcId="{2C082169-3244-473C-8C84-2498EA76564E}" destId="{56C5DD0C-D2D6-47CC-A72B-C62A0F80F385}" srcOrd="2" destOrd="0" presId="urn:microsoft.com/office/officeart/2018/2/layout/IconVerticalSolidList"/>
    <dgm:cxn modelId="{48641773-7EC9-4EA5-943D-79B9D24B0E5F}" type="presParOf" srcId="{2C082169-3244-473C-8C84-2498EA76564E}" destId="{2F65BB4C-10AA-4ADA-8066-57317AA162AD}" srcOrd="3" destOrd="0" presId="urn:microsoft.com/office/officeart/2018/2/layout/IconVerticalSolidList"/>
    <dgm:cxn modelId="{D35758D1-5131-4B39-B374-542DA71C6DF4}" type="presParOf" srcId="{532114D0-86DF-420F-BFE1-B56942CF8428}" destId="{1388ABA6-9F46-4C05-B1DC-79ADB1B981E2}" srcOrd="1" destOrd="0" presId="urn:microsoft.com/office/officeart/2018/2/layout/IconVerticalSolidList"/>
    <dgm:cxn modelId="{EB946CD3-7AD9-4B49-8348-17D619C0ED9D}" type="presParOf" srcId="{532114D0-86DF-420F-BFE1-B56942CF8428}" destId="{26C589CB-F55F-4E20-AEF7-EF27FA997F06}" srcOrd="2" destOrd="0" presId="urn:microsoft.com/office/officeart/2018/2/layout/IconVerticalSolidList"/>
    <dgm:cxn modelId="{EA1EB63D-C49A-42EB-85EB-79F4339499EE}" type="presParOf" srcId="{26C589CB-F55F-4E20-AEF7-EF27FA997F06}" destId="{B3DF56A6-1B86-45C6-8164-F71489713167}" srcOrd="0" destOrd="0" presId="urn:microsoft.com/office/officeart/2018/2/layout/IconVerticalSolidList"/>
    <dgm:cxn modelId="{FA7C2D69-EB45-4E9A-95ED-76442B55442B}" type="presParOf" srcId="{26C589CB-F55F-4E20-AEF7-EF27FA997F06}" destId="{3533B613-7CAD-40FA-BCFE-A53D6D5DF3EE}" srcOrd="1" destOrd="0" presId="urn:microsoft.com/office/officeart/2018/2/layout/IconVerticalSolidList"/>
    <dgm:cxn modelId="{49E8BE0A-379A-40B4-ACDC-E299157720ED}" type="presParOf" srcId="{26C589CB-F55F-4E20-AEF7-EF27FA997F06}" destId="{C761B6CA-261B-4E15-8FAC-CE4740EF1AC3}" srcOrd="2" destOrd="0" presId="urn:microsoft.com/office/officeart/2018/2/layout/IconVerticalSolidList"/>
    <dgm:cxn modelId="{BF9AE4D4-95F4-46AC-B636-7C0E543B0F19}" type="presParOf" srcId="{26C589CB-F55F-4E20-AEF7-EF27FA997F06}" destId="{AD72D744-84B7-45D2-81AC-19801164BF6D}" srcOrd="3" destOrd="0" presId="urn:microsoft.com/office/officeart/2018/2/layout/IconVerticalSolidList"/>
    <dgm:cxn modelId="{3E68FC15-9685-4BB5-ACEE-56991B7F2913}" type="presParOf" srcId="{532114D0-86DF-420F-BFE1-B56942CF8428}" destId="{E4A33313-73A7-4F55-8FD8-A42CCAA87BB7}" srcOrd="3" destOrd="0" presId="urn:microsoft.com/office/officeart/2018/2/layout/IconVerticalSolidList"/>
    <dgm:cxn modelId="{9EB6DFBA-EDFE-448C-B37A-AF6A656F659E}" type="presParOf" srcId="{532114D0-86DF-420F-BFE1-B56942CF8428}" destId="{F9792FCB-8BE5-463E-9AB8-3368C9AAE769}" srcOrd="4" destOrd="0" presId="urn:microsoft.com/office/officeart/2018/2/layout/IconVerticalSolidList"/>
    <dgm:cxn modelId="{B34AF0CB-2DB3-4C27-AD01-0E0D8B920789}" type="presParOf" srcId="{F9792FCB-8BE5-463E-9AB8-3368C9AAE769}" destId="{5F415012-65AB-4E25-8CD4-C6076237D498}" srcOrd="0" destOrd="0" presId="urn:microsoft.com/office/officeart/2018/2/layout/IconVerticalSolidList"/>
    <dgm:cxn modelId="{6E658096-895E-4A51-AA31-309E1F3F535B}" type="presParOf" srcId="{F9792FCB-8BE5-463E-9AB8-3368C9AAE769}" destId="{BF5649B0-756E-49FA-A824-90969A3E3B1C}" srcOrd="1" destOrd="0" presId="urn:microsoft.com/office/officeart/2018/2/layout/IconVerticalSolidList"/>
    <dgm:cxn modelId="{26CEDEA1-4CA2-4C35-9478-230BD0629B30}" type="presParOf" srcId="{F9792FCB-8BE5-463E-9AB8-3368C9AAE769}" destId="{22C24AA9-03C0-48F8-BDC9-EE3E32B5E239}" srcOrd="2" destOrd="0" presId="urn:microsoft.com/office/officeart/2018/2/layout/IconVerticalSolidList"/>
    <dgm:cxn modelId="{DCAA36B7-E0E6-4137-BAD2-3879C1F22385}" type="presParOf" srcId="{F9792FCB-8BE5-463E-9AB8-3368C9AAE769}" destId="{A98020CF-C8A6-49DD-B7CC-FAF21F3C648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3DAFA1C-0E20-4951-9254-5984E9C3EAA5}" type="doc">
      <dgm:prSet loTypeId="urn:microsoft.com/office/officeart/2016/7/layout/HorizontalActionList" loCatId="List" qsTypeId="urn:microsoft.com/office/officeart/2005/8/quickstyle/simple1" qsCatId="simple" csTypeId="urn:microsoft.com/office/officeart/2005/8/colors/accent1_2" csCatId="accent1"/>
      <dgm:spPr/>
      <dgm:t>
        <a:bodyPr/>
        <a:lstStyle/>
        <a:p>
          <a:endParaRPr lang="en-US"/>
        </a:p>
      </dgm:t>
    </dgm:pt>
    <dgm:pt modelId="{6335903F-30D3-4672-B3CC-51D9045389FB}">
      <dgm:prSet/>
      <dgm:spPr/>
      <dgm:t>
        <a:bodyPr/>
        <a:lstStyle/>
        <a:p>
          <a:r>
            <a:rPr lang="en-US"/>
            <a:t>Solve</a:t>
          </a:r>
        </a:p>
      </dgm:t>
    </dgm:pt>
    <dgm:pt modelId="{15A46AD9-BFF5-42FF-A359-621136B64C97}" type="parTrans" cxnId="{C40132F6-E205-4C48-9AEA-B420B213D6B8}">
      <dgm:prSet/>
      <dgm:spPr/>
      <dgm:t>
        <a:bodyPr/>
        <a:lstStyle/>
        <a:p>
          <a:endParaRPr lang="en-US"/>
        </a:p>
      </dgm:t>
    </dgm:pt>
    <dgm:pt modelId="{73BC2821-FF38-4ED9-9435-1A6555D2566F}" type="sibTrans" cxnId="{C40132F6-E205-4C48-9AEA-B420B213D6B8}">
      <dgm:prSet/>
      <dgm:spPr/>
      <dgm:t>
        <a:bodyPr/>
        <a:lstStyle/>
        <a:p>
          <a:endParaRPr lang="en-US"/>
        </a:p>
      </dgm:t>
    </dgm:pt>
    <dgm:pt modelId="{F76D3AE2-2C5E-4168-B483-7264B34DBE76}">
      <dgm:prSet/>
      <dgm:spPr/>
      <dgm:t>
        <a:bodyPr/>
        <a:lstStyle/>
        <a:p>
          <a:r>
            <a:rPr lang="en-US"/>
            <a:t>Solve for the area of a non-right triangle with base 8cm and height 7cm.</a:t>
          </a:r>
        </a:p>
      </dgm:t>
    </dgm:pt>
    <dgm:pt modelId="{BF94F5B6-6198-4AC7-A6E6-17A2BCDBA6BA}" type="parTrans" cxnId="{940ECD94-EC3A-4D2F-8376-141339BEA6BE}">
      <dgm:prSet/>
      <dgm:spPr/>
      <dgm:t>
        <a:bodyPr/>
        <a:lstStyle/>
        <a:p>
          <a:endParaRPr lang="en-US"/>
        </a:p>
      </dgm:t>
    </dgm:pt>
    <dgm:pt modelId="{101E94A1-6889-411D-82CF-FA0BED72F9DC}" type="sibTrans" cxnId="{940ECD94-EC3A-4D2F-8376-141339BEA6BE}">
      <dgm:prSet/>
      <dgm:spPr/>
      <dgm:t>
        <a:bodyPr/>
        <a:lstStyle/>
        <a:p>
          <a:endParaRPr lang="en-US"/>
        </a:p>
      </dgm:t>
    </dgm:pt>
    <dgm:pt modelId="{07B2B101-A2C6-49A4-B0B8-B61DAB433052}">
      <dgm:prSet/>
      <dgm:spPr/>
      <dgm:t>
        <a:bodyPr/>
        <a:lstStyle/>
        <a:p>
          <a:r>
            <a:rPr lang="en-US"/>
            <a:t>Solve</a:t>
          </a:r>
        </a:p>
      </dgm:t>
    </dgm:pt>
    <dgm:pt modelId="{287927B4-5A03-451B-8DF9-F948B654DA4F}" type="parTrans" cxnId="{D86A595E-B1D3-4613-9BCE-F731150FE278}">
      <dgm:prSet/>
      <dgm:spPr/>
      <dgm:t>
        <a:bodyPr/>
        <a:lstStyle/>
        <a:p>
          <a:endParaRPr lang="en-US"/>
        </a:p>
      </dgm:t>
    </dgm:pt>
    <dgm:pt modelId="{CCFC0ADD-D310-4BC7-8FBE-FF152657817C}" type="sibTrans" cxnId="{D86A595E-B1D3-4613-9BCE-F731150FE278}">
      <dgm:prSet/>
      <dgm:spPr/>
      <dgm:t>
        <a:bodyPr/>
        <a:lstStyle/>
        <a:p>
          <a:endParaRPr lang="en-US"/>
        </a:p>
      </dgm:t>
    </dgm:pt>
    <dgm:pt modelId="{874A1713-ED54-4B43-8F79-A596AE9492AB}">
      <dgm:prSet/>
      <dgm:spPr/>
      <dgm:t>
        <a:bodyPr/>
        <a:lstStyle/>
        <a:p>
          <a:r>
            <a:rPr lang="en-US"/>
            <a:t>Solve for the area of a non-right triangle with sides of length 12cm, 5cm, and 13cm.</a:t>
          </a:r>
        </a:p>
      </dgm:t>
    </dgm:pt>
    <dgm:pt modelId="{D8824F29-529A-482C-8F34-FD4E003D21ED}" type="parTrans" cxnId="{08E73201-05C3-4395-AD32-839F9CE672EA}">
      <dgm:prSet/>
      <dgm:spPr/>
      <dgm:t>
        <a:bodyPr/>
        <a:lstStyle/>
        <a:p>
          <a:endParaRPr lang="en-US"/>
        </a:p>
      </dgm:t>
    </dgm:pt>
    <dgm:pt modelId="{0D2E0B8D-DD1D-4B04-9187-F9FF115CB7B6}" type="sibTrans" cxnId="{08E73201-05C3-4395-AD32-839F9CE672EA}">
      <dgm:prSet/>
      <dgm:spPr/>
      <dgm:t>
        <a:bodyPr/>
        <a:lstStyle/>
        <a:p>
          <a:endParaRPr lang="en-US"/>
        </a:p>
      </dgm:t>
    </dgm:pt>
    <dgm:pt modelId="{57C4E221-5CE2-4C4F-8835-1556A195C3A5}">
      <dgm:prSet/>
      <dgm:spPr/>
      <dgm:t>
        <a:bodyPr/>
        <a:lstStyle/>
        <a:p>
          <a:r>
            <a:rPr lang="en-US"/>
            <a:t>Solve</a:t>
          </a:r>
        </a:p>
      </dgm:t>
    </dgm:pt>
    <dgm:pt modelId="{97E0FB2F-E81C-47B7-AFB4-6A5BE2EE3FE4}" type="parTrans" cxnId="{6FB52425-33DD-4A79-9141-DFFD60B510DC}">
      <dgm:prSet/>
      <dgm:spPr/>
      <dgm:t>
        <a:bodyPr/>
        <a:lstStyle/>
        <a:p>
          <a:endParaRPr lang="en-US"/>
        </a:p>
      </dgm:t>
    </dgm:pt>
    <dgm:pt modelId="{E02FC4AF-7AEC-4B8A-923E-528F674937EF}" type="sibTrans" cxnId="{6FB52425-33DD-4A79-9141-DFFD60B510DC}">
      <dgm:prSet/>
      <dgm:spPr/>
      <dgm:t>
        <a:bodyPr/>
        <a:lstStyle/>
        <a:p>
          <a:endParaRPr lang="en-US"/>
        </a:p>
      </dgm:t>
    </dgm:pt>
    <dgm:pt modelId="{25CAA5E6-E417-4103-A422-16484FD7BC35}">
      <dgm:prSet/>
      <dgm:spPr/>
      <dgm:t>
        <a:bodyPr/>
        <a:lstStyle/>
        <a:p>
          <a:r>
            <a:rPr lang="en-US"/>
            <a:t>Solve for the area of a non-right triangle with base 10cm and height 6cm.</a:t>
          </a:r>
        </a:p>
      </dgm:t>
    </dgm:pt>
    <dgm:pt modelId="{86B66072-4FD7-4E00-B982-D11980AE482B}" type="parTrans" cxnId="{D9E8F49C-05D6-4892-8C30-E00FEA92E38E}">
      <dgm:prSet/>
      <dgm:spPr/>
      <dgm:t>
        <a:bodyPr/>
        <a:lstStyle/>
        <a:p>
          <a:endParaRPr lang="en-US"/>
        </a:p>
      </dgm:t>
    </dgm:pt>
    <dgm:pt modelId="{3BA92754-CBF1-44D9-B64E-9D48C5880FBB}" type="sibTrans" cxnId="{D9E8F49C-05D6-4892-8C30-E00FEA92E38E}">
      <dgm:prSet/>
      <dgm:spPr/>
      <dgm:t>
        <a:bodyPr/>
        <a:lstStyle/>
        <a:p>
          <a:endParaRPr lang="en-US"/>
        </a:p>
      </dgm:t>
    </dgm:pt>
    <dgm:pt modelId="{E1E99DD0-F7E4-48D6-937B-3C7D0A059478}" type="pres">
      <dgm:prSet presAssocID="{53DAFA1C-0E20-4951-9254-5984E9C3EAA5}" presName="Name0" presStyleCnt="0">
        <dgm:presLayoutVars>
          <dgm:dir/>
          <dgm:animLvl val="lvl"/>
          <dgm:resizeHandles val="exact"/>
        </dgm:presLayoutVars>
      </dgm:prSet>
      <dgm:spPr/>
    </dgm:pt>
    <dgm:pt modelId="{CAD5B7A0-434B-4BD0-99C1-D2509F123968}" type="pres">
      <dgm:prSet presAssocID="{6335903F-30D3-4672-B3CC-51D9045389FB}" presName="composite" presStyleCnt="0"/>
      <dgm:spPr/>
    </dgm:pt>
    <dgm:pt modelId="{4E1E4371-13B5-4029-995E-045E316844E3}" type="pres">
      <dgm:prSet presAssocID="{6335903F-30D3-4672-B3CC-51D9045389FB}" presName="parTx" presStyleLbl="alignNode1" presStyleIdx="0" presStyleCnt="3">
        <dgm:presLayoutVars>
          <dgm:chMax val="0"/>
          <dgm:chPref val="0"/>
        </dgm:presLayoutVars>
      </dgm:prSet>
      <dgm:spPr/>
    </dgm:pt>
    <dgm:pt modelId="{F6D12ED7-8EB6-49B5-9BC0-DD2F0713B3B4}" type="pres">
      <dgm:prSet presAssocID="{6335903F-30D3-4672-B3CC-51D9045389FB}" presName="desTx" presStyleLbl="alignAccFollowNode1" presStyleIdx="0" presStyleCnt="3">
        <dgm:presLayoutVars/>
      </dgm:prSet>
      <dgm:spPr/>
    </dgm:pt>
    <dgm:pt modelId="{EF997C1B-94CB-4C49-846E-FD0478D0B93A}" type="pres">
      <dgm:prSet presAssocID="{73BC2821-FF38-4ED9-9435-1A6555D2566F}" presName="space" presStyleCnt="0"/>
      <dgm:spPr/>
    </dgm:pt>
    <dgm:pt modelId="{B1D8FEF6-FFBD-4439-8924-94F4C66D945E}" type="pres">
      <dgm:prSet presAssocID="{07B2B101-A2C6-49A4-B0B8-B61DAB433052}" presName="composite" presStyleCnt="0"/>
      <dgm:spPr/>
    </dgm:pt>
    <dgm:pt modelId="{4E9A5B68-6EAC-4BEE-BAEA-9A1D46EA8ECC}" type="pres">
      <dgm:prSet presAssocID="{07B2B101-A2C6-49A4-B0B8-B61DAB433052}" presName="parTx" presStyleLbl="alignNode1" presStyleIdx="1" presStyleCnt="3">
        <dgm:presLayoutVars>
          <dgm:chMax val="0"/>
          <dgm:chPref val="0"/>
        </dgm:presLayoutVars>
      </dgm:prSet>
      <dgm:spPr/>
    </dgm:pt>
    <dgm:pt modelId="{A74A890B-BDEC-4106-B7D5-3B7693D16E53}" type="pres">
      <dgm:prSet presAssocID="{07B2B101-A2C6-49A4-B0B8-B61DAB433052}" presName="desTx" presStyleLbl="alignAccFollowNode1" presStyleIdx="1" presStyleCnt="3">
        <dgm:presLayoutVars/>
      </dgm:prSet>
      <dgm:spPr/>
    </dgm:pt>
    <dgm:pt modelId="{A58D559E-BCF4-496D-B4CD-41E4B7ECAC5D}" type="pres">
      <dgm:prSet presAssocID="{CCFC0ADD-D310-4BC7-8FBE-FF152657817C}" presName="space" presStyleCnt="0"/>
      <dgm:spPr/>
    </dgm:pt>
    <dgm:pt modelId="{D3FEDE23-5EBC-4B04-896B-10255741B9FB}" type="pres">
      <dgm:prSet presAssocID="{57C4E221-5CE2-4C4F-8835-1556A195C3A5}" presName="composite" presStyleCnt="0"/>
      <dgm:spPr/>
    </dgm:pt>
    <dgm:pt modelId="{040C84A2-0801-4480-A418-5AE374736BC8}" type="pres">
      <dgm:prSet presAssocID="{57C4E221-5CE2-4C4F-8835-1556A195C3A5}" presName="parTx" presStyleLbl="alignNode1" presStyleIdx="2" presStyleCnt="3">
        <dgm:presLayoutVars>
          <dgm:chMax val="0"/>
          <dgm:chPref val="0"/>
        </dgm:presLayoutVars>
      </dgm:prSet>
      <dgm:spPr/>
    </dgm:pt>
    <dgm:pt modelId="{3D237606-6372-4995-A9BF-F2FF8CF0DB69}" type="pres">
      <dgm:prSet presAssocID="{57C4E221-5CE2-4C4F-8835-1556A195C3A5}" presName="desTx" presStyleLbl="alignAccFollowNode1" presStyleIdx="2" presStyleCnt="3">
        <dgm:presLayoutVars/>
      </dgm:prSet>
      <dgm:spPr/>
    </dgm:pt>
  </dgm:ptLst>
  <dgm:cxnLst>
    <dgm:cxn modelId="{08E73201-05C3-4395-AD32-839F9CE672EA}" srcId="{07B2B101-A2C6-49A4-B0B8-B61DAB433052}" destId="{874A1713-ED54-4B43-8F79-A596AE9492AB}" srcOrd="0" destOrd="0" parTransId="{D8824F29-529A-482C-8F34-FD4E003D21ED}" sibTransId="{0D2E0B8D-DD1D-4B04-9187-F9FF115CB7B6}"/>
    <dgm:cxn modelId="{6FB52425-33DD-4A79-9141-DFFD60B510DC}" srcId="{53DAFA1C-0E20-4951-9254-5984E9C3EAA5}" destId="{57C4E221-5CE2-4C4F-8835-1556A195C3A5}" srcOrd="2" destOrd="0" parTransId="{97E0FB2F-E81C-47B7-AFB4-6A5BE2EE3FE4}" sibTransId="{E02FC4AF-7AEC-4B8A-923E-528F674937EF}"/>
    <dgm:cxn modelId="{FF281137-1CB6-41B4-933E-59CE40E18B6A}" type="presOf" srcId="{6335903F-30D3-4672-B3CC-51D9045389FB}" destId="{4E1E4371-13B5-4029-995E-045E316844E3}" srcOrd="0" destOrd="0" presId="urn:microsoft.com/office/officeart/2016/7/layout/HorizontalActionList"/>
    <dgm:cxn modelId="{D86A595E-B1D3-4613-9BCE-F731150FE278}" srcId="{53DAFA1C-0E20-4951-9254-5984E9C3EAA5}" destId="{07B2B101-A2C6-49A4-B0B8-B61DAB433052}" srcOrd="1" destOrd="0" parTransId="{287927B4-5A03-451B-8DF9-F948B654DA4F}" sibTransId="{CCFC0ADD-D310-4BC7-8FBE-FF152657817C}"/>
    <dgm:cxn modelId="{59E8CD83-5F3D-404C-921F-C0236D2E85D4}" type="presOf" srcId="{57C4E221-5CE2-4C4F-8835-1556A195C3A5}" destId="{040C84A2-0801-4480-A418-5AE374736BC8}" srcOrd="0" destOrd="0" presId="urn:microsoft.com/office/officeart/2016/7/layout/HorizontalActionList"/>
    <dgm:cxn modelId="{940ECD94-EC3A-4D2F-8376-141339BEA6BE}" srcId="{6335903F-30D3-4672-B3CC-51D9045389FB}" destId="{F76D3AE2-2C5E-4168-B483-7264B34DBE76}" srcOrd="0" destOrd="0" parTransId="{BF94F5B6-6198-4AC7-A6E6-17A2BCDBA6BA}" sibTransId="{101E94A1-6889-411D-82CF-FA0BED72F9DC}"/>
    <dgm:cxn modelId="{D9E8F49C-05D6-4892-8C30-E00FEA92E38E}" srcId="{57C4E221-5CE2-4C4F-8835-1556A195C3A5}" destId="{25CAA5E6-E417-4103-A422-16484FD7BC35}" srcOrd="0" destOrd="0" parTransId="{86B66072-4FD7-4E00-B982-D11980AE482B}" sibTransId="{3BA92754-CBF1-44D9-B64E-9D48C5880FBB}"/>
    <dgm:cxn modelId="{BFA279B9-3079-4CA3-AA48-67B9B28DB63F}" type="presOf" srcId="{07B2B101-A2C6-49A4-B0B8-B61DAB433052}" destId="{4E9A5B68-6EAC-4BEE-BAEA-9A1D46EA8ECC}" srcOrd="0" destOrd="0" presId="urn:microsoft.com/office/officeart/2016/7/layout/HorizontalActionList"/>
    <dgm:cxn modelId="{D7C4CBBA-4338-4164-9436-FC750B2033A9}" type="presOf" srcId="{874A1713-ED54-4B43-8F79-A596AE9492AB}" destId="{A74A890B-BDEC-4106-B7D5-3B7693D16E53}" srcOrd="0" destOrd="0" presId="urn:microsoft.com/office/officeart/2016/7/layout/HorizontalActionList"/>
    <dgm:cxn modelId="{80AEF7BB-7524-422F-A396-88359A032F75}" type="presOf" srcId="{25CAA5E6-E417-4103-A422-16484FD7BC35}" destId="{3D237606-6372-4995-A9BF-F2FF8CF0DB69}" srcOrd="0" destOrd="0" presId="urn:microsoft.com/office/officeart/2016/7/layout/HorizontalActionList"/>
    <dgm:cxn modelId="{C3D0DEDD-1AA6-4619-84B3-CE500B8329EB}" type="presOf" srcId="{F76D3AE2-2C5E-4168-B483-7264B34DBE76}" destId="{F6D12ED7-8EB6-49B5-9BC0-DD2F0713B3B4}" srcOrd="0" destOrd="0" presId="urn:microsoft.com/office/officeart/2016/7/layout/HorizontalActionList"/>
    <dgm:cxn modelId="{C2D436F3-584B-420F-ACA9-0E58E19EFE59}" type="presOf" srcId="{53DAFA1C-0E20-4951-9254-5984E9C3EAA5}" destId="{E1E99DD0-F7E4-48D6-937B-3C7D0A059478}" srcOrd="0" destOrd="0" presId="urn:microsoft.com/office/officeart/2016/7/layout/HorizontalActionList"/>
    <dgm:cxn modelId="{C40132F6-E205-4C48-9AEA-B420B213D6B8}" srcId="{53DAFA1C-0E20-4951-9254-5984E9C3EAA5}" destId="{6335903F-30D3-4672-B3CC-51D9045389FB}" srcOrd="0" destOrd="0" parTransId="{15A46AD9-BFF5-42FF-A359-621136B64C97}" sibTransId="{73BC2821-FF38-4ED9-9435-1A6555D2566F}"/>
    <dgm:cxn modelId="{56782DD5-8E16-4D1E-A4DC-E1C40EF7E508}" type="presParOf" srcId="{E1E99DD0-F7E4-48D6-937B-3C7D0A059478}" destId="{CAD5B7A0-434B-4BD0-99C1-D2509F123968}" srcOrd="0" destOrd="0" presId="urn:microsoft.com/office/officeart/2016/7/layout/HorizontalActionList"/>
    <dgm:cxn modelId="{F9AC8E36-F801-4861-A15B-38F9BFC83A14}" type="presParOf" srcId="{CAD5B7A0-434B-4BD0-99C1-D2509F123968}" destId="{4E1E4371-13B5-4029-995E-045E316844E3}" srcOrd="0" destOrd="0" presId="urn:microsoft.com/office/officeart/2016/7/layout/HorizontalActionList"/>
    <dgm:cxn modelId="{0CB8DB47-7B29-454C-B039-C83D79FDA234}" type="presParOf" srcId="{CAD5B7A0-434B-4BD0-99C1-D2509F123968}" destId="{F6D12ED7-8EB6-49B5-9BC0-DD2F0713B3B4}" srcOrd="1" destOrd="0" presId="urn:microsoft.com/office/officeart/2016/7/layout/HorizontalActionList"/>
    <dgm:cxn modelId="{64ECDCCD-05BB-4CA6-84A7-0D517B9E60B6}" type="presParOf" srcId="{E1E99DD0-F7E4-48D6-937B-3C7D0A059478}" destId="{EF997C1B-94CB-4C49-846E-FD0478D0B93A}" srcOrd="1" destOrd="0" presId="urn:microsoft.com/office/officeart/2016/7/layout/HorizontalActionList"/>
    <dgm:cxn modelId="{E7D6F044-D584-4169-A771-3970D1FB7E6A}" type="presParOf" srcId="{E1E99DD0-F7E4-48D6-937B-3C7D0A059478}" destId="{B1D8FEF6-FFBD-4439-8924-94F4C66D945E}" srcOrd="2" destOrd="0" presId="urn:microsoft.com/office/officeart/2016/7/layout/HorizontalActionList"/>
    <dgm:cxn modelId="{8560B474-A2D6-4B77-90CD-5EC72F5BC9AD}" type="presParOf" srcId="{B1D8FEF6-FFBD-4439-8924-94F4C66D945E}" destId="{4E9A5B68-6EAC-4BEE-BAEA-9A1D46EA8ECC}" srcOrd="0" destOrd="0" presId="urn:microsoft.com/office/officeart/2016/7/layout/HorizontalActionList"/>
    <dgm:cxn modelId="{CB38F07D-2E3E-4F14-B8B5-856CFB01816B}" type="presParOf" srcId="{B1D8FEF6-FFBD-4439-8924-94F4C66D945E}" destId="{A74A890B-BDEC-4106-B7D5-3B7693D16E53}" srcOrd="1" destOrd="0" presId="urn:microsoft.com/office/officeart/2016/7/layout/HorizontalActionList"/>
    <dgm:cxn modelId="{8025E434-B9B3-499D-8C30-9ED54FCBEDF2}" type="presParOf" srcId="{E1E99DD0-F7E4-48D6-937B-3C7D0A059478}" destId="{A58D559E-BCF4-496D-B4CD-41E4B7ECAC5D}" srcOrd="3" destOrd="0" presId="urn:microsoft.com/office/officeart/2016/7/layout/HorizontalActionList"/>
    <dgm:cxn modelId="{ED0FC708-D7A9-47B3-9AF4-F3A7877E50BB}" type="presParOf" srcId="{E1E99DD0-F7E4-48D6-937B-3C7D0A059478}" destId="{D3FEDE23-5EBC-4B04-896B-10255741B9FB}" srcOrd="4" destOrd="0" presId="urn:microsoft.com/office/officeart/2016/7/layout/HorizontalActionList"/>
    <dgm:cxn modelId="{976DD513-380B-4525-84AB-87E18103C37D}" type="presParOf" srcId="{D3FEDE23-5EBC-4B04-896B-10255741B9FB}" destId="{040C84A2-0801-4480-A418-5AE374736BC8}" srcOrd="0" destOrd="0" presId="urn:microsoft.com/office/officeart/2016/7/layout/HorizontalActionList"/>
    <dgm:cxn modelId="{02D1E599-D8D2-4AFB-BB42-13C8CCD1AF3E}" type="presParOf" srcId="{D3FEDE23-5EBC-4B04-896B-10255741B9FB}" destId="{3D237606-6372-4995-A9BF-F2FF8CF0DB69}"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99924-E330-4682-A9AC-6490E8CC9AC1}">
      <dsp:nvSpPr>
        <dsp:cNvPr id="0" name=""/>
        <dsp:cNvSpPr/>
      </dsp:nvSpPr>
      <dsp:spPr>
        <a:xfrm>
          <a:off x="0" y="1665"/>
          <a:ext cx="10515600" cy="8442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93BB7F-9F7B-4E12-85D2-CE0082D7A9B2}">
      <dsp:nvSpPr>
        <dsp:cNvPr id="0" name=""/>
        <dsp:cNvSpPr/>
      </dsp:nvSpPr>
      <dsp:spPr>
        <a:xfrm>
          <a:off x="255384" y="191620"/>
          <a:ext cx="464334" cy="4643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0465E7-49BE-44DE-B213-3CE53A76A08F}">
      <dsp:nvSpPr>
        <dsp:cNvPr id="0" name=""/>
        <dsp:cNvSpPr/>
      </dsp:nvSpPr>
      <dsp:spPr>
        <a:xfrm>
          <a:off x="975103" y="1665"/>
          <a:ext cx="9540496" cy="84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349" tIns="89349" rIns="89349" bIns="89349" numCol="1" spcCol="1270" anchor="ctr" anchorCtr="0">
          <a:noAutofit/>
        </a:bodyPr>
        <a:lstStyle/>
        <a:p>
          <a:pPr marL="0" lvl="0" indent="0" algn="l" defTabSz="977900">
            <a:lnSpc>
              <a:spcPct val="90000"/>
            </a:lnSpc>
            <a:spcBef>
              <a:spcPct val="0"/>
            </a:spcBef>
            <a:spcAft>
              <a:spcPct val="35000"/>
            </a:spcAft>
            <a:buNone/>
          </a:pPr>
          <a:r>
            <a:rPr lang="en-US" sz="2200" b="0" i="0" kern="1200"/>
            <a:t>area of a right triangle – the base times the height divided by 2 </a:t>
          </a:r>
          <a:endParaRPr lang="en-US" sz="2200" kern="1200"/>
        </a:p>
      </dsp:txBody>
      <dsp:txXfrm>
        <a:off x="975103" y="1665"/>
        <a:ext cx="9540496" cy="844245"/>
      </dsp:txXfrm>
    </dsp:sp>
    <dsp:sp modelId="{F6B7C500-3894-4DE8-BBD2-F0C386B479D7}">
      <dsp:nvSpPr>
        <dsp:cNvPr id="0" name=""/>
        <dsp:cNvSpPr/>
      </dsp:nvSpPr>
      <dsp:spPr>
        <a:xfrm>
          <a:off x="0" y="1056972"/>
          <a:ext cx="10515600" cy="8442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DB7B88-B773-4AAC-8C4F-55C1449F058A}">
      <dsp:nvSpPr>
        <dsp:cNvPr id="0" name=""/>
        <dsp:cNvSpPr/>
      </dsp:nvSpPr>
      <dsp:spPr>
        <a:xfrm>
          <a:off x="255384" y="1246927"/>
          <a:ext cx="464334" cy="4643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BC6B92-9416-4807-AD28-08822BE4FC02}">
      <dsp:nvSpPr>
        <dsp:cNvPr id="0" name=""/>
        <dsp:cNvSpPr/>
      </dsp:nvSpPr>
      <dsp:spPr>
        <a:xfrm>
          <a:off x="975103" y="1056972"/>
          <a:ext cx="9540496" cy="84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349" tIns="89349" rIns="89349" bIns="89349" numCol="1" spcCol="1270" anchor="ctr" anchorCtr="0">
          <a:noAutofit/>
        </a:bodyPr>
        <a:lstStyle/>
        <a:p>
          <a:pPr marL="0" lvl="0" indent="0" algn="l" defTabSz="977900">
            <a:lnSpc>
              <a:spcPct val="90000"/>
            </a:lnSpc>
            <a:spcBef>
              <a:spcPct val="0"/>
            </a:spcBef>
            <a:spcAft>
              <a:spcPct val="35000"/>
            </a:spcAft>
            <a:buNone/>
          </a:pPr>
          <a:r>
            <a:rPr lang="en-US" sz="2200" b="0" i="0" kern="1200"/>
            <a:t>composition – the creation of a shape around a central shape </a:t>
          </a:r>
          <a:endParaRPr lang="en-US" sz="2200" kern="1200"/>
        </a:p>
      </dsp:txBody>
      <dsp:txXfrm>
        <a:off x="975103" y="1056972"/>
        <a:ext cx="9540496" cy="844245"/>
      </dsp:txXfrm>
    </dsp:sp>
    <dsp:sp modelId="{DE3DE3FF-3951-4497-A371-8594CAC90438}">
      <dsp:nvSpPr>
        <dsp:cNvPr id="0" name=""/>
        <dsp:cNvSpPr/>
      </dsp:nvSpPr>
      <dsp:spPr>
        <a:xfrm>
          <a:off x="0" y="2112278"/>
          <a:ext cx="10515600" cy="8442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E23606-5B87-4BA6-9363-474980D87F13}">
      <dsp:nvSpPr>
        <dsp:cNvPr id="0" name=""/>
        <dsp:cNvSpPr/>
      </dsp:nvSpPr>
      <dsp:spPr>
        <a:xfrm>
          <a:off x="255384" y="2302233"/>
          <a:ext cx="464334" cy="4643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0DDE14-32AA-4AEB-8327-B47B20D3ED6A}">
      <dsp:nvSpPr>
        <dsp:cNvPr id="0" name=""/>
        <dsp:cNvSpPr/>
      </dsp:nvSpPr>
      <dsp:spPr>
        <a:xfrm>
          <a:off x="975103" y="2112278"/>
          <a:ext cx="9540496" cy="84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349" tIns="89349" rIns="89349" bIns="89349" numCol="1" spcCol="1270" anchor="ctr" anchorCtr="0">
          <a:noAutofit/>
        </a:bodyPr>
        <a:lstStyle/>
        <a:p>
          <a:pPr marL="0" lvl="0" indent="0" algn="l" defTabSz="977900">
            <a:lnSpc>
              <a:spcPct val="90000"/>
            </a:lnSpc>
            <a:spcBef>
              <a:spcPct val="0"/>
            </a:spcBef>
            <a:spcAft>
              <a:spcPct val="35000"/>
            </a:spcAft>
            <a:buNone/>
          </a:pPr>
          <a:r>
            <a:rPr lang="en-US" sz="2200" b="0" i="0" kern="1200"/>
            <a:t>decomposition – the breakdown of a shape into smaller shapes </a:t>
          </a:r>
          <a:endParaRPr lang="en-US" sz="2200" kern="1200"/>
        </a:p>
      </dsp:txBody>
      <dsp:txXfrm>
        <a:off x="975103" y="2112278"/>
        <a:ext cx="9540496" cy="844245"/>
      </dsp:txXfrm>
    </dsp:sp>
    <dsp:sp modelId="{3B0D3CA2-59CC-4536-9DEC-9DBA868D2EFC}">
      <dsp:nvSpPr>
        <dsp:cNvPr id="0" name=""/>
        <dsp:cNvSpPr/>
      </dsp:nvSpPr>
      <dsp:spPr>
        <a:xfrm>
          <a:off x="0" y="3167585"/>
          <a:ext cx="10515600" cy="8442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5354F3-BE07-472C-83D8-9D0BD64A140A}">
      <dsp:nvSpPr>
        <dsp:cNvPr id="0" name=""/>
        <dsp:cNvSpPr/>
      </dsp:nvSpPr>
      <dsp:spPr>
        <a:xfrm>
          <a:off x="255384" y="3357540"/>
          <a:ext cx="464334" cy="4643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7009F6-A5AD-4676-B18F-6D73DD28EAAE}">
      <dsp:nvSpPr>
        <dsp:cNvPr id="0" name=""/>
        <dsp:cNvSpPr/>
      </dsp:nvSpPr>
      <dsp:spPr>
        <a:xfrm>
          <a:off x="975103" y="3167585"/>
          <a:ext cx="9540496" cy="844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349" tIns="89349" rIns="89349" bIns="89349" numCol="1" spcCol="1270" anchor="ctr" anchorCtr="0">
          <a:noAutofit/>
        </a:bodyPr>
        <a:lstStyle/>
        <a:p>
          <a:pPr marL="0" lvl="0" indent="0" algn="l" defTabSz="977900">
            <a:lnSpc>
              <a:spcPct val="90000"/>
            </a:lnSpc>
            <a:spcBef>
              <a:spcPct val="0"/>
            </a:spcBef>
            <a:spcAft>
              <a:spcPct val="35000"/>
            </a:spcAft>
            <a:buNone/>
          </a:pPr>
          <a:r>
            <a:rPr lang="en-US" sz="2200" b="0" i="0" kern="1200"/>
            <a:t>vertex – the point where two sides of a polygon meet forming an angle </a:t>
          </a:r>
          <a:endParaRPr lang="en-US" sz="2200" kern="1200"/>
        </a:p>
      </dsp:txBody>
      <dsp:txXfrm>
        <a:off x="975103" y="3167585"/>
        <a:ext cx="9540496" cy="8442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34D81-8E4E-47C7-B149-3CDE41EAA810}">
      <dsp:nvSpPr>
        <dsp:cNvPr id="0" name=""/>
        <dsp:cNvSpPr/>
      </dsp:nvSpPr>
      <dsp:spPr>
        <a:xfrm>
          <a:off x="0" y="0"/>
          <a:ext cx="3286125" cy="401349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11250">
            <a:lnSpc>
              <a:spcPct val="90000"/>
            </a:lnSpc>
            <a:spcBef>
              <a:spcPct val="0"/>
            </a:spcBef>
            <a:spcAft>
              <a:spcPct val="35000"/>
            </a:spcAft>
            <a:buNone/>
          </a:pPr>
          <a:r>
            <a:rPr lang="en-US" sz="2500" kern="1200"/>
            <a:t>Divide the non-right triangle into two right triangles by drawing its altitude.</a:t>
          </a:r>
        </a:p>
      </dsp:txBody>
      <dsp:txXfrm>
        <a:off x="0" y="1525128"/>
        <a:ext cx="3286125" cy="2408097"/>
      </dsp:txXfrm>
    </dsp:sp>
    <dsp:sp modelId="{DD23CEBB-631D-4B12-BA5D-8BC3C1A46FE6}">
      <dsp:nvSpPr>
        <dsp:cNvPr id="0" name=""/>
        <dsp:cNvSpPr/>
      </dsp:nvSpPr>
      <dsp:spPr>
        <a:xfrm>
          <a:off x="1041038" y="401349"/>
          <a:ext cx="1204048" cy="12040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872" tIns="12700" rIns="93872"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17367" y="577678"/>
        <a:ext cx="851390" cy="851390"/>
      </dsp:txXfrm>
    </dsp:sp>
    <dsp:sp modelId="{AE8430C6-71C0-4E0D-823C-6DEE4290B144}">
      <dsp:nvSpPr>
        <dsp:cNvPr id="0" name=""/>
        <dsp:cNvSpPr/>
      </dsp:nvSpPr>
      <dsp:spPr>
        <a:xfrm>
          <a:off x="0" y="4013424"/>
          <a:ext cx="328612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C53FC6-90C8-4A9A-8EB3-342EDA29C7C1}">
      <dsp:nvSpPr>
        <dsp:cNvPr id="0" name=""/>
        <dsp:cNvSpPr/>
      </dsp:nvSpPr>
      <dsp:spPr>
        <a:xfrm>
          <a:off x="3614737" y="0"/>
          <a:ext cx="3286125" cy="401349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11250">
            <a:lnSpc>
              <a:spcPct val="90000"/>
            </a:lnSpc>
            <a:spcBef>
              <a:spcPct val="0"/>
            </a:spcBef>
            <a:spcAft>
              <a:spcPct val="35000"/>
            </a:spcAft>
            <a:buNone/>
          </a:pPr>
          <a:r>
            <a:rPr lang="en-US" sz="2500" kern="1200"/>
            <a:t>Calculate the area of each right triangle using the formula 1/2 * Base * Height.</a:t>
          </a:r>
        </a:p>
      </dsp:txBody>
      <dsp:txXfrm>
        <a:off x="3614737" y="1525128"/>
        <a:ext cx="3286125" cy="2408097"/>
      </dsp:txXfrm>
    </dsp:sp>
    <dsp:sp modelId="{F8F7C38D-619B-4E96-9730-B537D20E7995}">
      <dsp:nvSpPr>
        <dsp:cNvPr id="0" name=""/>
        <dsp:cNvSpPr/>
      </dsp:nvSpPr>
      <dsp:spPr>
        <a:xfrm>
          <a:off x="4655775" y="401349"/>
          <a:ext cx="1204048" cy="12040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872" tIns="12700" rIns="93872"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832104" y="577678"/>
        <a:ext cx="851390" cy="851390"/>
      </dsp:txXfrm>
    </dsp:sp>
    <dsp:sp modelId="{CAD0AB3C-BC0D-4F86-974D-5841DE54B6A4}">
      <dsp:nvSpPr>
        <dsp:cNvPr id="0" name=""/>
        <dsp:cNvSpPr/>
      </dsp:nvSpPr>
      <dsp:spPr>
        <a:xfrm>
          <a:off x="3614737" y="4013424"/>
          <a:ext cx="328612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F27153-E11D-40D7-BA72-065DDBCF2E47}">
      <dsp:nvSpPr>
        <dsp:cNvPr id="0" name=""/>
        <dsp:cNvSpPr/>
      </dsp:nvSpPr>
      <dsp:spPr>
        <a:xfrm>
          <a:off x="7229475" y="0"/>
          <a:ext cx="3286125" cy="401349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1111250">
            <a:lnSpc>
              <a:spcPct val="90000"/>
            </a:lnSpc>
            <a:spcBef>
              <a:spcPct val="0"/>
            </a:spcBef>
            <a:spcAft>
              <a:spcPct val="35000"/>
            </a:spcAft>
            <a:buNone/>
          </a:pPr>
          <a:r>
            <a:rPr lang="en-US" sz="2500" kern="1200"/>
            <a:t>Add the areas of the two right triangles to find the total area of the non-right triangle.</a:t>
          </a:r>
        </a:p>
      </dsp:txBody>
      <dsp:txXfrm>
        <a:off x="7229475" y="1525128"/>
        <a:ext cx="3286125" cy="2408097"/>
      </dsp:txXfrm>
    </dsp:sp>
    <dsp:sp modelId="{E4CE9E5F-CDF4-448B-B77A-034900AEFD42}">
      <dsp:nvSpPr>
        <dsp:cNvPr id="0" name=""/>
        <dsp:cNvSpPr/>
      </dsp:nvSpPr>
      <dsp:spPr>
        <a:xfrm>
          <a:off x="8270513" y="401349"/>
          <a:ext cx="1204048" cy="120404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872" tIns="12700" rIns="93872"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46842" y="577678"/>
        <a:ext cx="851390" cy="851390"/>
      </dsp:txXfrm>
    </dsp:sp>
    <dsp:sp modelId="{8A276248-93BC-4A08-95AB-C7D533C57FE9}">
      <dsp:nvSpPr>
        <dsp:cNvPr id="0" name=""/>
        <dsp:cNvSpPr/>
      </dsp:nvSpPr>
      <dsp:spPr>
        <a:xfrm>
          <a:off x="7229475" y="4013424"/>
          <a:ext cx="3286125"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551A88-97BE-41C2-BCBD-E7E46BC872B6}">
      <dsp:nvSpPr>
        <dsp:cNvPr id="0" name=""/>
        <dsp:cNvSpPr/>
      </dsp:nvSpPr>
      <dsp:spPr>
        <a:xfrm>
          <a:off x="0" y="489"/>
          <a:ext cx="10515600" cy="11464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B22CEE-51A8-417A-AA06-13FBF89239EE}">
      <dsp:nvSpPr>
        <dsp:cNvPr id="0" name=""/>
        <dsp:cNvSpPr/>
      </dsp:nvSpPr>
      <dsp:spPr>
        <a:xfrm>
          <a:off x="346796" y="258437"/>
          <a:ext cx="630538" cy="6305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65BB4C-10AA-4ADA-8066-57317AA162AD}">
      <dsp:nvSpPr>
        <dsp:cNvPr id="0" name=""/>
        <dsp:cNvSpPr/>
      </dsp:nvSpPr>
      <dsp:spPr>
        <a:xfrm>
          <a:off x="1324130" y="489"/>
          <a:ext cx="9191469" cy="114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1111250">
            <a:lnSpc>
              <a:spcPct val="100000"/>
            </a:lnSpc>
            <a:spcBef>
              <a:spcPct val="0"/>
            </a:spcBef>
            <a:spcAft>
              <a:spcPct val="35000"/>
            </a:spcAft>
            <a:buNone/>
          </a:pPr>
          <a:r>
            <a:rPr lang="en-US" sz="2500" kern="1200"/>
            <a:t>Always draw a picture of the problem and label the given information.</a:t>
          </a:r>
        </a:p>
      </dsp:txBody>
      <dsp:txXfrm>
        <a:off x="1324130" y="489"/>
        <a:ext cx="9191469" cy="1146433"/>
      </dsp:txXfrm>
    </dsp:sp>
    <dsp:sp modelId="{B3DF56A6-1B86-45C6-8164-F71489713167}">
      <dsp:nvSpPr>
        <dsp:cNvPr id="0" name=""/>
        <dsp:cNvSpPr/>
      </dsp:nvSpPr>
      <dsp:spPr>
        <a:xfrm>
          <a:off x="0" y="1433531"/>
          <a:ext cx="10515600" cy="11464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33B613-7CAD-40FA-BCFE-A53D6D5DF3EE}">
      <dsp:nvSpPr>
        <dsp:cNvPr id="0" name=""/>
        <dsp:cNvSpPr/>
      </dsp:nvSpPr>
      <dsp:spPr>
        <a:xfrm>
          <a:off x="346796" y="1691478"/>
          <a:ext cx="630538" cy="6305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72D744-84B7-45D2-81AC-19801164BF6D}">
      <dsp:nvSpPr>
        <dsp:cNvPr id="0" name=""/>
        <dsp:cNvSpPr/>
      </dsp:nvSpPr>
      <dsp:spPr>
        <a:xfrm>
          <a:off x="1324130" y="1433531"/>
          <a:ext cx="9191469" cy="114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1111250">
            <a:lnSpc>
              <a:spcPct val="100000"/>
            </a:lnSpc>
            <a:spcBef>
              <a:spcPct val="0"/>
            </a:spcBef>
            <a:spcAft>
              <a:spcPct val="35000"/>
            </a:spcAft>
            <a:buNone/>
          </a:pPr>
          <a:r>
            <a:rPr lang="en-US" sz="2500" kern="1200"/>
            <a:t>Be careful when calculating the altitude of a triangle.</a:t>
          </a:r>
        </a:p>
      </dsp:txBody>
      <dsp:txXfrm>
        <a:off x="1324130" y="1433531"/>
        <a:ext cx="9191469" cy="1146433"/>
      </dsp:txXfrm>
    </dsp:sp>
    <dsp:sp modelId="{5F415012-65AB-4E25-8CD4-C6076237D498}">
      <dsp:nvSpPr>
        <dsp:cNvPr id="0" name=""/>
        <dsp:cNvSpPr/>
      </dsp:nvSpPr>
      <dsp:spPr>
        <a:xfrm>
          <a:off x="0" y="2866572"/>
          <a:ext cx="10515600" cy="114643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5649B0-756E-49FA-A824-90969A3E3B1C}">
      <dsp:nvSpPr>
        <dsp:cNvPr id="0" name=""/>
        <dsp:cNvSpPr/>
      </dsp:nvSpPr>
      <dsp:spPr>
        <a:xfrm>
          <a:off x="346796" y="3124520"/>
          <a:ext cx="630538" cy="6305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8020CF-C8A6-49DD-B7CC-FAF21F3C6480}">
      <dsp:nvSpPr>
        <dsp:cNvPr id="0" name=""/>
        <dsp:cNvSpPr/>
      </dsp:nvSpPr>
      <dsp:spPr>
        <a:xfrm>
          <a:off x="1324130" y="2866572"/>
          <a:ext cx="9191469" cy="1146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331" tIns="121331" rIns="121331" bIns="121331" numCol="1" spcCol="1270" anchor="ctr" anchorCtr="0">
          <a:noAutofit/>
        </a:bodyPr>
        <a:lstStyle/>
        <a:p>
          <a:pPr marL="0" lvl="0" indent="0" algn="l" defTabSz="1111250">
            <a:lnSpc>
              <a:spcPct val="100000"/>
            </a:lnSpc>
            <a:spcBef>
              <a:spcPct val="0"/>
            </a:spcBef>
            <a:spcAft>
              <a:spcPct val="35000"/>
            </a:spcAft>
            <a:buNone/>
          </a:pPr>
          <a:r>
            <a:rPr lang="en-US" sz="2500" kern="1200"/>
            <a:t>Check your work by using both methods and see if you get the same answer.</a:t>
          </a:r>
        </a:p>
      </dsp:txBody>
      <dsp:txXfrm>
        <a:off x="1324130" y="2866572"/>
        <a:ext cx="9191469" cy="11464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1E4371-13B5-4029-995E-045E316844E3}">
      <dsp:nvSpPr>
        <dsp:cNvPr id="0" name=""/>
        <dsp:cNvSpPr/>
      </dsp:nvSpPr>
      <dsp:spPr>
        <a:xfrm>
          <a:off x="10090" y="246130"/>
          <a:ext cx="3426543" cy="102796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773" tIns="270773" rIns="270773" bIns="270773" numCol="1" spcCol="1270" anchor="ctr" anchorCtr="0">
          <a:noAutofit/>
        </a:bodyPr>
        <a:lstStyle/>
        <a:p>
          <a:pPr marL="0" lvl="0" indent="0" algn="ctr" defTabSz="1511300">
            <a:lnSpc>
              <a:spcPct val="90000"/>
            </a:lnSpc>
            <a:spcBef>
              <a:spcPct val="0"/>
            </a:spcBef>
            <a:spcAft>
              <a:spcPct val="35000"/>
            </a:spcAft>
            <a:buNone/>
          </a:pPr>
          <a:r>
            <a:rPr lang="en-US" sz="3400" kern="1200"/>
            <a:t>Solve</a:t>
          </a:r>
        </a:p>
      </dsp:txBody>
      <dsp:txXfrm>
        <a:off x="10090" y="246130"/>
        <a:ext cx="3426543" cy="1027963"/>
      </dsp:txXfrm>
    </dsp:sp>
    <dsp:sp modelId="{F6D12ED7-8EB6-49B5-9BC0-DD2F0713B3B4}">
      <dsp:nvSpPr>
        <dsp:cNvPr id="0" name=""/>
        <dsp:cNvSpPr/>
      </dsp:nvSpPr>
      <dsp:spPr>
        <a:xfrm>
          <a:off x="10090" y="1274093"/>
          <a:ext cx="3426543" cy="24932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8466" tIns="338466" rIns="338466" bIns="338466" numCol="1" spcCol="1270" anchor="t" anchorCtr="0">
          <a:noAutofit/>
        </a:bodyPr>
        <a:lstStyle/>
        <a:p>
          <a:pPr marL="0" lvl="0" indent="0" algn="l" defTabSz="1155700">
            <a:lnSpc>
              <a:spcPct val="90000"/>
            </a:lnSpc>
            <a:spcBef>
              <a:spcPct val="0"/>
            </a:spcBef>
            <a:spcAft>
              <a:spcPct val="35000"/>
            </a:spcAft>
            <a:buNone/>
          </a:pPr>
          <a:r>
            <a:rPr lang="en-US" sz="2600" kern="1200"/>
            <a:t>Solve for the area of a non-right triangle with base 8cm and height 7cm.</a:t>
          </a:r>
        </a:p>
      </dsp:txBody>
      <dsp:txXfrm>
        <a:off x="10090" y="1274093"/>
        <a:ext cx="3426543" cy="2493271"/>
      </dsp:txXfrm>
    </dsp:sp>
    <dsp:sp modelId="{4E9A5B68-6EAC-4BEE-BAEA-9A1D46EA8ECC}">
      <dsp:nvSpPr>
        <dsp:cNvPr id="0" name=""/>
        <dsp:cNvSpPr/>
      </dsp:nvSpPr>
      <dsp:spPr>
        <a:xfrm>
          <a:off x="3544528" y="246130"/>
          <a:ext cx="3426543" cy="102796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773" tIns="270773" rIns="270773" bIns="270773" numCol="1" spcCol="1270" anchor="ctr" anchorCtr="0">
          <a:noAutofit/>
        </a:bodyPr>
        <a:lstStyle/>
        <a:p>
          <a:pPr marL="0" lvl="0" indent="0" algn="ctr" defTabSz="1511300">
            <a:lnSpc>
              <a:spcPct val="90000"/>
            </a:lnSpc>
            <a:spcBef>
              <a:spcPct val="0"/>
            </a:spcBef>
            <a:spcAft>
              <a:spcPct val="35000"/>
            </a:spcAft>
            <a:buNone/>
          </a:pPr>
          <a:r>
            <a:rPr lang="en-US" sz="3400" kern="1200"/>
            <a:t>Solve</a:t>
          </a:r>
        </a:p>
      </dsp:txBody>
      <dsp:txXfrm>
        <a:off x="3544528" y="246130"/>
        <a:ext cx="3426543" cy="1027963"/>
      </dsp:txXfrm>
    </dsp:sp>
    <dsp:sp modelId="{A74A890B-BDEC-4106-B7D5-3B7693D16E53}">
      <dsp:nvSpPr>
        <dsp:cNvPr id="0" name=""/>
        <dsp:cNvSpPr/>
      </dsp:nvSpPr>
      <dsp:spPr>
        <a:xfrm>
          <a:off x="3544528" y="1274093"/>
          <a:ext cx="3426543" cy="24932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8466" tIns="338466" rIns="338466" bIns="338466" numCol="1" spcCol="1270" anchor="t" anchorCtr="0">
          <a:noAutofit/>
        </a:bodyPr>
        <a:lstStyle/>
        <a:p>
          <a:pPr marL="0" lvl="0" indent="0" algn="l" defTabSz="1155700">
            <a:lnSpc>
              <a:spcPct val="90000"/>
            </a:lnSpc>
            <a:spcBef>
              <a:spcPct val="0"/>
            </a:spcBef>
            <a:spcAft>
              <a:spcPct val="35000"/>
            </a:spcAft>
            <a:buNone/>
          </a:pPr>
          <a:r>
            <a:rPr lang="en-US" sz="2600" kern="1200"/>
            <a:t>Solve for the area of a non-right triangle with sides of length 12cm, 5cm, and 13cm.</a:t>
          </a:r>
        </a:p>
      </dsp:txBody>
      <dsp:txXfrm>
        <a:off x="3544528" y="1274093"/>
        <a:ext cx="3426543" cy="2493271"/>
      </dsp:txXfrm>
    </dsp:sp>
    <dsp:sp modelId="{040C84A2-0801-4480-A418-5AE374736BC8}">
      <dsp:nvSpPr>
        <dsp:cNvPr id="0" name=""/>
        <dsp:cNvSpPr/>
      </dsp:nvSpPr>
      <dsp:spPr>
        <a:xfrm>
          <a:off x="7078966" y="246130"/>
          <a:ext cx="3426543" cy="102796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773" tIns="270773" rIns="270773" bIns="270773" numCol="1" spcCol="1270" anchor="ctr" anchorCtr="0">
          <a:noAutofit/>
        </a:bodyPr>
        <a:lstStyle/>
        <a:p>
          <a:pPr marL="0" lvl="0" indent="0" algn="ctr" defTabSz="1511300">
            <a:lnSpc>
              <a:spcPct val="90000"/>
            </a:lnSpc>
            <a:spcBef>
              <a:spcPct val="0"/>
            </a:spcBef>
            <a:spcAft>
              <a:spcPct val="35000"/>
            </a:spcAft>
            <a:buNone/>
          </a:pPr>
          <a:r>
            <a:rPr lang="en-US" sz="3400" kern="1200"/>
            <a:t>Solve</a:t>
          </a:r>
        </a:p>
      </dsp:txBody>
      <dsp:txXfrm>
        <a:off x="7078966" y="246130"/>
        <a:ext cx="3426543" cy="1027963"/>
      </dsp:txXfrm>
    </dsp:sp>
    <dsp:sp modelId="{3D237606-6372-4995-A9BF-F2FF8CF0DB69}">
      <dsp:nvSpPr>
        <dsp:cNvPr id="0" name=""/>
        <dsp:cNvSpPr/>
      </dsp:nvSpPr>
      <dsp:spPr>
        <a:xfrm>
          <a:off x="7078966" y="1274093"/>
          <a:ext cx="3426543" cy="24932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8466" tIns="338466" rIns="338466" bIns="338466" numCol="1" spcCol="1270" anchor="t" anchorCtr="0">
          <a:noAutofit/>
        </a:bodyPr>
        <a:lstStyle/>
        <a:p>
          <a:pPr marL="0" lvl="0" indent="0" algn="l" defTabSz="1155700">
            <a:lnSpc>
              <a:spcPct val="90000"/>
            </a:lnSpc>
            <a:spcBef>
              <a:spcPct val="0"/>
            </a:spcBef>
            <a:spcAft>
              <a:spcPct val="35000"/>
            </a:spcAft>
            <a:buNone/>
          </a:pPr>
          <a:r>
            <a:rPr lang="en-US" sz="2600" kern="1200"/>
            <a:t>Solve for the area of a non-right triangle with base 10cm and height 6cm.</a:t>
          </a:r>
        </a:p>
      </dsp:txBody>
      <dsp:txXfrm>
        <a:off x="7078966" y="1274093"/>
        <a:ext cx="3426543" cy="249327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E94181-4E20-424F-AEDA-C5B7BD61B14D}" type="datetimeFigureOut">
              <a:t>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ACCB20-3DA3-4B99-95AC-50446EB966E5}" type="slidenum">
              <a:t>‹#›</a:t>
            </a:fld>
            <a:endParaRPr lang="en-US"/>
          </a:p>
        </p:txBody>
      </p:sp>
    </p:spTree>
    <p:extLst>
      <p:ext uri="{BB962C8B-B14F-4D97-AF65-F5344CB8AC3E}">
        <p14:creationId xmlns:p14="http://schemas.microsoft.com/office/powerpoint/2010/main" val="2928710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presentation, we will learn how to calculate the area of non-right triangles using two methods: composing the shape into rectangles and decomposing it into triangles and other shapes. By the end of it, you will be able to solve complex geometry problems with ease.</a:t>
            </a:r>
          </a:p>
        </p:txBody>
      </p:sp>
      <p:sp>
        <p:nvSpPr>
          <p:cNvPr id="4" name="Slide Number Placeholder 3"/>
          <p:cNvSpPr>
            <a:spLocks noGrp="1"/>
          </p:cNvSpPr>
          <p:nvPr>
            <p:ph type="sldNum" sz="quarter" idx="5"/>
          </p:nvPr>
        </p:nvSpPr>
        <p:spPr/>
        <p:txBody>
          <a:bodyPr/>
          <a:lstStyle/>
          <a:p>
            <a:fld id="{48C13745-613E-47D2-859C-4DC877FEE03A}" type="slidenum">
              <a:t>1</a:t>
            </a:fld>
            <a:endParaRPr lang="en-US"/>
          </a:p>
        </p:txBody>
      </p:sp>
    </p:spTree>
    <p:extLst>
      <p:ext uri="{BB962C8B-B14F-4D97-AF65-F5344CB8AC3E}">
        <p14:creationId xmlns:p14="http://schemas.microsoft.com/office/powerpoint/2010/main" val="3880149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way to find the area of a non-right triangle is by dividing it into two right triangles and then adding their areas. This method requires you to first find the altitude of the triangle. We can then use this altitude to form two right triangles, each of which has one leg that is a side of the original non-right triangle and whose other leg is the altitude.</a:t>
            </a:r>
          </a:p>
        </p:txBody>
      </p:sp>
      <p:sp>
        <p:nvSpPr>
          <p:cNvPr id="4" name="Slide Number Placeholder 3"/>
          <p:cNvSpPr>
            <a:spLocks noGrp="1"/>
          </p:cNvSpPr>
          <p:nvPr>
            <p:ph type="sldNum" sz="quarter" idx="5"/>
          </p:nvPr>
        </p:nvSpPr>
        <p:spPr/>
        <p:txBody>
          <a:bodyPr/>
          <a:lstStyle/>
          <a:p>
            <a:fld id="{48C13745-613E-47D2-859C-4DC877FEE03A}" type="slidenum">
              <a:t>3</a:t>
            </a:fld>
            <a:endParaRPr lang="en-US"/>
          </a:p>
        </p:txBody>
      </p:sp>
    </p:spTree>
    <p:extLst>
      <p:ext uri="{BB962C8B-B14F-4D97-AF65-F5344CB8AC3E}">
        <p14:creationId xmlns:p14="http://schemas.microsoft.com/office/powerpoint/2010/main" val="2110644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way to find the area of a non-right triangle is by dividing it into smaller triangles and rectangles. We can do this by drawing lines from one vertex of the triangle to the other two vertices, creating several smaller triangles and rectangles. We can then find the area of each shape separately using its respective formula and add them up to get the total area of the non-right triangle.</a:t>
            </a:r>
          </a:p>
        </p:txBody>
      </p:sp>
      <p:sp>
        <p:nvSpPr>
          <p:cNvPr id="4" name="Slide Number Placeholder 3"/>
          <p:cNvSpPr>
            <a:spLocks noGrp="1"/>
          </p:cNvSpPr>
          <p:nvPr>
            <p:ph type="sldNum" sz="quarter" idx="5"/>
          </p:nvPr>
        </p:nvSpPr>
        <p:spPr/>
        <p:txBody>
          <a:bodyPr/>
          <a:lstStyle/>
          <a:p>
            <a:fld id="{48C13745-613E-47D2-859C-4DC877FEE03A}" type="slidenum">
              <a:t>4</a:t>
            </a:fld>
            <a:endParaRPr lang="en-US"/>
          </a:p>
        </p:txBody>
      </p:sp>
    </p:spTree>
    <p:extLst>
      <p:ext uri="{BB962C8B-B14F-4D97-AF65-F5344CB8AC3E}">
        <p14:creationId xmlns:p14="http://schemas.microsoft.com/office/powerpoint/2010/main" val="2516966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make sure you are successful in finding the area of non-right triangles, here are some tips and tricks to keep in mind. Always take your time, double-check your work, and ask for help if you need it. With practice, you'll become a geometry pro in no time!</a:t>
            </a:r>
          </a:p>
        </p:txBody>
      </p:sp>
      <p:sp>
        <p:nvSpPr>
          <p:cNvPr id="4" name="Slide Number Placeholder 3"/>
          <p:cNvSpPr>
            <a:spLocks noGrp="1"/>
          </p:cNvSpPr>
          <p:nvPr>
            <p:ph type="sldNum" sz="quarter" idx="5"/>
          </p:nvPr>
        </p:nvSpPr>
        <p:spPr/>
        <p:txBody>
          <a:bodyPr/>
          <a:lstStyle/>
          <a:p>
            <a:fld id="{48C13745-613E-47D2-859C-4DC877FEE03A}" type="slidenum">
              <a:t>7</a:t>
            </a:fld>
            <a:endParaRPr lang="en-US"/>
          </a:p>
        </p:txBody>
      </p:sp>
    </p:spTree>
    <p:extLst>
      <p:ext uri="{BB962C8B-B14F-4D97-AF65-F5344CB8AC3E}">
        <p14:creationId xmlns:p14="http://schemas.microsoft.com/office/powerpoint/2010/main" val="851301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have learned both methods of finding the area of non-right triangles, let's put our knowledge to the test with some practice problems. Remember to read each problem carefully and choose the method that works best for you.</a:t>
            </a:r>
          </a:p>
        </p:txBody>
      </p:sp>
      <p:sp>
        <p:nvSpPr>
          <p:cNvPr id="4" name="Slide Number Placeholder 3"/>
          <p:cNvSpPr>
            <a:spLocks noGrp="1"/>
          </p:cNvSpPr>
          <p:nvPr>
            <p:ph type="sldNum" sz="quarter" idx="5"/>
          </p:nvPr>
        </p:nvSpPr>
        <p:spPr/>
        <p:txBody>
          <a:bodyPr/>
          <a:lstStyle/>
          <a:p>
            <a:fld id="{48C13745-613E-47D2-859C-4DC877FEE03A}" type="slidenum">
              <a:t>8</a:t>
            </a:fld>
            <a:endParaRPr lang="en-US"/>
          </a:p>
        </p:txBody>
      </p:sp>
    </p:spTree>
    <p:extLst>
      <p:ext uri="{BB962C8B-B14F-4D97-AF65-F5344CB8AC3E}">
        <p14:creationId xmlns:p14="http://schemas.microsoft.com/office/powerpoint/2010/main" val="3810212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conclusion, we have learned two methods of finding the area of non-right triangles. Both methods require you to first find the altitude of the triangle, but one involves composing the shape into rectangles and the other involves decomposing it into triangles and other shapes. With practice and patience, you can master both methods and become a geometry expert!</a:t>
            </a:r>
          </a:p>
        </p:txBody>
      </p:sp>
      <p:sp>
        <p:nvSpPr>
          <p:cNvPr id="4" name="Slide Number Placeholder 3"/>
          <p:cNvSpPr>
            <a:spLocks noGrp="1"/>
          </p:cNvSpPr>
          <p:nvPr>
            <p:ph type="sldNum" sz="quarter" idx="5"/>
          </p:nvPr>
        </p:nvSpPr>
        <p:spPr/>
        <p:txBody>
          <a:bodyPr/>
          <a:lstStyle/>
          <a:p>
            <a:fld id="{48C13745-613E-47D2-859C-4DC877FEE03A}" type="slidenum">
              <a:t>11</a:t>
            </a:fld>
            <a:endParaRPr lang="en-US"/>
          </a:p>
        </p:txBody>
      </p:sp>
    </p:spTree>
    <p:extLst>
      <p:ext uri="{BB962C8B-B14F-4D97-AF65-F5344CB8AC3E}">
        <p14:creationId xmlns:p14="http://schemas.microsoft.com/office/powerpoint/2010/main" val="50575510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112974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1424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8758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06474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33524041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30857072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1/30/2024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3062652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1/30/2024</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4021783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1/30/2024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193709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86175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522670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152170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978402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1/30/2024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46231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1/30/2024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531483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1/30/2024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2870904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1/30/2024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647544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2361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geogebra.org/m/wwyhv9e5"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82213-CC55-2F04-A2F7-D0A22C56DE97}"/>
              </a:ext>
            </a:extLst>
          </p:cNvPr>
          <p:cNvSpPr>
            <a:spLocks noGrp="1"/>
          </p:cNvSpPr>
          <p:nvPr>
            <p:ph type="body" sz="quarter" idx="13"/>
          </p:nvPr>
        </p:nvSpPr>
        <p:spPr>
          <a:xfrm>
            <a:off x="892971" y="2234512"/>
            <a:ext cx="4906019" cy="1238250"/>
          </a:xfrm>
        </p:spPr>
        <p:txBody>
          <a:bodyPr>
            <a:normAutofit/>
          </a:bodyPr>
          <a:lstStyle/>
          <a:p>
            <a:r>
              <a:rPr lang="en-US" sz="3800"/>
              <a:t>Discovering the Area of Non-right Triangles</a:t>
            </a:r>
          </a:p>
        </p:txBody>
      </p:sp>
      <p:sp>
        <p:nvSpPr>
          <p:cNvPr id="9" name="Text Placeholder 2">
            <a:extLst>
              <a:ext uri="{FF2B5EF4-FFF2-40B4-BE49-F238E27FC236}">
                <a16:creationId xmlns:a16="http://schemas.microsoft.com/office/drawing/2014/main" id="{90B02AE4-20F9-1B6B-F654-AC2CEDB39167}"/>
              </a:ext>
            </a:extLst>
          </p:cNvPr>
          <p:cNvSpPr>
            <a:spLocks noGrp="1"/>
          </p:cNvSpPr>
          <p:nvPr>
            <p:ph type="body" sz="quarter" idx="14"/>
          </p:nvPr>
        </p:nvSpPr>
        <p:spPr>
          <a:xfrm>
            <a:off x="1433662" y="3472762"/>
            <a:ext cx="4959350" cy="469900"/>
          </a:xfrm>
        </p:spPr>
        <p:txBody>
          <a:bodyPr/>
          <a:lstStyle/>
          <a:p>
            <a:r>
              <a:rPr lang="en-US" dirty="0"/>
              <a:t>Math 6B Unit 6; Lesson 3</a:t>
            </a:r>
          </a:p>
        </p:txBody>
      </p:sp>
    </p:spTree>
    <p:extLst>
      <p:ext uri="{BB962C8B-B14F-4D97-AF65-F5344CB8AC3E}">
        <p14:creationId xmlns:p14="http://schemas.microsoft.com/office/powerpoint/2010/main" val="1840848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024F6-1F70-CDEC-3E75-CD1E18AD7C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D0DAF7-3065-8916-6243-23AC92D89555}"/>
              </a:ext>
            </a:extLst>
          </p:cNvPr>
          <p:cNvSpPr>
            <a:spLocks noGrp="1"/>
          </p:cNvSpPr>
          <p:nvPr>
            <p:ph type="title"/>
          </p:nvPr>
        </p:nvSpPr>
        <p:spPr>
          <a:xfrm>
            <a:off x="979714" y="1006774"/>
            <a:ext cx="10515600" cy="729157"/>
          </a:xfrm>
        </p:spPr>
        <p:txBody>
          <a:bodyPr>
            <a:normAutofit/>
          </a:bodyPr>
          <a:lstStyle/>
          <a:p>
            <a:r>
              <a:rPr lang="en-US" dirty="0"/>
              <a:t>Answer</a:t>
            </a:r>
          </a:p>
        </p:txBody>
      </p:sp>
      <p:pic>
        <p:nvPicPr>
          <p:cNvPr id="3" name="Picture 2">
            <a:extLst>
              <a:ext uri="{FF2B5EF4-FFF2-40B4-BE49-F238E27FC236}">
                <a16:creationId xmlns:a16="http://schemas.microsoft.com/office/drawing/2014/main" id="{F382E847-077D-D633-84F5-A0A49D378FDF}"/>
              </a:ext>
            </a:extLst>
          </p:cNvPr>
          <p:cNvPicPr>
            <a:picLocks noChangeAspect="1"/>
          </p:cNvPicPr>
          <p:nvPr/>
        </p:nvPicPr>
        <p:blipFill>
          <a:blip r:embed="rId2"/>
          <a:stretch>
            <a:fillRect/>
          </a:stretch>
        </p:blipFill>
        <p:spPr>
          <a:xfrm>
            <a:off x="2643150" y="2009617"/>
            <a:ext cx="7166956" cy="4013496"/>
          </a:xfrm>
          <a:prstGeom prst="rect">
            <a:avLst/>
          </a:prstGeom>
          <a:noFill/>
        </p:spPr>
      </p:pic>
    </p:spTree>
    <p:extLst>
      <p:ext uri="{BB962C8B-B14F-4D97-AF65-F5344CB8AC3E}">
        <p14:creationId xmlns:p14="http://schemas.microsoft.com/office/powerpoint/2010/main" val="287781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EBF6A-6E7D-E6BD-F654-085E311E512B}"/>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Conclusion</a:t>
            </a:r>
          </a:p>
        </p:txBody>
      </p:sp>
      <p:sp>
        <p:nvSpPr>
          <p:cNvPr id="4" name="Content Placeholder 3">
            <a:extLst>
              <a:ext uri="{FF2B5EF4-FFF2-40B4-BE49-F238E27FC236}">
                <a16:creationId xmlns:a16="http://schemas.microsoft.com/office/drawing/2014/main" id="{C01F28C2-3D69-9947-1ED1-DB7D31D0ABE7}"/>
              </a:ext>
            </a:extLst>
          </p:cNvPr>
          <p:cNvSpPr>
            <a:spLocks noGrp="1"/>
          </p:cNvSpPr>
          <p:nvPr>
            <p:ph idx="1"/>
          </p:nvPr>
        </p:nvSpPr>
        <p:spPr>
          <a:xfrm>
            <a:off x="968828" y="2009617"/>
            <a:ext cx="10515600" cy="2455379"/>
          </a:xfrm>
        </p:spPr>
        <p:txBody>
          <a:bodyPr vert="horz" lIns="91440" tIns="45720" rIns="91440" bIns="45720" rtlCol="0">
            <a:normAutofit/>
          </a:bodyPr>
          <a:lstStyle/>
          <a:p>
            <a:r>
              <a:rPr lang="en-US" dirty="0"/>
              <a:t>We have learned two methods of finding the area of non-right triangles.</a:t>
            </a:r>
          </a:p>
          <a:p>
            <a:r>
              <a:rPr lang="en-US" dirty="0"/>
              <a:t>Composing the shape into rectangles and decomposing it into triangles and other shapes.</a:t>
            </a:r>
          </a:p>
          <a:p>
            <a:r>
              <a:rPr lang="en-US" dirty="0"/>
              <a:t>Both methods require you to first find the altitude of the triangle.</a:t>
            </a:r>
          </a:p>
          <a:p>
            <a:r>
              <a:rPr lang="en-US" dirty="0"/>
              <a:t>Remember to practice and check your work!</a:t>
            </a:r>
          </a:p>
        </p:txBody>
      </p:sp>
    </p:spTree>
    <p:extLst>
      <p:ext uri="{BB962C8B-B14F-4D97-AF65-F5344CB8AC3E}">
        <p14:creationId xmlns:p14="http://schemas.microsoft.com/office/powerpoint/2010/main" val="2173717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D5B80-A1F1-1D6A-A1E4-1CD82E146325}"/>
              </a:ext>
            </a:extLst>
          </p:cNvPr>
          <p:cNvSpPr>
            <a:spLocks noGrp="1"/>
          </p:cNvSpPr>
          <p:nvPr>
            <p:ph type="title"/>
          </p:nvPr>
        </p:nvSpPr>
        <p:spPr>
          <a:xfrm>
            <a:off x="979714" y="1006774"/>
            <a:ext cx="10515600" cy="729157"/>
          </a:xfrm>
        </p:spPr>
        <p:txBody>
          <a:bodyPr>
            <a:normAutofit/>
          </a:bodyPr>
          <a:lstStyle/>
          <a:p>
            <a:r>
              <a:rPr lang="en-US" dirty="0"/>
              <a:t>Keywords</a:t>
            </a:r>
          </a:p>
        </p:txBody>
      </p:sp>
      <p:graphicFrame>
        <p:nvGraphicFramePr>
          <p:cNvPr id="11" name="Content Placeholder 2">
            <a:extLst>
              <a:ext uri="{FF2B5EF4-FFF2-40B4-BE49-F238E27FC236}">
                <a16:creationId xmlns:a16="http://schemas.microsoft.com/office/drawing/2014/main" id="{3688B8DD-A23D-6974-0286-91A4BCA6BF29}"/>
              </a:ext>
            </a:extLst>
          </p:cNvPr>
          <p:cNvGraphicFramePr>
            <a:graphicFrameLocks noGrp="1"/>
          </p:cNvGraphicFramePr>
          <p:nvPr>
            <p:ph idx="1"/>
            <p:extLst>
              <p:ext uri="{D42A27DB-BD31-4B8C-83A1-F6EECF244321}">
                <p14:modId xmlns:p14="http://schemas.microsoft.com/office/powerpoint/2010/main" val="1464443000"/>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1236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0B9B1-5CAB-1ACB-85F5-ACC8BB47A172}"/>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sz="3700"/>
              <a:t>Composing Non-right Triangles into Rectangles</a:t>
            </a:r>
          </a:p>
        </p:txBody>
      </p:sp>
      <p:graphicFrame>
        <p:nvGraphicFramePr>
          <p:cNvPr id="8" name="Content Placeholder 3">
            <a:extLst>
              <a:ext uri="{FF2B5EF4-FFF2-40B4-BE49-F238E27FC236}">
                <a16:creationId xmlns:a16="http://schemas.microsoft.com/office/drawing/2014/main" id="{CF5C60E6-AB00-7E34-A34C-91C0C8247F47}"/>
              </a:ext>
            </a:extLst>
          </p:cNvPr>
          <p:cNvGraphicFramePr>
            <a:graphicFrameLocks noGrp="1"/>
          </p:cNvGraphicFramePr>
          <p:nvPr>
            <p:ph idx="1"/>
            <p:extLst>
              <p:ext uri="{D42A27DB-BD31-4B8C-83A1-F6EECF244321}">
                <p14:modId xmlns:p14="http://schemas.microsoft.com/office/powerpoint/2010/main" val="1459078774"/>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17661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1872C0E-8B59-D97D-7042-A21A6EFFB1D5}"/>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Divide the non-right triangle into smaller triangles and rectangles.</a:t>
            </a:r>
          </a:p>
          <a:p>
            <a:r>
              <a:rPr lang="en-US"/>
              <a:t>Find the area of each shape using its respective formula.</a:t>
            </a:r>
          </a:p>
          <a:p>
            <a:r>
              <a:rPr lang="en-US"/>
              <a:t>Add the areas of all the shapes to get the total area of the non-right triangle.</a:t>
            </a:r>
          </a:p>
        </p:txBody>
      </p:sp>
      <p:sp>
        <p:nvSpPr>
          <p:cNvPr id="2" name="Title 1">
            <a:extLst>
              <a:ext uri="{FF2B5EF4-FFF2-40B4-BE49-F238E27FC236}">
                <a16:creationId xmlns:a16="http://schemas.microsoft.com/office/drawing/2014/main" id="{06B8EE82-D9D5-F253-5A62-009A44100B39}"/>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sz="2400"/>
              <a:t>Decomposing Non-right Triangles into Triangles and Other Shapes</a:t>
            </a:r>
          </a:p>
        </p:txBody>
      </p:sp>
      <p:pic>
        <p:nvPicPr>
          <p:cNvPr id="5" name="Content Placeholder 4" descr="Formulae written on a blackboard">
            <a:extLst>
              <a:ext uri="{FF2B5EF4-FFF2-40B4-BE49-F238E27FC236}">
                <a16:creationId xmlns:a16="http://schemas.microsoft.com/office/drawing/2014/main" id="{63A3F79B-7F0C-E320-FDD5-A6B40752C54C}"/>
              </a:ext>
            </a:extLst>
          </p:cNvPr>
          <p:cNvPicPr>
            <a:picLocks noGrp="1" noChangeAspect="1"/>
          </p:cNvPicPr>
          <p:nvPr>
            <p:ph sz="half" idx="13"/>
          </p:nvPr>
        </p:nvPicPr>
        <p:blipFill>
          <a:blip r:embed="rId3"/>
          <a:stretch>
            <a:fillRect/>
          </a:stretch>
        </p:blipFill>
        <p:spPr>
          <a:xfrm>
            <a:off x="6172202" y="2470717"/>
            <a:ext cx="5181600" cy="3458719"/>
          </a:xfrm>
          <a:prstGeom prst="rect">
            <a:avLst/>
          </a:prstGeom>
          <a:noFill/>
        </p:spPr>
      </p:pic>
    </p:spTree>
    <p:extLst>
      <p:ext uri="{BB962C8B-B14F-4D97-AF65-F5344CB8AC3E}">
        <p14:creationId xmlns:p14="http://schemas.microsoft.com/office/powerpoint/2010/main" val="3410149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51DE06-49FF-BDD6-83DA-C977F1D19F9C}"/>
              </a:ext>
            </a:extLst>
          </p:cNvPr>
          <p:cNvPicPr>
            <a:picLocks noChangeAspect="1"/>
          </p:cNvPicPr>
          <p:nvPr/>
        </p:nvPicPr>
        <p:blipFill>
          <a:blip r:embed="rId2"/>
          <a:stretch>
            <a:fillRect/>
          </a:stretch>
        </p:blipFill>
        <p:spPr>
          <a:xfrm>
            <a:off x="2694728" y="914400"/>
            <a:ext cx="5895538" cy="5943600"/>
          </a:xfrm>
          <a:prstGeom prst="rect">
            <a:avLst/>
          </a:prstGeom>
        </p:spPr>
      </p:pic>
    </p:spTree>
    <p:extLst>
      <p:ext uri="{BB962C8B-B14F-4D97-AF65-F5344CB8AC3E}">
        <p14:creationId xmlns:p14="http://schemas.microsoft.com/office/powerpoint/2010/main" val="597004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7852E-7C7A-0171-2284-27CFEAD43F9C}"/>
              </a:ext>
            </a:extLst>
          </p:cNvPr>
          <p:cNvSpPr>
            <a:spLocks noGrp="1"/>
          </p:cNvSpPr>
          <p:nvPr>
            <p:ph type="title"/>
          </p:nvPr>
        </p:nvSpPr>
        <p:spPr>
          <a:xfrm>
            <a:off x="961029" y="1006775"/>
            <a:ext cx="10515600" cy="203966"/>
          </a:xfrm>
        </p:spPr>
        <p:txBody>
          <a:bodyPr>
            <a:normAutofit fontScale="90000"/>
          </a:bodyPr>
          <a:lstStyle/>
          <a:p>
            <a:r>
              <a:rPr lang="en-US"/>
              <a:t>GeoGebra Practice</a:t>
            </a:r>
          </a:p>
        </p:txBody>
      </p:sp>
      <p:sp>
        <p:nvSpPr>
          <p:cNvPr id="3" name="Content Placeholder 2">
            <a:extLst>
              <a:ext uri="{FF2B5EF4-FFF2-40B4-BE49-F238E27FC236}">
                <a16:creationId xmlns:a16="http://schemas.microsoft.com/office/drawing/2014/main" id="{1287A88B-D11A-61A1-59AE-F884C1E84F93}"/>
              </a:ext>
            </a:extLst>
          </p:cNvPr>
          <p:cNvSpPr>
            <a:spLocks noGrp="1"/>
          </p:cNvSpPr>
          <p:nvPr>
            <p:ph idx="1"/>
          </p:nvPr>
        </p:nvSpPr>
        <p:spPr>
          <a:xfrm>
            <a:off x="817123" y="2009616"/>
            <a:ext cx="10667305" cy="1122689"/>
          </a:xfrm>
        </p:spPr>
        <p:txBody>
          <a:bodyPr vert="horz" lIns="91440" tIns="45720" rIns="91440" bIns="45720" rtlCol="0">
            <a:normAutofit/>
          </a:bodyPr>
          <a:lstStyle/>
          <a:p>
            <a:r>
              <a:rPr lang="en-US" dirty="0"/>
              <a:t>Area of Non-Right Angled Triangle: </a:t>
            </a:r>
            <a:r>
              <a:rPr lang="en-US" dirty="0">
                <a:hlinkClick r:id="rId2"/>
              </a:rPr>
              <a:t>https://www.geogebra.org/m/wwyhv9e5</a:t>
            </a:r>
            <a:r>
              <a:rPr lang="en-US" dirty="0"/>
              <a:t> </a:t>
            </a:r>
            <a:br>
              <a:rPr lang="en-US" dirty="0"/>
            </a:br>
            <a:endParaRPr lang="en-US" dirty="0"/>
          </a:p>
          <a:p>
            <a:endParaRPr lang="en-US" dirty="0"/>
          </a:p>
        </p:txBody>
      </p:sp>
      <p:pic>
        <p:nvPicPr>
          <p:cNvPr id="1026" name="Picture 2" descr="Alternate Formula for the Area of a Triangle | CK-12 Foundation">
            <a:extLst>
              <a:ext uri="{FF2B5EF4-FFF2-40B4-BE49-F238E27FC236}">
                <a16:creationId xmlns:a16="http://schemas.microsoft.com/office/drawing/2014/main" id="{CC1ACDAE-9E52-628E-7209-CDDF24D362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1736" y="3931180"/>
            <a:ext cx="4061500" cy="2245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318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68BB8-4832-43D4-E953-24615C7CE707}"/>
              </a:ext>
            </a:extLst>
          </p:cNvPr>
          <p:cNvSpPr>
            <a:spLocks noGrp="1"/>
          </p:cNvSpPr>
          <p:nvPr>
            <p:ph type="title"/>
          </p:nvPr>
        </p:nvSpPr>
        <p:spPr>
          <a:xfrm>
            <a:off x="979714" y="1006774"/>
            <a:ext cx="10515600" cy="729157"/>
          </a:xfrm>
        </p:spPr>
        <p:txBody>
          <a:bodyPr>
            <a:normAutofit/>
          </a:bodyPr>
          <a:lstStyle/>
          <a:p>
            <a:r>
              <a:rPr lang="en-US"/>
              <a:t>Tips and Tricks</a:t>
            </a:r>
          </a:p>
        </p:txBody>
      </p:sp>
      <p:graphicFrame>
        <p:nvGraphicFramePr>
          <p:cNvPr id="5" name="Content Placeholder 2">
            <a:extLst>
              <a:ext uri="{FF2B5EF4-FFF2-40B4-BE49-F238E27FC236}">
                <a16:creationId xmlns:a16="http://schemas.microsoft.com/office/drawing/2014/main" id="{7A3C69B3-4A84-0032-2922-E243D859F7FE}"/>
              </a:ext>
            </a:extLst>
          </p:cNvPr>
          <p:cNvGraphicFramePr>
            <a:graphicFrameLocks noGrp="1"/>
          </p:cNvGraphicFramePr>
          <p:nvPr>
            <p:ph idx="1"/>
            <p:extLst>
              <p:ext uri="{D42A27DB-BD31-4B8C-83A1-F6EECF244321}">
                <p14:modId xmlns:p14="http://schemas.microsoft.com/office/powerpoint/2010/main" val="1282954309"/>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0105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F07D-9C5F-88D8-DC01-23C6CBEA9C59}"/>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dirty="0"/>
              <a:t>Practice Problems</a:t>
            </a:r>
            <a:endParaRPr lang="en-US"/>
          </a:p>
        </p:txBody>
      </p:sp>
      <p:graphicFrame>
        <p:nvGraphicFramePr>
          <p:cNvPr id="19" name="Content Placeholder 3">
            <a:extLst>
              <a:ext uri="{FF2B5EF4-FFF2-40B4-BE49-F238E27FC236}">
                <a16:creationId xmlns:a16="http://schemas.microsoft.com/office/drawing/2014/main" id="{0F762749-557D-972C-CAF4-B844FB85B785}"/>
              </a:ext>
            </a:extLst>
          </p:cNvPr>
          <p:cNvGraphicFramePr/>
          <p:nvPr>
            <p:extLst>
              <p:ext uri="{D42A27DB-BD31-4B8C-83A1-F6EECF244321}">
                <p14:modId xmlns:p14="http://schemas.microsoft.com/office/powerpoint/2010/main" val="1478454280"/>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9057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159FA-987E-4B91-544F-DBE522276FF3}"/>
              </a:ext>
            </a:extLst>
          </p:cNvPr>
          <p:cNvSpPr>
            <a:spLocks noGrp="1"/>
          </p:cNvSpPr>
          <p:nvPr>
            <p:ph type="title"/>
          </p:nvPr>
        </p:nvSpPr>
        <p:spPr>
          <a:xfrm>
            <a:off x="979714" y="1006774"/>
            <a:ext cx="10515600" cy="729157"/>
          </a:xfrm>
        </p:spPr>
        <p:txBody>
          <a:bodyPr>
            <a:normAutofit/>
          </a:bodyPr>
          <a:lstStyle/>
          <a:p>
            <a:r>
              <a:rPr lang="en-US" dirty="0"/>
              <a:t>Practice</a:t>
            </a:r>
          </a:p>
        </p:txBody>
      </p:sp>
      <p:pic>
        <p:nvPicPr>
          <p:cNvPr id="5" name="Picture 4" descr="A green triangle in a square grid&#10;&#10;Description automatically generated">
            <a:extLst>
              <a:ext uri="{FF2B5EF4-FFF2-40B4-BE49-F238E27FC236}">
                <a16:creationId xmlns:a16="http://schemas.microsoft.com/office/drawing/2014/main" id="{BABF003D-2785-F3C0-D4F4-91AC3EFAE951}"/>
              </a:ext>
            </a:extLst>
          </p:cNvPr>
          <p:cNvPicPr>
            <a:picLocks noChangeAspect="1"/>
          </p:cNvPicPr>
          <p:nvPr/>
        </p:nvPicPr>
        <p:blipFill>
          <a:blip r:embed="rId2"/>
          <a:stretch>
            <a:fillRect/>
          </a:stretch>
        </p:blipFill>
        <p:spPr>
          <a:xfrm>
            <a:off x="3380177" y="2009617"/>
            <a:ext cx="5692902" cy="4013496"/>
          </a:xfrm>
          <a:prstGeom prst="rect">
            <a:avLst/>
          </a:prstGeom>
          <a:noFill/>
        </p:spPr>
      </p:pic>
    </p:spTree>
    <p:extLst>
      <p:ext uri="{BB962C8B-B14F-4D97-AF65-F5344CB8AC3E}">
        <p14:creationId xmlns:p14="http://schemas.microsoft.com/office/powerpoint/2010/main" val="1761444196"/>
      </p:ext>
    </p:extLst>
  </p:cSld>
  <p:clrMapOvr>
    <a:masterClrMapping/>
  </p:clrMapOvr>
</p:sld>
</file>

<file path=ppt/theme/theme1.xml><?xml version="1.0" encoding="utf-8"?>
<a:theme xmlns:a="http://schemas.openxmlformats.org/drawingml/2006/main" name="Pearson Theme">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arson Theme" id="{C9080996-AA16-4B68-A987-23A4610E507D}" vid="{6DAE7AAB-0EE7-488B-BCFF-767A9DD5AB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95A421-09C5-4747-BFD7-3E28E0DC89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B1D5BE4-2A03-4E48-863F-6FA7239F1034}">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customXml/itemProps3.xml><?xml version="1.0" encoding="utf-8"?>
<ds:datastoreItem xmlns:ds="http://schemas.openxmlformats.org/officeDocument/2006/customXml" ds:itemID="{0F02C64A-EF2F-4A58-8A48-7C4BDF45C2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Pearson Theme</Template>
  <TotalTime>11</TotalTime>
  <Words>697</Words>
  <Application>Microsoft Office PowerPoint</Application>
  <PresentationFormat>Widescreen</PresentationFormat>
  <Paragraphs>50</Paragraphs>
  <Slides>11</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Open Sans Light</vt:lpstr>
      <vt:lpstr>Open Sans Semibold</vt:lpstr>
      <vt:lpstr>Pearson Theme</vt:lpstr>
      <vt:lpstr>PowerPoint Presentation</vt:lpstr>
      <vt:lpstr>Keywords</vt:lpstr>
      <vt:lpstr>Composing Non-right Triangles into Rectangles</vt:lpstr>
      <vt:lpstr>Decomposing Non-right Triangles into Triangles and Other Shapes</vt:lpstr>
      <vt:lpstr>PowerPoint Presentation</vt:lpstr>
      <vt:lpstr>GeoGebra Practice</vt:lpstr>
      <vt:lpstr>Tips and Tricks</vt:lpstr>
      <vt:lpstr>Practice Problems</vt:lpstr>
      <vt:lpstr>Practice</vt:lpstr>
      <vt:lpstr>Answer</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26</cp:revision>
  <dcterms:created xsi:type="dcterms:W3CDTF">2024-01-18T16:30:12Z</dcterms:created>
  <dcterms:modified xsi:type="dcterms:W3CDTF">2024-01-30T21:37:30Z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