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4"/>
  </p:sldMasterIdLst>
  <p:notesMasterIdLst>
    <p:notesMasterId r:id="rId20"/>
  </p:notesMasterIdLst>
  <p:sldIdLst>
    <p:sldId id="256" r:id="rId5"/>
    <p:sldId id="257" r:id="rId6"/>
    <p:sldId id="258" r:id="rId7"/>
    <p:sldId id="259" r:id="rId8"/>
    <p:sldId id="260" r:id="rId9"/>
    <p:sldId id="261" r:id="rId10"/>
    <p:sldId id="262" r:id="rId11"/>
    <p:sldId id="263" r:id="rId12"/>
    <p:sldId id="264" r:id="rId13"/>
    <p:sldId id="265" r:id="rId14"/>
    <p:sldId id="266" r:id="rId15"/>
    <p:sldId id="268" r:id="rId16"/>
    <p:sldId id="267" r:id="rId17"/>
    <p:sldId id="269" r:id="rId18"/>
    <p:sldId id="303"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2D0E897-B7B8-4C92-F274-227AAF65682B}" v="88" dt="2024-01-18T17:50:21.14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2" autoAdjust="0"/>
    <p:restoredTop sz="94660"/>
  </p:normalViewPr>
  <p:slideViewPr>
    <p:cSldViewPr snapToGrid="0">
      <p:cViewPr varScale="1">
        <p:scale>
          <a:sx n="114" d="100"/>
          <a:sy n="114" d="100"/>
        </p:scale>
        <p:origin x="288" y="1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diagrams/_rels/data1.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52.svg"/><Relationship Id="rId1" Type="http://schemas.openxmlformats.org/officeDocument/2006/relationships/image" Target="../media/image51.png"/><Relationship Id="rId6" Type="http://schemas.openxmlformats.org/officeDocument/2006/relationships/image" Target="../media/image56.svg"/><Relationship Id="rId5" Type="http://schemas.openxmlformats.org/officeDocument/2006/relationships/image" Target="../media/image55.png"/><Relationship Id="rId10" Type="http://schemas.openxmlformats.org/officeDocument/2006/relationships/image" Target="../media/image60.svg"/><Relationship Id="rId4" Type="http://schemas.openxmlformats.org/officeDocument/2006/relationships/image" Target="../media/image54.svg"/><Relationship Id="rId9" Type="http://schemas.openxmlformats.org/officeDocument/2006/relationships/image" Target="../media/image59.png"/></Relationships>
</file>

<file path=ppt/diagrams/_rels/drawing1.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52.svg"/><Relationship Id="rId1" Type="http://schemas.openxmlformats.org/officeDocument/2006/relationships/image" Target="../media/image51.png"/><Relationship Id="rId6" Type="http://schemas.openxmlformats.org/officeDocument/2006/relationships/image" Target="../media/image56.svg"/><Relationship Id="rId5" Type="http://schemas.openxmlformats.org/officeDocument/2006/relationships/image" Target="../media/image55.png"/><Relationship Id="rId10" Type="http://schemas.openxmlformats.org/officeDocument/2006/relationships/image" Target="../media/image60.svg"/><Relationship Id="rId4" Type="http://schemas.openxmlformats.org/officeDocument/2006/relationships/image" Target="../media/image54.svg"/><Relationship Id="rId9" Type="http://schemas.openxmlformats.org/officeDocument/2006/relationships/image" Target="../media/image59.pn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7B6A8F7-FC95-42DC-83CE-F3E3AB3BBE75}"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9F36249A-7580-4213-91D6-81EC0AB2FDA9}">
      <dgm:prSet/>
      <dgm:spPr/>
      <dgm:t>
        <a:bodyPr/>
        <a:lstStyle/>
        <a:p>
          <a:r>
            <a:rPr lang="en-US" b="0" i="0"/>
            <a:t>Lateral area: sum of the area of three rectangles</a:t>
          </a:r>
          <a:endParaRPr lang="en-US"/>
        </a:p>
      </dgm:t>
    </dgm:pt>
    <dgm:pt modelId="{1AD7AB43-6C73-4FBD-A37F-B5FAB4C8E1CA}" type="parTrans" cxnId="{585421C6-225A-438C-9625-8324AD7E50F6}">
      <dgm:prSet/>
      <dgm:spPr/>
      <dgm:t>
        <a:bodyPr/>
        <a:lstStyle/>
        <a:p>
          <a:endParaRPr lang="en-US"/>
        </a:p>
      </dgm:t>
    </dgm:pt>
    <dgm:pt modelId="{4D4F48D3-2119-4C26-95BF-F25B8B3C5845}" type="sibTrans" cxnId="{585421C6-225A-438C-9625-8324AD7E50F6}">
      <dgm:prSet/>
      <dgm:spPr/>
      <dgm:t>
        <a:bodyPr/>
        <a:lstStyle/>
        <a:p>
          <a:endParaRPr lang="en-US"/>
        </a:p>
      </dgm:t>
    </dgm:pt>
    <dgm:pt modelId="{413B355E-BB34-44AE-9CE6-24D71F219758}">
      <dgm:prSet/>
      <dgm:spPr/>
      <dgm:t>
        <a:bodyPr/>
        <a:lstStyle/>
        <a:p>
          <a:r>
            <a:rPr lang="en-US" b="0" i="0"/>
            <a:t>Formula for the area of a rectangle: A = lw</a:t>
          </a:r>
          <a:endParaRPr lang="en-US"/>
        </a:p>
      </dgm:t>
    </dgm:pt>
    <dgm:pt modelId="{ED9F675C-264B-48C7-86F3-2B30C47C0B98}" type="parTrans" cxnId="{E2292EAE-940C-404E-870D-C2B38FF666A8}">
      <dgm:prSet/>
      <dgm:spPr/>
      <dgm:t>
        <a:bodyPr/>
        <a:lstStyle/>
        <a:p>
          <a:endParaRPr lang="en-US"/>
        </a:p>
      </dgm:t>
    </dgm:pt>
    <dgm:pt modelId="{F18FC445-EBD3-49C2-A897-8E71AF244A86}" type="sibTrans" cxnId="{E2292EAE-940C-404E-870D-C2B38FF666A8}">
      <dgm:prSet/>
      <dgm:spPr/>
      <dgm:t>
        <a:bodyPr/>
        <a:lstStyle/>
        <a:p>
          <a:endParaRPr lang="en-US"/>
        </a:p>
      </dgm:t>
    </dgm:pt>
    <dgm:pt modelId="{A8D4C6E0-DC60-461D-9B34-0FAFC5CB8E8D}">
      <dgm:prSet/>
      <dgm:spPr/>
      <dgm:t>
        <a:bodyPr/>
        <a:lstStyle/>
        <a:p>
          <a:r>
            <a:rPr lang="en-US" b="0" i="0"/>
            <a:t>Formula for the lateral area: L = ph</a:t>
          </a:r>
          <a:endParaRPr lang="en-US"/>
        </a:p>
      </dgm:t>
    </dgm:pt>
    <dgm:pt modelId="{C82B51AC-50FE-4E7E-A54A-2472834EC289}" type="parTrans" cxnId="{A5631F61-E7F1-4D70-8727-A8D8E29239B9}">
      <dgm:prSet/>
      <dgm:spPr/>
      <dgm:t>
        <a:bodyPr/>
        <a:lstStyle/>
        <a:p>
          <a:endParaRPr lang="en-US"/>
        </a:p>
      </dgm:t>
    </dgm:pt>
    <dgm:pt modelId="{91FB46DB-C76F-4097-827B-381F831E6538}" type="sibTrans" cxnId="{A5631F61-E7F1-4D70-8727-A8D8E29239B9}">
      <dgm:prSet/>
      <dgm:spPr/>
      <dgm:t>
        <a:bodyPr/>
        <a:lstStyle/>
        <a:p>
          <a:endParaRPr lang="en-US"/>
        </a:p>
      </dgm:t>
    </dgm:pt>
    <dgm:pt modelId="{3C72C6C0-5BA4-4015-94B7-1D66151A7716}">
      <dgm:prSet/>
      <dgm:spPr/>
      <dgm:t>
        <a:bodyPr/>
        <a:lstStyle/>
        <a:p>
          <a:r>
            <a:rPr lang="en-US" b="0" i="0"/>
            <a:t>p: perimeter of the base</a:t>
          </a:r>
          <a:endParaRPr lang="en-US"/>
        </a:p>
      </dgm:t>
    </dgm:pt>
    <dgm:pt modelId="{398D84C6-DDE0-4D4E-8410-D16F53759A7A}" type="parTrans" cxnId="{03C916CF-1D22-4A98-BD75-4EBB8988955B}">
      <dgm:prSet/>
      <dgm:spPr/>
      <dgm:t>
        <a:bodyPr/>
        <a:lstStyle/>
        <a:p>
          <a:endParaRPr lang="en-US"/>
        </a:p>
      </dgm:t>
    </dgm:pt>
    <dgm:pt modelId="{C37E5F53-B4B7-42D5-A3F0-2A6E0F0343DC}" type="sibTrans" cxnId="{03C916CF-1D22-4A98-BD75-4EBB8988955B}">
      <dgm:prSet/>
      <dgm:spPr/>
      <dgm:t>
        <a:bodyPr/>
        <a:lstStyle/>
        <a:p>
          <a:endParaRPr lang="en-US"/>
        </a:p>
      </dgm:t>
    </dgm:pt>
    <dgm:pt modelId="{A0AF8E2B-3353-4A53-9962-166237089C2A}">
      <dgm:prSet/>
      <dgm:spPr/>
      <dgm:t>
        <a:bodyPr/>
        <a:lstStyle/>
        <a:p>
          <a:r>
            <a:rPr lang="en-US" b="0" i="0"/>
            <a:t>h: height of the prism</a:t>
          </a:r>
          <a:endParaRPr lang="en-US"/>
        </a:p>
      </dgm:t>
    </dgm:pt>
    <dgm:pt modelId="{433255A2-471F-4898-A4AC-4DB42BD2468C}" type="parTrans" cxnId="{3E0EB595-B642-47C1-93F0-2729C55D7043}">
      <dgm:prSet/>
      <dgm:spPr/>
      <dgm:t>
        <a:bodyPr/>
        <a:lstStyle/>
        <a:p>
          <a:endParaRPr lang="en-US"/>
        </a:p>
      </dgm:t>
    </dgm:pt>
    <dgm:pt modelId="{6341803D-E7FD-462E-A35E-184E09A6E265}" type="sibTrans" cxnId="{3E0EB595-B642-47C1-93F0-2729C55D7043}">
      <dgm:prSet/>
      <dgm:spPr/>
      <dgm:t>
        <a:bodyPr/>
        <a:lstStyle/>
        <a:p>
          <a:endParaRPr lang="en-US"/>
        </a:p>
      </dgm:t>
    </dgm:pt>
    <dgm:pt modelId="{936B7D63-C45C-4F77-8A33-0C34EF2132C9}" type="pres">
      <dgm:prSet presAssocID="{87B6A8F7-FC95-42DC-83CE-F3E3AB3BBE75}" presName="root" presStyleCnt="0">
        <dgm:presLayoutVars>
          <dgm:dir/>
          <dgm:resizeHandles val="exact"/>
        </dgm:presLayoutVars>
      </dgm:prSet>
      <dgm:spPr/>
    </dgm:pt>
    <dgm:pt modelId="{35B6C80F-2F55-497F-8738-87A8447EABC2}" type="pres">
      <dgm:prSet presAssocID="{9F36249A-7580-4213-91D6-81EC0AB2FDA9}" presName="compNode" presStyleCnt="0"/>
      <dgm:spPr/>
    </dgm:pt>
    <dgm:pt modelId="{5BA40E11-F2E9-4497-A5F2-2DE9FEE273CC}" type="pres">
      <dgm:prSet presAssocID="{9F36249A-7580-4213-91D6-81EC0AB2FDA9}" presName="bgRect" presStyleLbl="bgShp" presStyleIdx="0" presStyleCnt="5"/>
      <dgm:spPr/>
    </dgm:pt>
    <dgm:pt modelId="{BA11BCB4-15AC-4F07-873E-BD648B8F93C3}" type="pres">
      <dgm:prSet presAssocID="{9F36249A-7580-4213-91D6-81EC0AB2FDA9}"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able"/>
        </a:ext>
      </dgm:extLst>
    </dgm:pt>
    <dgm:pt modelId="{22E904B7-95A3-48CB-80B7-3CAE8A5E7877}" type="pres">
      <dgm:prSet presAssocID="{9F36249A-7580-4213-91D6-81EC0AB2FDA9}" presName="spaceRect" presStyleCnt="0"/>
      <dgm:spPr/>
    </dgm:pt>
    <dgm:pt modelId="{544E6BB3-DE5E-4433-9BD1-59DC100B6437}" type="pres">
      <dgm:prSet presAssocID="{9F36249A-7580-4213-91D6-81EC0AB2FDA9}" presName="parTx" presStyleLbl="revTx" presStyleIdx="0" presStyleCnt="5">
        <dgm:presLayoutVars>
          <dgm:chMax val="0"/>
          <dgm:chPref val="0"/>
        </dgm:presLayoutVars>
      </dgm:prSet>
      <dgm:spPr/>
    </dgm:pt>
    <dgm:pt modelId="{62AEBB16-DD6E-4851-A36E-6E66467EDFD4}" type="pres">
      <dgm:prSet presAssocID="{4D4F48D3-2119-4C26-95BF-F25B8B3C5845}" presName="sibTrans" presStyleCnt="0"/>
      <dgm:spPr/>
    </dgm:pt>
    <dgm:pt modelId="{4AD86AD5-48A1-4AF8-8CEC-9B914A5FB539}" type="pres">
      <dgm:prSet presAssocID="{413B355E-BB34-44AE-9CE6-24D71F219758}" presName="compNode" presStyleCnt="0"/>
      <dgm:spPr/>
    </dgm:pt>
    <dgm:pt modelId="{4CB2AA4B-8A25-440E-97A9-8FB798B445E2}" type="pres">
      <dgm:prSet presAssocID="{413B355E-BB34-44AE-9CE6-24D71F219758}" presName="bgRect" presStyleLbl="bgShp" presStyleIdx="1" presStyleCnt="5"/>
      <dgm:spPr/>
    </dgm:pt>
    <dgm:pt modelId="{E57FA8CF-A908-4E7C-9E15-72BB8C049224}" type="pres">
      <dgm:prSet presAssocID="{413B355E-BB34-44AE-9CE6-24D71F219758}"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ocument"/>
        </a:ext>
      </dgm:extLst>
    </dgm:pt>
    <dgm:pt modelId="{E0FD0EF6-6671-437D-8B76-A27A338A0524}" type="pres">
      <dgm:prSet presAssocID="{413B355E-BB34-44AE-9CE6-24D71F219758}" presName="spaceRect" presStyleCnt="0"/>
      <dgm:spPr/>
    </dgm:pt>
    <dgm:pt modelId="{75677F6E-4D8F-4ABF-84BE-B84E35FF1535}" type="pres">
      <dgm:prSet presAssocID="{413B355E-BB34-44AE-9CE6-24D71F219758}" presName="parTx" presStyleLbl="revTx" presStyleIdx="1" presStyleCnt="5">
        <dgm:presLayoutVars>
          <dgm:chMax val="0"/>
          <dgm:chPref val="0"/>
        </dgm:presLayoutVars>
      </dgm:prSet>
      <dgm:spPr/>
    </dgm:pt>
    <dgm:pt modelId="{2BD15878-9A4F-4AD4-B2A2-7049EA50A535}" type="pres">
      <dgm:prSet presAssocID="{F18FC445-EBD3-49C2-A897-8E71AF244A86}" presName="sibTrans" presStyleCnt="0"/>
      <dgm:spPr/>
    </dgm:pt>
    <dgm:pt modelId="{9D25A4F8-71FF-4168-8446-ACF22E92ECFE}" type="pres">
      <dgm:prSet presAssocID="{A8D4C6E0-DC60-461D-9B34-0FAFC5CB8E8D}" presName="compNode" presStyleCnt="0"/>
      <dgm:spPr/>
    </dgm:pt>
    <dgm:pt modelId="{4E0394D4-7E5B-4A84-9E00-B83EF87AC25D}" type="pres">
      <dgm:prSet presAssocID="{A8D4C6E0-DC60-461D-9B34-0FAFC5CB8E8D}" presName="bgRect" presStyleLbl="bgShp" presStyleIdx="2" presStyleCnt="5"/>
      <dgm:spPr/>
    </dgm:pt>
    <dgm:pt modelId="{F74DA484-662F-471A-A7EF-81C62496879E}" type="pres">
      <dgm:prSet presAssocID="{A8D4C6E0-DC60-461D-9B34-0FAFC5CB8E8D}"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Pencil"/>
        </a:ext>
      </dgm:extLst>
    </dgm:pt>
    <dgm:pt modelId="{0378CCBD-B8A0-467C-8C70-7A382EE57463}" type="pres">
      <dgm:prSet presAssocID="{A8D4C6E0-DC60-461D-9B34-0FAFC5CB8E8D}" presName="spaceRect" presStyleCnt="0"/>
      <dgm:spPr/>
    </dgm:pt>
    <dgm:pt modelId="{086B5DF5-1CCF-4682-B9BF-32FDA6904CC7}" type="pres">
      <dgm:prSet presAssocID="{A8D4C6E0-DC60-461D-9B34-0FAFC5CB8E8D}" presName="parTx" presStyleLbl="revTx" presStyleIdx="2" presStyleCnt="5">
        <dgm:presLayoutVars>
          <dgm:chMax val="0"/>
          <dgm:chPref val="0"/>
        </dgm:presLayoutVars>
      </dgm:prSet>
      <dgm:spPr/>
    </dgm:pt>
    <dgm:pt modelId="{33A3DF1D-9E6B-4522-8ED2-42FCD8892FE8}" type="pres">
      <dgm:prSet presAssocID="{91FB46DB-C76F-4097-827B-381F831E6538}" presName="sibTrans" presStyleCnt="0"/>
      <dgm:spPr/>
    </dgm:pt>
    <dgm:pt modelId="{13A4E956-A22F-4443-B817-4F5092400985}" type="pres">
      <dgm:prSet presAssocID="{3C72C6C0-5BA4-4015-94B7-1D66151A7716}" presName="compNode" presStyleCnt="0"/>
      <dgm:spPr/>
    </dgm:pt>
    <dgm:pt modelId="{9744C581-72FF-44EF-B4BE-5656940EAFB7}" type="pres">
      <dgm:prSet presAssocID="{3C72C6C0-5BA4-4015-94B7-1D66151A7716}" presName="bgRect" presStyleLbl="bgShp" presStyleIdx="3" presStyleCnt="5"/>
      <dgm:spPr/>
    </dgm:pt>
    <dgm:pt modelId="{5E19671A-EB2E-4B9C-A69C-49F719BB3888}" type="pres">
      <dgm:prSet presAssocID="{3C72C6C0-5BA4-4015-94B7-1D66151A7716}"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Bitcoin"/>
        </a:ext>
      </dgm:extLst>
    </dgm:pt>
    <dgm:pt modelId="{D110DD93-28B7-4F36-9497-2FFCF2B51B44}" type="pres">
      <dgm:prSet presAssocID="{3C72C6C0-5BA4-4015-94B7-1D66151A7716}" presName="spaceRect" presStyleCnt="0"/>
      <dgm:spPr/>
    </dgm:pt>
    <dgm:pt modelId="{9DDA1CAA-D826-4991-80F8-A3D8B841339A}" type="pres">
      <dgm:prSet presAssocID="{3C72C6C0-5BA4-4015-94B7-1D66151A7716}" presName="parTx" presStyleLbl="revTx" presStyleIdx="3" presStyleCnt="5">
        <dgm:presLayoutVars>
          <dgm:chMax val="0"/>
          <dgm:chPref val="0"/>
        </dgm:presLayoutVars>
      </dgm:prSet>
      <dgm:spPr/>
    </dgm:pt>
    <dgm:pt modelId="{4425A069-4FF1-4839-8A6C-AAB75A064D73}" type="pres">
      <dgm:prSet presAssocID="{C37E5F53-B4B7-42D5-A3F0-2A6E0F0343DC}" presName="sibTrans" presStyleCnt="0"/>
      <dgm:spPr/>
    </dgm:pt>
    <dgm:pt modelId="{C405D55F-E8A2-4914-97B4-927A9C908AB9}" type="pres">
      <dgm:prSet presAssocID="{A0AF8E2B-3353-4A53-9962-166237089C2A}" presName="compNode" presStyleCnt="0"/>
      <dgm:spPr/>
    </dgm:pt>
    <dgm:pt modelId="{A85B9CCF-0D7E-4F5A-A12C-D1451841EC83}" type="pres">
      <dgm:prSet presAssocID="{A0AF8E2B-3353-4A53-9962-166237089C2A}" presName="bgRect" presStyleLbl="bgShp" presStyleIdx="4" presStyleCnt="5"/>
      <dgm:spPr/>
    </dgm:pt>
    <dgm:pt modelId="{DC240E24-DD9D-4662-9583-55B0DF4062D0}" type="pres">
      <dgm:prSet presAssocID="{A0AF8E2B-3353-4A53-9962-166237089C2A}"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Ruler"/>
        </a:ext>
      </dgm:extLst>
    </dgm:pt>
    <dgm:pt modelId="{ED9C7C26-F697-43FF-9D49-F65C5DA4F16F}" type="pres">
      <dgm:prSet presAssocID="{A0AF8E2B-3353-4A53-9962-166237089C2A}" presName="spaceRect" presStyleCnt="0"/>
      <dgm:spPr/>
    </dgm:pt>
    <dgm:pt modelId="{3607B920-5DE9-49FB-A148-FA83D05EB5AA}" type="pres">
      <dgm:prSet presAssocID="{A0AF8E2B-3353-4A53-9962-166237089C2A}" presName="parTx" presStyleLbl="revTx" presStyleIdx="4" presStyleCnt="5">
        <dgm:presLayoutVars>
          <dgm:chMax val="0"/>
          <dgm:chPref val="0"/>
        </dgm:presLayoutVars>
      </dgm:prSet>
      <dgm:spPr/>
    </dgm:pt>
  </dgm:ptLst>
  <dgm:cxnLst>
    <dgm:cxn modelId="{A89A313E-3917-4BBB-8766-6F751311D384}" type="presOf" srcId="{A8D4C6E0-DC60-461D-9B34-0FAFC5CB8E8D}" destId="{086B5DF5-1CCF-4682-B9BF-32FDA6904CC7}" srcOrd="0" destOrd="0" presId="urn:microsoft.com/office/officeart/2018/2/layout/IconVerticalSolidList"/>
    <dgm:cxn modelId="{A5631F61-E7F1-4D70-8727-A8D8E29239B9}" srcId="{87B6A8F7-FC95-42DC-83CE-F3E3AB3BBE75}" destId="{A8D4C6E0-DC60-461D-9B34-0FAFC5CB8E8D}" srcOrd="2" destOrd="0" parTransId="{C82B51AC-50FE-4E7E-A54A-2472834EC289}" sibTransId="{91FB46DB-C76F-4097-827B-381F831E6538}"/>
    <dgm:cxn modelId="{C7C51751-EA12-4BB6-AA2E-E14104F3DE36}" type="presOf" srcId="{87B6A8F7-FC95-42DC-83CE-F3E3AB3BBE75}" destId="{936B7D63-C45C-4F77-8A33-0C34EF2132C9}" srcOrd="0" destOrd="0" presId="urn:microsoft.com/office/officeart/2018/2/layout/IconVerticalSolidList"/>
    <dgm:cxn modelId="{10E97C95-49D5-48ED-8428-C5198D61BC23}" type="presOf" srcId="{9F36249A-7580-4213-91D6-81EC0AB2FDA9}" destId="{544E6BB3-DE5E-4433-9BD1-59DC100B6437}" srcOrd="0" destOrd="0" presId="urn:microsoft.com/office/officeart/2018/2/layout/IconVerticalSolidList"/>
    <dgm:cxn modelId="{3E0EB595-B642-47C1-93F0-2729C55D7043}" srcId="{87B6A8F7-FC95-42DC-83CE-F3E3AB3BBE75}" destId="{A0AF8E2B-3353-4A53-9962-166237089C2A}" srcOrd="4" destOrd="0" parTransId="{433255A2-471F-4898-A4AC-4DB42BD2468C}" sibTransId="{6341803D-E7FD-462E-A35E-184E09A6E265}"/>
    <dgm:cxn modelId="{58E727A3-DEA9-4AA3-AC24-BC2B1026AE8B}" type="presOf" srcId="{3C72C6C0-5BA4-4015-94B7-1D66151A7716}" destId="{9DDA1CAA-D826-4991-80F8-A3D8B841339A}" srcOrd="0" destOrd="0" presId="urn:microsoft.com/office/officeart/2018/2/layout/IconVerticalSolidList"/>
    <dgm:cxn modelId="{E2292EAE-940C-404E-870D-C2B38FF666A8}" srcId="{87B6A8F7-FC95-42DC-83CE-F3E3AB3BBE75}" destId="{413B355E-BB34-44AE-9CE6-24D71F219758}" srcOrd="1" destOrd="0" parTransId="{ED9F675C-264B-48C7-86F3-2B30C47C0B98}" sibTransId="{F18FC445-EBD3-49C2-A897-8E71AF244A86}"/>
    <dgm:cxn modelId="{585421C6-225A-438C-9625-8324AD7E50F6}" srcId="{87B6A8F7-FC95-42DC-83CE-F3E3AB3BBE75}" destId="{9F36249A-7580-4213-91D6-81EC0AB2FDA9}" srcOrd="0" destOrd="0" parTransId="{1AD7AB43-6C73-4FBD-A37F-B5FAB4C8E1CA}" sibTransId="{4D4F48D3-2119-4C26-95BF-F25B8B3C5845}"/>
    <dgm:cxn modelId="{03C916CF-1D22-4A98-BD75-4EBB8988955B}" srcId="{87B6A8F7-FC95-42DC-83CE-F3E3AB3BBE75}" destId="{3C72C6C0-5BA4-4015-94B7-1D66151A7716}" srcOrd="3" destOrd="0" parTransId="{398D84C6-DDE0-4D4E-8410-D16F53759A7A}" sibTransId="{C37E5F53-B4B7-42D5-A3F0-2A6E0F0343DC}"/>
    <dgm:cxn modelId="{237F94E5-4827-4C36-9DA5-7147B49CE4A7}" type="presOf" srcId="{413B355E-BB34-44AE-9CE6-24D71F219758}" destId="{75677F6E-4D8F-4ABF-84BE-B84E35FF1535}" srcOrd="0" destOrd="0" presId="urn:microsoft.com/office/officeart/2018/2/layout/IconVerticalSolidList"/>
    <dgm:cxn modelId="{067D17EA-5A4C-44F7-AEED-B733477E057A}" type="presOf" srcId="{A0AF8E2B-3353-4A53-9962-166237089C2A}" destId="{3607B920-5DE9-49FB-A148-FA83D05EB5AA}" srcOrd="0" destOrd="0" presId="urn:microsoft.com/office/officeart/2018/2/layout/IconVerticalSolidList"/>
    <dgm:cxn modelId="{72CE03FA-4BA6-403A-BF40-57DF680E08BC}" type="presParOf" srcId="{936B7D63-C45C-4F77-8A33-0C34EF2132C9}" destId="{35B6C80F-2F55-497F-8738-87A8447EABC2}" srcOrd="0" destOrd="0" presId="urn:microsoft.com/office/officeart/2018/2/layout/IconVerticalSolidList"/>
    <dgm:cxn modelId="{765A421F-14DB-43B4-81CA-400C328A2AAE}" type="presParOf" srcId="{35B6C80F-2F55-497F-8738-87A8447EABC2}" destId="{5BA40E11-F2E9-4497-A5F2-2DE9FEE273CC}" srcOrd="0" destOrd="0" presId="urn:microsoft.com/office/officeart/2018/2/layout/IconVerticalSolidList"/>
    <dgm:cxn modelId="{15A5D092-90F9-4190-B654-46328DB4CD6B}" type="presParOf" srcId="{35B6C80F-2F55-497F-8738-87A8447EABC2}" destId="{BA11BCB4-15AC-4F07-873E-BD648B8F93C3}" srcOrd="1" destOrd="0" presId="urn:microsoft.com/office/officeart/2018/2/layout/IconVerticalSolidList"/>
    <dgm:cxn modelId="{336B0B2D-E978-40C5-818F-7A6346B7D7BE}" type="presParOf" srcId="{35B6C80F-2F55-497F-8738-87A8447EABC2}" destId="{22E904B7-95A3-48CB-80B7-3CAE8A5E7877}" srcOrd="2" destOrd="0" presId="urn:microsoft.com/office/officeart/2018/2/layout/IconVerticalSolidList"/>
    <dgm:cxn modelId="{4A0A54C5-79EC-4EA5-A267-37516CE9C655}" type="presParOf" srcId="{35B6C80F-2F55-497F-8738-87A8447EABC2}" destId="{544E6BB3-DE5E-4433-9BD1-59DC100B6437}" srcOrd="3" destOrd="0" presId="urn:microsoft.com/office/officeart/2018/2/layout/IconVerticalSolidList"/>
    <dgm:cxn modelId="{9B55557F-8D16-4C17-BB3A-05F6061FCF6D}" type="presParOf" srcId="{936B7D63-C45C-4F77-8A33-0C34EF2132C9}" destId="{62AEBB16-DD6E-4851-A36E-6E66467EDFD4}" srcOrd="1" destOrd="0" presId="urn:microsoft.com/office/officeart/2018/2/layout/IconVerticalSolidList"/>
    <dgm:cxn modelId="{2E896019-F3FD-44C0-821C-7F5D5219704E}" type="presParOf" srcId="{936B7D63-C45C-4F77-8A33-0C34EF2132C9}" destId="{4AD86AD5-48A1-4AF8-8CEC-9B914A5FB539}" srcOrd="2" destOrd="0" presId="urn:microsoft.com/office/officeart/2018/2/layout/IconVerticalSolidList"/>
    <dgm:cxn modelId="{D51D4298-4B26-4324-8420-198835DC4270}" type="presParOf" srcId="{4AD86AD5-48A1-4AF8-8CEC-9B914A5FB539}" destId="{4CB2AA4B-8A25-440E-97A9-8FB798B445E2}" srcOrd="0" destOrd="0" presId="urn:microsoft.com/office/officeart/2018/2/layout/IconVerticalSolidList"/>
    <dgm:cxn modelId="{7D5B1B34-002B-4A64-A529-9382C340A1EE}" type="presParOf" srcId="{4AD86AD5-48A1-4AF8-8CEC-9B914A5FB539}" destId="{E57FA8CF-A908-4E7C-9E15-72BB8C049224}" srcOrd="1" destOrd="0" presId="urn:microsoft.com/office/officeart/2018/2/layout/IconVerticalSolidList"/>
    <dgm:cxn modelId="{B364874F-DC08-40E2-98F9-DE34EFB7E0E1}" type="presParOf" srcId="{4AD86AD5-48A1-4AF8-8CEC-9B914A5FB539}" destId="{E0FD0EF6-6671-437D-8B76-A27A338A0524}" srcOrd="2" destOrd="0" presId="urn:microsoft.com/office/officeart/2018/2/layout/IconVerticalSolidList"/>
    <dgm:cxn modelId="{8C150D16-E89E-473F-82CD-7117E6698183}" type="presParOf" srcId="{4AD86AD5-48A1-4AF8-8CEC-9B914A5FB539}" destId="{75677F6E-4D8F-4ABF-84BE-B84E35FF1535}" srcOrd="3" destOrd="0" presId="urn:microsoft.com/office/officeart/2018/2/layout/IconVerticalSolidList"/>
    <dgm:cxn modelId="{E134D28F-E255-421C-B406-1BC7B9BA5691}" type="presParOf" srcId="{936B7D63-C45C-4F77-8A33-0C34EF2132C9}" destId="{2BD15878-9A4F-4AD4-B2A2-7049EA50A535}" srcOrd="3" destOrd="0" presId="urn:microsoft.com/office/officeart/2018/2/layout/IconVerticalSolidList"/>
    <dgm:cxn modelId="{F1AF01BB-09DD-4366-AA4B-1A78C2BE4E28}" type="presParOf" srcId="{936B7D63-C45C-4F77-8A33-0C34EF2132C9}" destId="{9D25A4F8-71FF-4168-8446-ACF22E92ECFE}" srcOrd="4" destOrd="0" presId="urn:microsoft.com/office/officeart/2018/2/layout/IconVerticalSolidList"/>
    <dgm:cxn modelId="{F437FA24-790C-43AF-A7A3-71F206F46757}" type="presParOf" srcId="{9D25A4F8-71FF-4168-8446-ACF22E92ECFE}" destId="{4E0394D4-7E5B-4A84-9E00-B83EF87AC25D}" srcOrd="0" destOrd="0" presId="urn:microsoft.com/office/officeart/2018/2/layout/IconVerticalSolidList"/>
    <dgm:cxn modelId="{0005299C-BA08-4651-88D8-C9C7E437291A}" type="presParOf" srcId="{9D25A4F8-71FF-4168-8446-ACF22E92ECFE}" destId="{F74DA484-662F-471A-A7EF-81C62496879E}" srcOrd="1" destOrd="0" presId="urn:microsoft.com/office/officeart/2018/2/layout/IconVerticalSolidList"/>
    <dgm:cxn modelId="{50453E3E-8788-4956-9ABB-414FAEFA5D8B}" type="presParOf" srcId="{9D25A4F8-71FF-4168-8446-ACF22E92ECFE}" destId="{0378CCBD-B8A0-467C-8C70-7A382EE57463}" srcOrd="2" destOrd="0" presId="urn:microsoft.com/office/officeart/2018/2/layout/IconVerticalSolidList"/>
    <dgm:cxn modelId="{481AA7E8-3802-4011-99A9-929D49B66F92}" type="presParOf" srcId="{9D25A4F8-71FF-4168-8446-ACF22E92ECFE}" destId="{086B5DF5-1CCF-4682-B9BF-32FDA6904CC7}" srcOrd="3" destOrd="0" presId="urn:microsoft.com/office/officeart/2018/2/layout/IconVerticalSolidList"/>
    <dgm:cxn modelId="{2A13899C-6EF6-48A2-BE49-1CA5AB02A43F}" type="presParOf" srcId="{936B7D63-C45C-4F77-8A33-0C34EF2132C9}" destId="{33A3DF1D-9E6B-4522-8ED2-42FCD8892FE8}" srcOrd="5" destOrd="0" presId="urn:microsoft.com/office/officeart/2018/2/layout/IconVerticalSolidList"/>
    <dgm:cxn modelId="{6CBD0CED-19D4-4208-92EB-889335DBD2B7}" type="presParOf" srcId="{936B7D63-C45C-4F77-8A33-0C34EF2132C9}" destId="{13A4E956-A22F-4443-B817-4F5092400985}" srcOrd="6" destOrd="0" presId="urn:microsoft.com/office/officeart/2018/2/layout/IconVerticalSolidList"/>
    <dgm:cxn modelId="{F5C6336B-445C-4251-AD17-58B21CB7CCA3}" type="presParOf" srcId="{13A4E956-A22F-4443-B817-4F5092400985}" destId="{9744C581-72FF-44EF-B4BE-5656940EAFB7}" srcOrd="0" destOrd="0" presId="urn:microsoft.com/office/officeart/2018/2/layout/IconVerticalSolidList"/>
    <dgm:cxn modelId="{655F5772-66C9-4FC0-BC3D-0AB2B1B01600}" type="presParOf" srcId="{13A4E956-A22F-4443-B817-4F5092400985}" destId="{5E19671A-EB2E-4B9C-A69C-49F719BB3888}" srcOrd="1" destOrd="0" presId="urn:microsoft.com/office/officeart/2018/2/layout/IconVerticalSolidList"/>
    <dgm:cxn modelId="{BC5AE116-55C0-4880-9B40-A1F728368195}" type="presParOf" srcId="{13A4E956-A22F-4443-B817-4F5092400985}" destId="{D110DD93-28B7-4F36-9497-2FFCF2B51B44}" srcOrd="2" destOrd="0" presId="urn:microsoft.com/office/officeart/2018/2/layout/IconVerticalSolidList"/>
    <dgm:cxn modelId="{FD773D5D-FEAE-46CD-9701-AB7DD7239CF0}" type="presParOf" srcId="{13A4E956-A22F-4443-B817-4F5092400985}" destId="{9DDA1CAA-D826-4991-80F8-A3D8B841339A}" srcOrd="3" destOrd="0" presId="urn:microsoft.com/office/officeart/2018/2/layout/IconVerticalSolidList"/>
    <dgm:cxn modelId="{18632D24-A8B9-4BF0-998F-E465BA6419AF}" type="presParOf" srcId="{936B7D63-C45C-4F77-8A33-0C34EF2132C9}" destId="{4425A069-4FF1-4839-8A6C-AAB75A064D73}" srcOrd="7" destOrd="0" presId="urn:microsoft.com/office/officeart/2018/2/layout/IconVerticalSolidList"/>
    <dgm:cxn modelId="{06719692-F532-43E2-8FD4-230531B6850E}" type="presParOf" srcId="{936B7D63-C45C-4F77-8A33-0C34EF2132C9}" destId="{C405D55F-E8A2-4914-97B4-927A9C908AB9}" srcOrd="8" destOrd="0" presId="urn:microsoft.com/office/officeart/2018/2/layout/IconVerticalSolidList"/>
    <dgm:cxn modelId="{BE096B2A-AF0A-489F-8518-67845E871827}" type="presParOf" srcId="{C405D55F-E8A2-4914-97B4-927A9C908AB9}" destId="{A85B9CCF-0D7E-4F5A-A12C-D1451841EC83}" srcOrd="0" destOrd="0" presId="urn:microsoft.com/office/officeart/2018/2/layout/IconVerticalSolidList"/>
    <dgm:cxn modelId="{28F56048-077E-4679-A78A-C7932F8255F6}" type="presParOf" srcId="{C405D55F-E8A2-4914-97B4-927A9C908AB9}" destId="{DC240E24-DD9D-4662-9583-55B0DF4062D0}" srcOrd="1" destOrd="0" presId="urn:microsoft.com/office/officeart/2018/2/layout/IconVerticalSolidList"/>
    <dgm:cxn modelId="{E2658B00-9DD4-4920-AD55-AA94F2C4164B}" type="presParOf" srcId="{C405D55F-E8A2-4914-97B4-927A9C908AB9}" destId="{ED9C7C26-F697-43FF-9D49-F65C5DA4F16F}" srcOrd="2" destOrd="0" presId="urn:microsoft.com/office/officeart/2018/2/layout/IconVerticalSolidList"/>
    <dgm:cxn modelId="{F18A2AD0-53EB-4EBA-B96D-C4CD2C7EB1C5}" type="presParOf" srcId="{C405D55F-E8A2-4914-97B4-927A9C908AB9}" destId="{3607B920-5DE9-49FB-A148-FA83D05EB5AA}"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0EA211F-F718-49A3-B025-0F73095E8D69}" type="doc">
      <dgm:prSet loTypeId="urn:microsoft.com/office/officeart/2005/8/layout/vProcess5" loCatId="process" qsTypeId="urn:microsoft.com/office/officeart/2005/8/quickstyle/simple1" qsCatId="simple" csTypeId="urn:microsoft.com/office/officeart/2005/8/colors/accent3_2" csCatId="accent3"/>
      <dgm:spPr/>
      <dgm:t>
        <a:bodyPr/>
        <a:lstStyle/>
        <a:p>
          <a:endParaRPr lang="en-US"/>
        </a:p>
      </dgm:t>
    </dgm:pt>
    <dgm:pt modelId="{43F94EAA-E652-4B6E-9350-B31DEC0B88FF}">
      <dgm:prSet/>
      <dgm:spPr/>
      <dgm:t>
        <a:bodyPr/>
        <a:lstStyle/>
        <a:p>
          <a:r>
            <a:rPr lang="en-US"/>
            <a:t>Total surface area: sum of the lateral area and area of two triangles</a:t>
          </a:r>
        </a:p>
      </dgm:t>
    </dgm:pt>
    <dgm:pt modelId="{3FE33600-029C-4CB8-8BD6-B5615EF1E1E0}" type="parTrans" cxnId="{CC4435CC-970B-4595-A9B1-331CBB76B1A5}">
      <dgm:prSet/>
      <dgm:spPr/>
      <dgm:t>
        <a:bodyPr/>
        <a:lstStyle/>
        <a:p>
          <a:endParaRPr lang="en-US"/>
        </a:p>
      </dgm:t>
    </dgm:pt>
    <dgm:pt modelId="{208B7338-BF25-4AF2-B724-92D836B8C45F}" type="sibTrans" cxnId="{CC4435CC-970B-4595-A9B1-331CBB76B1A5}">
      <dgm:prSet/>
      <dgm:spPr/>
      <dgm:t>
        <a:bodyPr/>
        <a:lstStyle/>
        <a:p>
          <a:endParaRPr lang="en-US"/>
        </a:p>
      </dgm:t>
    </dgm:pt>
    <dgm:pt modelId="{D368566E-8C8A-4DAF-9DDA-E7EE181DC7FF}">
      <dgm:prSet/>
      <dgm:spPr/>
      <dgm:t>
        <a:bodyPr/>
        <a:lstStyle/>
        <a:p>
          <a:r>
            <a:rPr lang="en-US"/>
            <a:t>Formula for the area of a triangle: A = 1/2bh</a:t>
          </a:r>
        </a:p>
      </dgm:t>
    </dgm:pt>
    <dgm:pt modelId="{3B82B1E5-3983-4EDE-866E-4A867B77218B}" type="parTrans" cxnId="{58479BA9-274A-43A3-AF10-846E32BA2D43}">
      <dgm:prSet/>
      <dgm:spPr/>
      <dgm:t>
        <a:bodyPr/>
        <a:lstStyle/>
        <a:p>
          <a:endParaRPr lang="en-US"/>
        </a:p>
      </dgm:t>
    </dgm:pt>
    <dgm:pt modelId="{16A04B07-8C92-4DE5-887B-E9238A44EA4D}" type="sibTrans" cxnId="{58479BA9-274A-43A3-AF10-846E32BA2D43}">
      <dgm:prSet/>
      <dgm:spPr/>
      <dgm:t>
        <a:bodyPr/>
        <a:lstStyle/>
        <a:p>
          <a:endParaRPr lang="en-US"/>
        </a:p>
      </dgm:t>
    </dgm:pt>
    <dgm:pt modelId="{F852266A-0B19-4E35-99AF-A2AA1A8C4072}">
      <dgm:prSet/>
      <dgm:spPr/>
      <dgm:t>
        <a:bodyPr/>
        <a:lstStyle/>
        <a:p>
          <a:r>
            <a:rPr lang="en-US"/>
            <a:t>b: base of the triangle</a:t>
          </a:r>
        </a:p>
      </dgm:t>
    </dgm:pt>
    <dgm:pt modelId="{3D699E3C-5ABE-4B6D-B733-A218371CED26}" type="parTrans" cxnId="{9A229DE6-4611-4558-8215-2EE3296E3EB8}">
      <dgm:prSet/>
      <dgm:spPr/>
      <dgm:t>
        <a:bodyPr/>
        <a:lstStyle/>
        <a:p>
          <a:endParaRPr lang="en-US"/>
        </a:p>
      </dgm:t>
    </dgm:pt>
    <dgm:pt modelId="{36CBF7E8-009C-46AD-8E85-80CC200F1EFA}" type="sibTrans" cxnId="{9A229DE6-4611-4558-8215-2EE3296E3EB8}">
      <dgm:prSet/>
      <dgm:spPr/>
      <dgm:t>
        <a:bodyPr/>
        <a:lstStyle/>
        <a:p>
          <a:endParaRPr lang="en-US"/>
        </a:p>
      </dgm:t>
    </dgm:pt>
    <dgm:pt modelId="{3A66AB83-F799-467E-B4FA-E2B6FA65F611}">
      <dgm:prSet/>
      <dgm:spPr/>
      <dgm:t>
        <a:bodyPr/>
        <a:lstStyle/>
        <a:p>
          <a:r>
            <a:rPr lang="en-US"/>
            <a:t>h: height of the triangle</a:t>
          </a:r>
        </a:p>
      </dgm:t>
    </dgm:pt>
    <dgm:pt modelId="{83DE8967-D404-4DE3-A75D-F310A1DE110F}" type="parTrans" cxnId="{6B6BA6E3-769A-4361-B783-7C84A64FA62B}">
      <dgm:prSet/>
      <dgm:spPr/>
      <dgm:t>
        <a:bodyPr/>
        <a:lstStyle/>
        <a:p>
          <a:endParaRPr lang="en-US"/>
        </a:p>
      </dgm:t>
    </dgm:pt>
    <dgm:pt modelId="{16F62A9E-77A4-4BA4-AC63-0A6EA5696934}" type="sibTrans" cxnId="{6B6BA6E3-769A-4361-B783-7C84A64FA62B}">
      <dgm:prSet/>
      <dgm:spPr/>
      <dgm:t>
        <a:bodyPr/>
        <a:lstStyle/>
        <a:p>
          <a:endParaRPr lang="en-US"/>
        </a:p>
      </dgm:t>
    </dgm:pt>
    <dgm:pt modelId="{5B7039AE-E78B-426E-A1A0-A3DFF3122EE8}" type="pres">
      <dgm:prSet presAssocID="{40EA211F-F718-49A3-B025-0F73095E8D69}" presName="outerComposite" presStyleCnt="0">
        <dgm:presLayoutVars>
          <dgm:chMax val="5"/>
          <dgm:dir/>
          <dgm:resizeHandles val="exact"/>
        </dgm:presLayoutVars>
      </dgm:prSet>
      <dgm:spPr/>
    </dgm:pt>
    <dgm:pt modelId="{F3D91E6E-FB2B-4807-A61B-5748E70E6A1E}" type="pres">
      <dgm:prSet presAssocID="{40EA211F-F718-49A3-B025-0F73095E8D69}" presName="dummyMaxCanvas" presStyleCnt="0">
        <dgm:presLayoutVars/>
      </dgm:prSet>
      <dgm:spPr/>
    </dgm:pt>
    <dgm:pt modelId="{3089E874-F7D2-4951-9C41-74278B547F08}" type="pres">
      <dgm:prSet presAssocID="{40EA211F-F718-49A3-B025-0F73095E8D69}" presName="FourNodes_1" presStyleLbl="node1" presStyleIdx="0" presStyleCnt="4">
        <dgm:presLayoutVars>
          <dgm:bulletEnabled val="1"/>
        </dgm:presLayoutVars>
      </dgm:prSet>
      <dgm:spPr/>
    </dgm:pt>
    <dgm:pt modelId="{D0D36AD7-3C59-4169-9B45-04DF96CC690B}" type="pres">
      <dgm:prSet presAssocID="{40EA211F-F718-49A3-B025-0F73095E8D69}" presName="FourNodes_2" presStyleLbl="node1" presStyleIdx="1" presStyleCnt="4">
        <dgm:presLayoutVars>
          <dgm:bulletEnabled val="1"/>
        </dgm:presLayoutVars>
      </dgm:prSet>
      <dgm:spPr/>
    </dgm:pt>
    <dgm:pt modelId="{516B54DA-D626-42BF-9507-1AB242CBB323}" type="pres">
      <dgm:prSet presAssocID="{40EA211F-F718-49A3-B025-0F73095E8D69}" presName="FourNodes_3" presStyleLbl="node1" presStyleIdx="2" presStyleCnt="4">
        <dgm:presLayoutVars>
          <dgm:bulletEnabled val="1"/>
        </dgm:presLayoutVars>
      </dgm:prSet>
      <dgm:spPr/>
    </dgm:pt>
    <dgm:pt modelId="{115F9248-4699-4C94-A45F-F43B38C7FD1C}" type="pres">
      <dgm:prSet presAssocID="{40EA211F-F718-49A3-B025-0F73095E8D69}" presName="FourNodes_4" presStyleLbl="node1" presStyleIdx="3" presStyleCnt="4">
        <dgm:presLayoutVars>
          <dgm:bulletEnabled val="1"/>
        </dgm:presLayoutVars>
      </dgm:prSet>
      <dgm:spPr/>
    </dgm:pt>
    <dgm:pt modelId="{9285370F-CE27-4B8A-8DEC-275D53E14A21}" type="pres">
      <dgm:prSet presAssocID="{40EA211F-F718-49A3-B025-0F73095E8D69}" presName="FourConn_1-2" presStyleLbl="fgAccFollowNode1" presStyleIdx="0" presStyleCnt="3">
        <dgm:presLayoutVars>
          <dgm:bulletEnabled val="1"/>
        </dgm:presLayoutVars>
      </dgm:prSet>
      <dgm:spPr/>
    </dgm:pt>
    <dgm:pt modelId="{F8227161-0D94-4795-B3CB-C5834D03651B}" type="pres">
      <dgm:prSet presAssocID="{40EA211F-F718-49A3-B025-0F73095E8D69}" presName="FourConn_2-3" presStyleLbl="fgAccFollowNode1" presStyleIdx="1" presStyleCnt="3">
        <dgm:presLayoutVars>
          <dgm:bulletEnabled val="1"/>
        </dgm:presLayoutVars>
      </dgm:prSet>
      <dgm:spPr/>
    </dgm:pt>
    <dgm:pt modelId="{E4FFD8E0-7007-4B31-8098-FBF8B57A62EC}" type="pres">
      <dgm:prSet presAssocID="{40EA211F-F718-49A3-B025-0F73095E8D69}" presName="FourConn_3-4" presStyleLbl="fgAccFollowNode1" presStyleIdx="2" presStyleCnt="3">
        <dgm:presLayoutVars>
          <dgm:bulletEnabled val="1"/>
        </dgm:presLayoutVars>
      </dgm:prSet>
      <dgm:spPr/>
    </dgm:pt>
    <dgm:pt modelId="{A9C42B4B-11AE-4CA7-8636-CA77FC75CF8B}" type="pres">
      <dgm:prSet presAssocID="{40EA211F-F718-49A3-B025-0F73095E8D69}" presName="FourNodes_1_text" presStyleLbl="node1" presStyleIdx="3" presStyleCnt="4">
        <dgm:presLayoutVars>
          <dgm:bulletEnabled val="1"/>
        </dgm:presLayoutVars>
      </dgm:prSet>
      <dgm:spPr/>
    </dgm:pt>
    <dgm:pt modelId="{489C1AB7-4E50-46C1-984F-1B609EA422FE}" type="pres">
      <dgm:prSet presAssocID="{40EA211F-F718-49A3-B025-0F73095E8D69}" presName="FourNodes_2_text" presStyleLbl="node1" presStyleIdx="3" presStyleCnt="4">
        <dgm:presLayoutVars>
          <dgm:bulletEnabled val="1"/>
        </dgm:presLayoutVars>
      </dgm:prSet>
      <dgm:spPr/>
    </dgm:pt>
    <dgm:pt modelId="{FFD11B24-64D0-4C89-953F-2D368F1E9EC1}" type="pres">
      <dgm:prSet presAssocID="{40EA211F-F718-49A3-B025-0F73095E8D69}" presName="FourNodes_3_text" presStyleLbl="node1" presStyleIdx="3" presStyleCnt="4">
        <dgm:presLayoutVars>
          <dgm:bulletEnabled val="1"/>
        </dgm:presLayoutVars>
      </dgm:prSet>
      <dgm:spPr/>
    </dgm:pt>
    <dgm:pt modelId="{70876E83-755D-44E0-ABFD-09FC593C9F8A}" type="pres">
      <dgm:prSet presAssocID="{40EA211F-F718-49A3-B025-0F73095E8D69}" presName="FourNodes_4_text" presStyleLbl="node1" presStyleIdx="3" presStyleCnt="4">
        <dgm:presLayoutVars>
          <dgm:bulletEnabled val="1"/>
        </dgm:presLayoutVars>
      </dgm:prSet>
      <dgm:spPr/>
    </dgm:pt>
  </dgm:ptLst>
  <dgm:cxnLst>
    <dgm:cxn modelId="{A9B06B0D-FECE-4E8A-908E-71310F12463A}" type="presOf" srcId="{208B7338-BF25-4AF2-B724-92D836B8C45F}" destId="{9285370F-CE27-4B8A-8DEC-275D53E14A21}" srcOrd="0" destOrd="0" presId="urn:microsoft.com/office/officeart/2005/8/layout/vProcess5"/>
    <dgm:cxn modelId="{79E7F20E-977E-47E0-9EB9-DB2394E443AF}" type="presOf" srcId="{16A04B07-8C92-4DE5-887B-E9238A44EA4D}" destId="{F8227161-0D94-4795-B3CB-C5834D03651B}" srcOrd="0" destOrd="0" presId="urn:microsoft.com/office/officeart/2005/8/layout/vProcess5"/>
    <dgm:cxn modelId="{84F45C24-EDA2-4CC9-B470-FFE7FBCAE183}" type="presOf" srcId="{3A66AB83-F799-467E-B4FA-E2B6FA65F611}" destId="{70876E83-755D-44E0-ABFD-09FC593C9F8A}" srcOrd="1" destOrd="0" presId="urn:microsoft.com/office/officeart/2005/8/layout/vProcess5"/>
    <dgm:cxn modelId="{A8E3DF28-D01C-4351-97E5-CCDCE06ADB8C}" type="presOf" srcId="{F852266A-0B19-4E35-99AF-A2AA1A8C4072}" destId="{FFD11B24-64D0-4C89-953F-2D368F1E9EC1}" srcOrd="1" destOrd="0" presId="urn:microsoft.com/office/officeart/2005/8/layout/vProcess5"/>
    <dgm:cxn modelId="{E4A4CE2A-D100-4249-B6C0-9D0F789815AD}" type="presOf" srcId="{43F94EAA-E652-4B6E-9350-B31DEC0B88FF}" destId="{A9C42B4B-11AE-4CA7-8636-CA77FC75CF8B}" srcOrd="1" destOrd="0" presId="urn:microsoft.com/office/officeart/2005/8/layout/vProcess5"/>
    <dgm:cxn modelId="{824F7261-370B-42EF-864E-8F01452FC163}" type="presOf" srcId="{43F94EAA-E652-4B6E-9350-B31DEC0B88FF}" destId="{3089E874-F7D2-4951-9C41-74278B547F08}" srcOrd="0" destOrd="0" presId="urn:microsoft.com/office/officeart/2005/8/layout/vProcess5"/>
    <dgm:cxn modelId="{0E3F9774-1DDF-4396-858A-71F252B18EEE}" type="presOf" srcId="{F852266A-0B19-4E35-99AF-A2AA1A8C4072}" destId="{516B54DA-D626-42BF-9507-1AB242CBB323}" srcOrd="0" destOrd="0" presId="urn:microsoft.com/office/officeart/2005/8/layout/vProcess5"/>
    <dgm:cxn modelId="{DF87DA9D-61DA-4062-832D-FC7CDB69F4F0}" type="presOf" srcId="{40EA211F-F718-49A3-B025-0F73095E8D69}" destId="{5B7039AE-E78B-426E-A1A0-A3DFF3122EE8}" srcOrd="0" destOrd="0" presId="urn:microsoft.com/office/officeart/2005/8/layout/vProcess5"/>
    <dgm:cxn modelId="{DB9554A5-2254-431D-A76F-CE5EA5B3ADCA}" type="presOf" srcId="{36CBF7E8-009C-46AD-8E85-80CC200F1EFA}" destId="{E4FFD8E0-7007-4B31-8098-FBF8B57A62EC}" srcOrd="0" destOrd="0" presId="urn:microsoft.com/office/officeart/2005/8/layout/vProcess5"/>
    <dgm:cxn modelId="{C4049CA6-3D26-46B6-83CA-C4E1D5E4E937}" type="presOf" srcId="{3A66AB83-F799-467E-B4FA-E2B6FA65F611}" destId="{115F9248-4699-4C94-A45F-F43B38C7FD1C}" srcOrd="0" destOrd="0" presId="urn:microsoft.com/office/officeart/2005/8/layout/vProcess5"/>
    <dgm:cxn modelId="{58479BA9-274A-43A3-AF10-846E32BA2D43}" srcId="{40EA211F-F718-49A3-B025-0F73095E8D69}" destId="{D368566E-8C8A-4DAF-9DDA-E7EE181DC7FF}" srcOrd="1" destOrd="0" parTransId="{3B82B1E5-3983-4EDE-866E-4A867B77218B}" sibTransId="{16A04B07-8C92-4DE5-887B-E9238A44EA4D}"/>
    <dgm:cxn modelId="{008A7FB8-63E9-4CD7-B9C9-05C2B7036D6E}" type="presOf" srcId="{D368566E-8C8A-4DAF-9DDA-E7EE181DC7FF}" destId="{D0D36AD7-3C59-4169-9B45-04DF96CC690B}" srcOrd="0" destOrd="0" presId="urn:microsoft.com/office/officeart/2005/8/layout/vProcess5"/>
    <dgm:cxn modelId="{CC4435CC-970B-4595-A9B1-331CBB76B1A5}" srcId="{40EA211F-F718-49A3-B025-0F73095E8D69}" destId="{43F94EAA-E652-4B6E-9350-B31DEC0B88FF}" srcOrd="0" destOrd="0" parTransId="{3FE33600-029C-4CB8-8BD6-B5615EF1E1E0}" sibTransId="{208B7338-BF25-4AF2-B724-92D836B8C45F}"/>
    <dgm:cxn modelId="{B3F3B6DF-C30F-4BBF-BFCF-4F3B9A6E5C73}" type="presOf" srcId="{D368566E-8C8A-4DAF-9DDA-E7EE181DC7FF}" destId="{489C1AB7-4E50-46C1-984F-1B609EA422FE}" srcOrd="1" destOrd="0" presId="urn:microsoft.com/office/officeart/2005/8/layout/vProcess5"/>
    <dgm:cxn modelId="{6B6BA6E3-769A-4361-B783-7C84A64FA62B}" srcId="{40EA211F-F718-49A3-B025-0F73095E8D69}" destId="{3A66AB83-F799-467E-B4FA-E2B6FA65F611}" srcOrd="3" destOrd="0" parTransId="{83DE8967-D404-4DE3-A75D-F310A1DE110F}" sibTransId="{16F62A9E-77A4-4BA4-AC63-0A6EA5696934}"/>
    <dgm:cxn modelId="{9A229DE6-4611-4558-8215-2EE3296E3EB8}" srcId="{40EA211F-F718-49A3-B025-0F73095E8D69}" destId="{F852266A-0B19-4E35-99AF-A2AA1A8C4072}" srcOrd="2" destOrd="0" parTransId="{3D699E3C-5ABE-4B6D-B733-A218371CED26}" sibTransId="{36CBF7E8-009C-46AD-8E85-80CC200F1EFA}"/>
    <dgm:cxn modelId="{4BFD9019-80BA-41D8-88D2-64FFB1CC9C76}" type="presParOf" srcId="{5B7039AE-E78B-426E-A1A0-A3DFF3122EE8}" destId="{F3D91E6E-FB2B-4807-A61B-5748E70E6A1E}" srcOrd="0" destOrd="0" presId="urn:microsoft.com/office/officeart/2005/8/layout/vProcess5"/>
    <dgm:cxn modelId="{2D08DFEA-C641-44FF-A04A-C1D6BB53F2BE}" type="presParOf" srcId="{5B7039AE-E78B-426E-A1A0-A3DFF3122EE8}" destId="{3089E874-F7D2-4951-9C41-74278B547F08}" srcOrd="1" destOrd="0" presId="urn:microsoft.com/office/officeart/2005/8/layout/vProcess5"/>
    <dgm:cxn modelId="{D59648F0-E62B-4435-A4B5-5B0C9EAFBBE5}" type="presParOf" srcId="{5B7039AE-E78B-426E-A1A0-A3DFF3122EE8}" destId="{D0D36AD7-3C59-4169-9B45-04DF96CC690B}" srcOrd="2" destOrd="0" presId="urn:microsoft.com/office/officeart/2005/8/layout/vProcess5"/>
    <dgm:cxn modelId="{FA09FE6F-D7EB-442F-AFE1-35B1ECEDAB53}" type="presParOf" srcId="{5B7039AE-E78B-426E-A1A0-A3DFF3122EE8}" destId="{516B54DA-D626-42BF-9507-1AB242CBB323}" srcOrd="3" destOrd="0" presId="urn:microsoft.com/office/officeart/2005/8/layout/vProcess5"/>
    <dgm:cxn modelId="{08E3C73F-10FD-4573-B92A-F654F343AA6D}" type="presParOf" srcId="{5B7039AE-E78B-426E-A1A0-A3DFF3122EE8}" destId="{115F9248-4699-4C94-A45F-F43B38C7FD1C}" srcOrd="4" destOrd="0" presId="urn:microsoft.com/office/officeart/2005/8/layout/vProcess5"/>
    <dgm:cxn modelId="{E04FE3F4-935D-4867-9FE7-E49B9DE7B09C}" type="presParOf" srcId="{5B7039AE-E78B-426E-A1A0-A3DFF3122EE8}" destId="{9285370F-CE27-4B8A-8DEC-275D53E14A21}" srcOrd="5" destOrd="0" presId="urn:microsoft.com/office/officeart/2005/8/layout/vProcess5"/>
    <dgm:cxn modelId="{1A143669-8A59-4EFC-A75E-3DF80B77C462}" type="presParOf" srcId="{5B7039AE-E78B-426E-A1A0-A3DFF3122EE8}" destId="{F8227161-0D94-4795-B3CB-C5834D03651B}" srcOrd="6" destOrd="0" presId="urn:microsoft.com/office/officeart/2005/8/layout/vProcess5"/>
    <dgm:cxn modelId="{1CBB232C-B927-48B3-9EB2-812575A10A84}" type="presParOf" srcId="{5B7039AE-E78B-426E-A1A0-A3DFF3122EE8}" destId="{E4FFD8E0-7007-4B31-8098-FBF8B57A62EC}" srcOrd="7" destOrd="0" presId="urn:microsoft.com/office/officeart/2005/8/layout/vProcess5"/>
    <dgm:cxn modelId="{5919787C-7994-43EA-BE97-DE15ACE8792B}" type="presParOf" srcId="{5B7039AE-E78B-426E-A1A0-A3DFF3122EE8}" destId="{A9C42B4B-11AE-4CA7-8636-CA77FC75CF8B}" srcOrd="8" destOrd="0" presId="urn:microsoft.com/office/officeart/2005/8/layout/vProcess5"/>
    <dgm:cxn modelId="{C83B9FD6-BF25-4BC5-9D61-1A487DD720E4}" type="presParOf" srcId="{5B7039AE-E78B-426E-A1A0-A3DFF3122EE8}" destId="{489C1AB7-4E50-46C1-984F-1B609EA422FE}" srcOrd="9" destOrd="0" presId="urn:microsoft.com/office/officeart/2005/8/layout/vProcess5"/>
    <dgm:cxn modelId="{29861ACD-072E-46EB-BC18-E6055A344E1C}" type="presParOf" srcId="{5B7039AE-E78B-426E-A1A0-A3DFF3122EE8}" destId="{FFD11B24-64D0-4C89-953F-2D368F1E9EC1}" srcOrd="10" destOrd="0" presId="urn:microsoft.com/office/officeart/2005/8/layout/vProcess5"/>
    <dgm:cxn modelId="{DAF96E84-A3EC-4B3E-8A8B-BECFF9DD0E8D}" type="presParOf" srcId="{5B7039AE-E78B-426E-A1A0-A3DFF3122EE8}" destId="{70876E83-755D-44E0-ABFD-09FC593C9F8A}" srcOrd="1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A40E11-F2E9-4497-A5F2-2DE9FEE273CC}">
      <dsp:nvSpPr>
        <dsp:cNvPr id="0" name=""/>
        <dsp:cNvSpPr/>
      </dsp:nvSpPr>
      <dsp:spPr>
        <a:xfrm>
          <a:off x="0" y="3135"/>
          <a:ext cx="10515600" cy="66787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A11BCB4-15AC-4F07-873E-BD648B8F93C3}">
      <dsp:nvSpPr>
        <dsp:cNvPr id="0" name=""/>
        <dsp:cNvSpPr/>
      </dsp:nvSpPr>
      <dsp:spPr>
        <a:xfrm>
          <a:off x="202030" y="153406"/>
          <a:ext cx="367328" cy="36732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44E6BB3-DE5E-4433-9BD1-59DC100B6437}">
      <dsp:nvSpPr>
        <dsp:cNvPr id="0" name=""/>
        <dsp:cNvSpPr/>
      </dsp:nvSpPr>
      <dsp:spPr>
        <a:xfrm>
          <a:off x="771390" y="3135"/>
          <a:ext cx="9744209" cy="6678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0683" tIns="70683" rIns="70683" bIns="70683" numCol="1" spcCol="1270" anchor="ctr" anchorCtr="0">
          <a:noAutofit/>
        </a:bodyPr>
        <a:lstStyle/>
        <a:p>
          <a:pPr marL="0" lvl="0" indent="0" algn="l" defTabSz="844550">
            <a:lnSpc>
              <a:spcPct val="90000"/>
            </a:lnSpc>
            <a:spcBef>
              <a:spcPct val="0"/>
            </a:spcBef>
            <a:spcAft>
              <a:spcPct val="35000"/>
            </a:spcAft>
            <a:buNone/>
          </a:pPr>
          <a:r>
            <a:rPr lang="en-US" sz="1900" b="0" i="0" kern="1200"/>
            <a:t>Lateral area: sum of the area of three rectangles</a:t>
          </a:r>
          <a:endParaRPr lang="en-US" sz="1900" kern="1200"/>
        </a:p>
      </dsp:txBody>
      <dsp:txXfrm>
        <a:off x="771390" y="3135"/>
        <a:ext cx="9744209" cy="667870"/>
      </dsp:txXfrm>
    </dsp:sp>
    <dsp:sp modelId="{4CB2AA4B-8A25-440E-97A9-8FB798B445E2}">
      <dsp:nvSpPr>
        <dsp:cNvPr id="0" name=""/>
        <dsp:cNvSpPr/>
      </dsp:nvSpPr>
      <dsp:spPr>
        <a:xfrm>
          <a:off x="0" y="837974"/>
          <a:ext cx="10515600" cy="66787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57FA8CF-A908-4E7C-9E15-72BB8C049224}">
      <dsp:nvSpPr>
        <dsp:cNvPr id="0" name=""/>
        <dsp:cNvSpPr/>
      </dsp:nvSpPr>
      <dsp:spPr>
        <a:xfrm>
          <a:off x="202030" y="988245"/>
          <a:ext cx="367328" cy="36732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5677F6E-4D8F-4ABF-84BE-B84E35FF1535}">
      <dsp:nvSpPr>
        <dsp:cNvPr id="0" name=""/>
        <dsp:cNvSpPr/>
      </dsp:nvSpPr>
      <dsp:spPr>
        <a:xfrm>
          <a:off x="771390" y="837974"/>
          <a:ext cx="9744209" cy="6678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0683" tIns="70683" rIns="70683" bIns="70683" numCol="1" spcCol="1270" anchor="ctr" anchorCtr="0">
          <a:noAutofit/>
        </a:bodyPr>
        <a:lstStyle/>
        <a:p>
          <a:pPr marL="0" lvl="0" indent="0" algn="l" defTabSz="844550">
            <a:lnSpc>
              <a:spcPct val="90000"/>
            </a:lnSpc>
            <a:spcBef>
              <a:spcPct val="0"/>
            </a:spcBef>
            <a:spcAft>
              <a:spcPct val="35000"/>
            </a:spcAft>
            <a:buNone/>
          </a:pPr>
          <a:r>
            <a:rPr lang="en-US" sz="1900" b="0" i="0" kern="1200"/>
            <a:t>Formula for the area of a rectangle: A = lw</a:t>
          </a:r>
          <a:endParaRPr lang="en-US" sz="1900" kern="1200"/>
        </a:p>
      </dsp:txBody>
      <dsp:txXfrm>
        <a:off x="771390" y="837974"/>
        <a:ext cx="9744209" cy="667870"/>
      </dsp:txXfrm>
    </dsp:sp>
    <dsp:sp modelId="{4E0394D4-7E5B-4A84-9E00-B83EF87AC25D}">
      <dsp:nvSpPr>
        <dsp:cNvPr id="0" name=""/>
        <dsp:cNvSpPr/>
      </dsp:nvSpPr>
      <dsp:spPr>
        <a:xfrm>
          <a:off x="0" y="1672812"/>
          <a:ext cx="10515600" cy="66787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74DA484-662F-471A-A7EF-81C62496879E}">
      <dsp:nvSpPr>
        <dsp:cNvPr id="0" name=""/>
        <dsp:cNvSpPr/>
      </dsp:nvSpPr>
      <dsp:spPr>
        <a:xfrm>
          <a:off x="202030" y="1823083"/>
          <a:ext cx="367328" cy="36732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86B5DF5-1CCF-4682-B9BF-32FDA6904CC7}">
      <dsp:nvSpPr>
        <dsp:cNvPr id="0" name=""/>
        <dsp:cNvSpPr/>
      </dsp:nvSpPr>
      <dsp:spPr>
        <a:xfrm>
          <a:off x="771390" y="1672812"/>
          <a:ext cx="9744209" cy="6678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0683" tIns="70683" rIns="70683" bIns="70683" numCol="1" spcCol="1270" anchor="ctr" anchorCtr="0">
          <a:noAutofit/>
        </a:bodyPr>
        <a:lstStyle/>
        <a:p>
          <a:pPr marL="0" lvl="0" indent="0" algn="l" defTabSz="844550">
            <a:lnSpc>
              <a:spcPct val="90000"/>
            </a:lnSpc>
            <a:spcBef>
              <a:spcPct val="0"/>
            </a:spcBef>
            <a:spcAft>
              <a:spcPct val="35000"/>
            </a:spcAft>
            <a:buNone/>
          </a:pPr>
          <a:r>
            <a:rPr lang="en-US" sz="1900" b="0" i="0" kern="1200"/>
            <a:t>Formula for the lateral area: L = ph</a:t>
          </a:r>
          <a:endParaRPr lang="en-US" sz="1900" kern="1200"/>
        </a:p>
      </dsp:txBody>
      <dsp:txXfrm>
        <a:off x="771390" y="1672812"/>
        <a:ext cx="9744209" cy="667870"/>
      </dsp:txXfrm>
    </dsp:sp>
    <dsp:sp modelId="{9744C581-72FF-44EF-B4BE-5656940EAFB7}">
      <dsp:nvSpPr>
        <dsp:cNvPr id="0" name=""/>
        <dsp:cNvSpPr/>
      </dsp:nvSpPr>
      <dsp:spPr>
        <a:xfrm>
          <a:off x="0" y="2507651"/>
          <a:ext cx="10515600" cy="66787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E19671A-EB2E-4B9C-A69C-49F719BB3888}">
      <dsp:nvSpPr>
        <dsp:cNvPr id="0" name=""/>
        <dsp:cNvSpPr/>
      </dsp:nvSpPr>
      <dsp:spPr>
        <a:xfrm>
          <a:off x="202030" y="2657922"/>
          <a:ext cx="367328" cy="36732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DDA1CAA-D826-4991-80F8-A3D8B841339A}">
      <dsp:nvSpPr>
        <dsp:cNvPr id="0" name=""/>
        <dsp:cNvSpPr/>
      </dsp:nvSpPr>
      <dsp:spPr>
        <a:xfrm>
          <a:off x="771390" y="2507651"/>
          <a:ext cx="9744209" cy="6678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0683" tIns="70683" rIns="70683" bIns="70683" numCol="1" spcCol="1270" anchor="ctr" anchorCtr="0">
          <a:noAutofit/>
        </a:bodyPr>
        <a:lstStyle/>
        <a:p>
          <a:pPr marL="0" lvl="0" indent="0" algn="l" defTabSz="844550">
            <a:lnSpc>
              <a:spcPct val="90000"/>
            </a:lnSpc>
            <a:spcBef>
              <a:spcPct val="0"/>
            </a:spcBef>
            <a:spcAft>
              <a:spcPct val="35000"/>
            </a:spcAft>
            <a:buNone/>
          </a:pPr>
          <a:r>
            <a:rPr lang="en-US" sz="1900" b="0" i="0" kern="1200"/>
            <a:t>p: perimeter of the base</a:t>
          </a:r>
          <a:endParaRPr lang="en-US" sz="1900" kern="1200"/>
        </a:p>
      </dsp:txBody>
      <dsp:txXfrm>
        <a:off x="771390" y="2507651"/>
        <a:ext cx="9744209" cy="667870"/>
      </dsp:txXfrm>
    </dsp:sp>
    <dsp:sp modelId="{A85B9CCF-0D7E-4F5A-A12C-D1451841EC83}">
      <dsp:nvSpPr>
        <dsp:cNvPr id="0" name=""/>
        <dsp:cNvSpPr/>
      </dsp:nvSpPr>
      <dsp:spPr>
        <a:xfrm>
          <a:off x="0" y="3342489"/>
          <a:ext cx="10515600" cy="66787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C240E24-DD9D-4662-9583-55B0DF4062D0}">
      <dsp:nvSpPr>
        <dsp:cNvPr id="0" name=""/>
        <dsp:cNvSpPr/>
      </dsp:nvSpPr>
      <dsp:spPr>
        <a:xfrm>
          <a:off x="202030" y="3492760"/>
          <a:ext cx="367328" cy="367328"/>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607B920-5DE9-49FB-A148-FA83D05EB5AA}">
      <dsp:nvSpPr>
        <dsp:cNvPr id="0" name=""/>
        <dsp:cNvSpPr/>
      </dsp:nvSpPr>
      <dsp:spPr>
        <a:xfrm>
          <a:off x="771390" y="3342489"/>
          <a:ext cx="9744209" cy="6678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0683" tIns="70683" rIns="70683" bIns="70683" numCol="1" spcCol="1270" anchor="ctr" anchorCtr="0">
          <a:noAutofit/>
        </a:bodyPr>
        <a:lstStyle/>
        <a:p>
          <a:pPr marL="0" lvl="0" indent="0" algn="l" defTabSz="844550">
            <a:lnSpc>
              <a:spcPct val="90000"/>
            </a:lnSpc>
            <a:spcBef>
              <a:spcPct val="0"/>
            </a:spcBef>
            <a:spcAft>
              <a:spcPct val="35000"/>
            </a:spcAft>
            <a:buNone/>
          </a:pPr>
          <a:r>
            <a:rPr lang="en-US" sz="1900" b="0" i="0" kern="1200"/>
            <a:t>h: height of the prism</a:t>
          </a:r>
          <a:endParaRPr lang="en-US" sz="1900" kern="1200"/>
        </a:p>
      </dsp:txBody>
      <dsp:txXfrm>
        <a:off x="771390" y="3342489"/>
        <a:ext cx="9744209" cy="66787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89E874-F7D2-4951-9C41-74278B547F08}">
      <dsp:nvSpPr>
        <dsp:cNvPr id="0" name=""/>
        <dsp:cNvSpPr/>
      </dsp:nvSpPr>
      <dsp:spPr>
        <a:xfrm>
          <a:off x="0" y="0"/>
          <a:ext cx="8412480" cy="882969"/>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Total surface area: sum of the lateral area and area of two triangles</a:t>
          </a:r>
        </a:p>
      </dsp:txBody>
      <dsp:txXfrm>
        <a:off x="25861" y="25861"/>
        <a:ext cx="7385077" cy="831247"/>
      </dsp:txXfrm>
    </dsp:sp>
    <dsp:sp modelId="{D0D36AD7-3C59-4169-9B45-04DF96CC690B}">
      <dsp:nvSpPr>
        <dsp:cNvPr id="0" name=""/>
        <dsp:cNvSpPr/>
      </dsp:nvSpPr>
      <dsp:spPr>
        <a:xfrm>
          <a:off x="704545" y="1043508"/>
          <a:ext cx="8412480" cy="882969"/>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Formula for the area of a triangle: A = 1/2bh</a:t>
          </a:r>
        </a:p>
      </dsp:txBody>
      <dsp:txXfrm>
        <a:off x="730406" y="1069369"/>
        <a:ext cx="7082282" cy="831247"/>
      </dsp:txXfrm>
    </dsp:sp>
    <dsp:sp modelId="{516B54DA-D626-42BF-9507-1AB242CBB323}">
      <dsp:nvSpPr>
        <dsp:cNvPr id="0" name=""/>
        <dsp:cNvSpPr/>
      </dsp:nvSpPr>
      <dsp:spPr>
        <a:xfrm>
          <a:off x="1398574" y="2087017"/>
          <a:ext cx="8412480" cy="882969"/>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b: base of the triangle</a:t>
          </a:r>
        </a:p>
      </dsp:txBody>
      <dsp:txXfrm>
        <a:off x="1424435" y="2112878"/>
        <a:ext cx="7092798" cy="831247"/>
      </dsp:txXfrm>
    </dsp:sp>
    <dsp:sp modelId="{115F9248-4699-4C94-A45F-F43B38C7FD1C}">
      <dsp:nvSpPr>
        <dsp:cNvPr id="0" name=""/>
        <dsp:cNvSpPr/>
      </dsp:nvSpPr>
      <dsp:spPr>
        <a:xfrm>
          <a:off x="2103119" y="3130526"/>
          <a:ext cx="8412480" cy="882969"/>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h: height of the triangle</a:t>
          </a:r>
        </a:p>
      </dsp:txBody>
      <dsp:txXfrm>
        <a:off x="2128980" y="3156387"/>
        <a:ext cx="7082282" cy="831247"/>
      </dsp:txXfrm>
    </dsp:sp>
    <dsp:sp modelId="{9285370F-CE27-4B8A-8DEC-275D53E14A21}">
      <dsp:nvSpPr>
        <dsp:cNvPr id="0" name=""/>
        <dsp:cNvSpPr/>
      </dsp:nvSpPr>
      <dsp:spPr>
        <a:xfrm>
          <a:off x="7838550" y="676274"/>
          <a:ext cx="573929" cy="573929"/>
        </a:xfrm>
        <a:prstGeom prst="downArrow">
          <a:avLst>
            <a:gd name="adj1" fmla="val 55000"/>
            <a:gd name="adj2" fmla="val 45000"/>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endParaRPr lang="en-US" sz="2600" kern="1200"/>
        </a:p>
      </dsp:txBody>
      <dsp:txXfrm>
        <a:off x="7967684" y="676274"/>
        <a:ext cx="315661" cy="431882"/>
      </dsp:txXfrm>
    </dsp:sp>
    <dsp:sp modelId="{F8227161-0D94-4795-B3CB-C5834D03651B}">
      <dsp:nvSpPr>
        <dsp:cNvPr id="0" name=""/>
        <dsp:cNvSpPr/>
      </dsp:nvSpPr>
      <dsp:spPr>
        <a:xfrm>
          <a:off x="8543095" y="1719783"/>
          <a:ext cx="573929" cy="573929"/>
        </a:xfrm>
        <a:prstGeom prst="downArrow">
          <a:avLst>
            <a:gd name="adj1" fmla="val 55000"/>
            <a:gd name="adj2" fmla="val 45000"/>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endParaRPr lang="en-US" sz="2600" kern="1200"/>
        </a:p>
      </dsp:txBody>
      <dsp:txXfrm>
        <a:off x="8672229" y="1719783"/>
        <a:ext cx="315661" cy="431882"/>
      </dsp:txXfrm>
    </dsp:sp>
    <dsp:sp modelId="{E4FFD8E0-7007-4B31-8098-FBF8B57A62EC}">
      <dsp:nvSpPr>
        <dsp:cNvPr id="0" name=""/>
        <dsp:cNvSpPr/>
      </dsp:nvSpPr>
      <dsp:spPr>
        <a:xfrm>
          <a:off x="9237124" y="2763291"/>
          <a:ext cx="573929" cy="573929"/>
        </a:xfrm>
        <a:prstGeom prst="downArrow">
          <a:avLst>
            <a:gd name="adj1" fmla="val 55000"/>
            <a:gd name="adj2" fmla="val 45000"/>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endParaRPr lang="en-US" sz="2600" kern="1200"/>
        </a:p>
      </dsp:txBody>
      <dsp:txXfrm>
        <a:off x="9366258" y="2763291"/>
        <a:ext cx="315661" cy="431882"/>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AFE914-FBC6-43A5-B235-FAA85BD80727}" type="datetimeFigureOut">
              <a:t>1/31/2024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9C5D85-2980-4E74-95F1-F5BD0F9FCBAB}" type="slidenum">
              <a:t>‹#›</a:t>
            </a:fld>
            <a:endParaRPr lang="en-US"/>
          </a:p>
        </p:txBody>
      </p:sp>
    </p:spTree>
    <p:extLst>
      <p:ext uri="{BB962C8B-B14F-4D97-AF65-F5344CB8AC3E}">
        <p14:creationId xmlns:p14="http://schemas.microsoft.com/office/powerpoint/2010/main" val="26267003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this presentation, we will be learning about the surface area of triangular prisms. Triangular prisms are three-dimensional objects that have five faces – two congruent triangles and three rectangles. We will explore how to calculate their surface area.</a:t>
            </a:r>
          </a:p>
        </p:txBody>
      </p:sp>
      <p:sp>
        <p:nvSpPr>
          <p:cNvPr id="4" name="Slide Number Placeholder 3"/>
          <p:cNvSpPr>
            <a:spLocks noGrp="1"/>
          </p:cNvSpPr>
          <p:nvPr>
            <p:ph type="sldNum" sz="quarter" idx="5"/>
          </p:nvPr>
        </p:nvSpPr>
        <p:spPr/>
        <p:txBody>
          <a:bodyPr/>
          <a:lstStyle/>
          <a:p>
            <a:fld id="{F8A01805-E58F-41F9-890D-BDB0BEE9853B}" type="slidenum">
              <a:t>1</a:t>
            </a:fld>
            <a:endParaRPr lang="en-US"/>
          </a:p>
        </p:txBody>
      </p:sp>
    </p:spTree>
    <p:extLst>
      <p:ext uri="{BB962C8B-B14F-4D97-AF65-F5344CB8AC3E}">
        <p14:creationId xmlns:p14="http://schemas.microsoft.com/office/powerpoint/2010/main" val="19994067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calculate the surface area of a triangular prism, we first need to identify its parts. The triangular prism has five faces – two congruent triangles and three rectangles. The base is one of the triangles, and the height is the perpendicular distance between the bases. The slant height is the distance between the apex and the midpoint of a side of the base. </a:t>
            </a:r>
          </a:p>
        </p:txBody>
      </p:sp>
      <p:sp>
        <p:nvSpPr>
          <p:cNvPr id="4" name="Slide Number Placeholder 3"/>
          <p:cNvSpPr>
            <a:spLocks noGrp="1"/>
          </p:cNvSpPr>
          <p:nvPr>
            <p:ph type="sldNum" sz="quarter" idx="5"/>
          </p:nvPr>
        </p:nvSpPr>
        <p:spPr/>
        <p:txBody>
          <a:bodyPr/>
          <a:lstStyle/>
          <a:p>
            <a:fld id="{F8A01805-E58F-41F9-890D-BDB0BEE9853B}" type="slidenum">
              <a:t>2</a:t>
            </a:fld>
            <a:endParaRPr lang="en-US"/>
          </a:p>
        </p:txBody>
      </p:sp>
    </p:spTree>
    <p:extLst>
      <p:ext uri="{BB962C8B-B14F-4D97-AF65-F5344CB8AC3E}">
        <p14:creationId xmlns:p14="http://schemas.microsoft.com/office/powerpoint/2010/main" val="19048802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calculate the lateral area of a triangular prism, we need to add the area of three rectangles. The formula for the area of a rectangle is A = lw. The formula for the lateral area of a triangular prism is L = ph, where p is the perimeter of the base and h is the height. </a:t>
            </a:r>
          </a:p>
        </p:txBody>
      </p:sp>
      <p:sp>
        <p:nvSpPr>
          <p:cNvPr id="4" name="Slide Number Placeholder 3"/>
          <p:cNvSpPr>
            <a:spLocks noGrp="1"/>
          </p:cNvSpPr>
          <p:nvPr>
            <p:ph type="sldNum" sz="quarter" idx="5"/>
          </p:nvPr>
        </p:nvSpPr>
        <p:spPr/>
        <p:txBody>
          <a:bodyPr/>
          <a:lstStyle/>
          <a:p>
            <a:fld id="{F8A01805-E58F-41F9-890D-BDB0BEE9853B}" type="slidenum">
              <a:t>3</a:t>
            </a:fld>
            <a:endParaRPr lang="en-US"/>
          </a:p>
        </p:txBody>
      </p:sp>
    </p:spTree>
    <p:extLst>
      <p:ext uri="{BB962C8B-B14F-4D97-AF65-F5344CB8AC3E}">
        <p14:creationId xmlns:p14="http://schemas.microsoft.com/office/powerpoint/2010/main" val="9925960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calculate the total surface area of a triangular prism, we need to add the lateral area and the area of two triangles. The formula for the area of a triangle is A = 1/2bh, where b is the base of the triangle and h is the height. </a:t>
            </a:r>
          </a:p>
        </p:txBody>
      </p:sp>
      <p:sp>
        <p:nvSpPr>
          <p:cNvPr id="4" name="Slide Number Placeholder 3"/>
          <p:cNvSpPr>
            <a:spLocks noGrp="1"/>
          </p:cNvSpPr>
          <p:nvPr>
            <p:ph type="sldNum" sz="quarter" idx="5"/>
          </p:nvPr>
        </p:nvSpPr>
        <p:spPr/>
        <p:txBody>
          <a:bodyPr/>
          <a:lstStyle/>
          <a:p>
            <a:fld id="{F8A01805-E58F-41F9-890D-BDB0BEE9853B}" type="slidenum">
              <a:t>4</a:t>
            </a:fld>
            <a:endParaRPr lang="en-US"/>
          </a:p>
        </p:txBody>
      </p:sp>
    </p:spTree>
    <p:extLst>
      <p:ext uri="{BB962C8B-B14F-4D97-AF65-F5344CB8AC3E}">
        <p14:creationId xmlns:p14="http://schemas.microsoft.com/office/powerpoint/2010/main" val="6152105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Triangular prisms are used in real-life applications such as roofs of houses and shipping containers. Understanding how to calculate their surface area is important in fields such as architecture, engineering, and design. </a:t>
            </a:r>
          </a:p>
        </p:txBody>
      </p:sp>
      <p:sp>
        <p:nvSpPr>
          <p:cNvPr id="4" name="Slide Number Placeholder 3"/>
          <p:cNvSpPr>
            <a:spLocks noGrp="1"/>
          </p:cNvSpPr>
          <p:nvPr>
            <p:ph type="sldNum" sz="quarter" idx="5"/>
          </p:nvPr>
        </p:nvSpPr>
        <p:spPr/>
        <p:txBody>
          <a:bodyPr/>
          <a:lstStyle/>
          <a:p>
            <a:fld id="{F8A01805-E58F-41F9-890D-BDB0BEE9853B}" type="slidenum">
              <a:t>5</a:t>
            </a:fld>
            <a:endParaRPr lang="en-US"/>
          </a:p>
        </p:txBody>
      </p:sp>
    </p:spTree>
    <p:extLst>
      <p:ext uri="{BB962C8B-B14F-4D97-AF65-F5344CB8AC3E}">
        <p14:creationId xmlns:p14="http://schemas.microsoft.com/office/powerpoint/2010/main" val="642935292"/>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emf"/><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Master" Target="../slideMasters/slideMaster1.xml"/><Relationship Id="rId6" Type="http://schemas.openxmlformats.org/officeDocument/2006/relationships/image" Target="../media/image37.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Master" Target="../slideMasters/slideMaster1.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49.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4.emf"/><Relationship Id="rId4" Type="http://schemas.openxmlformats.org/officeDocument/2006/relationships/image" Target="../media/image1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4.emf"/><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2B419B49-3EA7-E991-C6D2-EA150F9ECAAF}"/>
              </a:ext>
            </a:extLst>
          </p:cNvPr>
          <p:cNvSpPr/>
          <p:nvPr/>
        </p:nvSpPr>
        <p:spPr>
          <a:xfrm>
            <a:off x="0" y="-1"/>
            <a:ext cx="12192000" cy="6858000"/>
          </a:xfrm>
          <a:prstGeom prst="rect">
            <a:avLst/>
          </a:prstGeom>
          <a:solidFill>
            <a:srgbClr val="BBEB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5" name="Picture 64" descr="A person wearing headphones and writing on paper&#10;&#10;Description automatically generated">
            <a:extLst>
              <a:ext uri="{FF2B5EF4-FFF2-40B4-BE49-F238E27FC236}">
                <a16:creationId xmlns:a16="http://schemas.microsoft.com/office/drawing/2014/main" id="{7F6D90CE-B15E-6C73-9E3F-C6435A62B5C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25881" y="1777915"/>
            <a:ext cx="5013087" cy="5013087"/>
          </a:xfrm>
          <a:prstGeom prst="rect">
            <a:avLst/>
          </a:prstGeom>
        </p:spPr>
      </p:pic>
      <p:pic>
        <p:nvPicPr>
          <p:cNvPr id="26" name="Picture 25" descr="A blue diamond shaped object on a black background&#10;&#10;Description automatically generated">
            <a:extLst>
              <a:ext uri="{FF2B5EF4-FFF2-40B4-BE49-F238E27FC236}">
                <a16:creationId xmlns:a16="http://schemas.microsoft.com/office/drawing/2014/main" id="{14A77F50-24C7-1428-AD65-69671AEE4A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77043" y="1223086"/>
            <a:ext cx="707529" cy="707529"/>
          </a:xfrm>
          <a:prstGeom prst="rect">
            <a:avLst/>
          </a:prstGeom>
        </p:spPr>
      </p:pic>
      <p:pic>
        <p:nvPicPr>
          <p:cNvPr id="27" name="Picture 26" descr="A blue diamond shaped object on a black background&#10;&#10;Description automatically generated">
            <a:extLst>
              <a:ext uri="{FF2B5EF4-FFF2-40B4-BE49-F238E27FC236}">
                <a16:creationId xmlns:a16="http://schemas.microsoft.com/office/drawing/2014/main" id="{60980F19-DF67-26E1-9FE8-F73810987E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09175" y="-58440"/>
            <a:ext cx="1104489" cy="1104489"/>
          </a:xfrm>
          <a:prstGeom prst="rect">
            <a:avLst/>
          </a:prstGeom>
        </p:spPr>
      </p:pic>
      <p:pic>
        <p:nvPicPr>
          <p:cNvPr id="28" name="Picture 27" descr="A blue diamond shaped object on a black background&#10;&#10;Description automatically generated">
            <a:extLst>
              <a:ext uri="{FF2B5EF4-FFF2-40B4-BE49-F238E27FC236}">
                <a16:creationId xmlns:a16="http://schemas.microsoft.com/office/drawing/2014/main" id="{4A1F1399-E977-14F0-88FC-E75FAE2C95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45621" y="-401687"/>
            <a:ext cx="1390448" cy="1390448"/>
          </a:xfrm>
          <a:prstGeom prst="rect">
            <a:avLst/>
          </a:prstGeom>
        </p:spPr>
      </p:pic>
      <p:pic>
        <p:nvPicPr>
          <p:cNvPr id="29" name="Picture 28" descr="A blue diamond shaped object on a black background&#10;&#10;Description automatically generated">
            <a:extLst>
              <a:ext uri="{FF2B5EF4-FFF2-40B4-BE49-F238E27FC236}">
                <a16:creationId xmlns:a16="http://schemas.microsoft.com/office/drawing/2014/main" id="{23082DA4-1330-5D37-5871-F9BA28D14B9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89050" y="-179286"/>
            <a:ext cx="2015975" cy="2015975"/>
          </a:xfrm>
          <a:prstGeom prst="rect">
            <a:avLst/>
          </a:prstGeom>
        </p:spPr>
      </p:pic>
      <p:pic>
        <p:nvPicPr>
          <p:cNvPr id="30" name="Picture 29" descr="A blue diamond shaped object on a black background&#10;&#10;Description automatically generated">
            <a:extLst>
              <a:ext uri="{FF2B5EF4-FFF2-40B4-BE49-F238E27FC236}">
                <a16:creationId xmlns:a16="http://schemas.microsoft.com/office/drawing/2014/main" id="{7FA3AFB5-309D-4F60-FA42-FA8778EE48F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72420" y="417751"/>
            <a:ext cx="2743200" cy="2743200"/>
          </a:xfrm>
          <a:prstGeom prst="rect">
            <a:avLst/>
          </a:prstGeom>
        </p:spPr>
      </p:pic>
      <p:pic>
        <p:nvPicPr>
          <p:cNvPr id="31" name="Picture 30" descr="A blue diamond shaped object on a black background&#10;&#10;Description automatically generated">
            <a:extLst>
              <a:ext uri="{FF2B5EF4-FFF2-40B4-BE49-F238E27FC236}">
                <a16:creationId xmlns:a16="http://schemas.microsoft.com/office/drawing/2014/main" id="{8DA73FC6-B2FA-178C-0952-3914F1D254F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116205" y="1353259"/>
            <a:ext cx="1003919" cy="1003919"/>
          </a:xfrm>
          <a:prstGeom prst="rect">
            <a:avLst/>
          </a:prstGeom>
        </p:spPr>
      </p:pic>
      <p:pic>
        <p:nvPicPr>
          <p:cNvPr id="32" name="Picture 31" descr="A blue diamond shaped object on a black background&#10;&#10;Description automatically generated">
            <a:extLst>
              <a:ext uri="{FF2B5EF4-FFF2-40B4-BE49-F238E27FC236}">
                <a16:creationId xmlns:a16="http://schemas.microsoft.com/office/drawing/2014/main" id="{759E67F9-5058-03B7-5F1A-7E4C01D1B0A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753249" y="2641520"/>
            <a:ext cx="1574959" cy="1574959"/>
          </a:xfrm>
          <a:prstGeom prst="rect">
            <a:avLst/>
          </a:prstGeom>
        </p:spPr>
      </p:pic>
      <p:pic>
        <p:nvPicPr>
          <p:cNvPr id="33" name="Picture 32" descr="A blue diamond shaped object on a black background&#10;&#10;Description automatically generated">
            <a:extLst>
              <a:ext uri="{FF2B5EF4-FFF2-40B4-BE49-F238E27FC236}">
                <a16:creationId xmlns:a16="http://schemas.microsoft.com/office/drawing/2014/main" id="{65B335EA-EFDE-3403-C2B2-CF866FD9453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505025" y="203200"/>
            <a:ext cx="473430" cy="473430"/>
          </a:xfrm>
          <a:prstGeom prst="rect">
            <a:avLst/>
          </a:prstGeom>
        </p:spPr>
      </p:pic>
      <p:pic>
        <p:nvPicPr>
          <p:cNvPr id="60" name="Picture 59" descr="A blue diamond shaped object on a black background&#10;&#10;Description automatically generated">
            <a:extLst>
              <a:ext uri="{FF2B5EF4-FFF2-40B4-BE49-F238E27FC236}">
                <a16:creationId xmlns:a16="http://schemas.microsoft.com/office/drawing/2014/main" id="{733D4305-288D-2213-2A52-4B7B35732B7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757961" y="0"/>
            <a:ext cx="473430" cy="473430"/>
          </a:xfrm>
          <a:prstGeom prst="rect">
            <a:avLst/>
          </a:prstGeom>
        </p:spPr>
      </p:pic>
      <p:pic>
        <p:nvPicPr>
          <p:cNvPr id="66" name="Picture 65" descr="A blue diamond shaped object on a black background&#10;&#10;Description automatically generated">
            <a:extLst>
              <a:ext uri="{FF2B5EF4-FFF2-40B4-BE49-F238E27FC236}">
                <a16:creationId xmlns:a16="http://schemas.microsoft.com/office/drawing/2014/main" id="{95F7316F-3B24-72B9-1A74-9EA84653C29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051429" y="2190494"/>
            <a:ext cx="473430" cy="473430"/>
          </a:xfrm>
          <a:prstGeom prst="rect">
            <a:avLst/>
          </a:prstGeom>
        </p:spPr>
      </p:pic>
      <p:pic>
        <p:nvPicPr>
          <p:cNvPr id="75" name="Picture 74">
            <a:extLst>
              <a:ext uri="{FF2B5EF4-FFF2-40B4-BE49-F238E27FC236}">
                <a16:creationId xmlns:a16="http://schemas.microsoft.com/office/drawing/2014/main" id="{433F5FC2-50C2-1EFE-DF8C-7ECDC41C4D4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13545" y="280142"/>
            <a:ext cx="2397090" cy="842221"/>
          </a:xfrm>
          <a:prstGeom prst="rect">
            <a:avLst/>
          </a:prstGeom>
        </p:spPr>
      </p:pic>
      <p:sp>
        <p:nvSpPr>
          <p:cNvPr id="87" name="Text Placeholder 86">
            <a:extLst>
              <a:ext uri="{FF2B5EF4-FFF2-40B4-BE49-F238E27FC236}">
                <a16:creationId xmlns:a16="http://schemas.microsoft.com/office/drawing/2014/main" id="{0E8A950E-4DAB-74FC-D1FA-24E1A777D5BA}"/>
              </a:ext>
            </a:extLst>
          </p:cNvPr>
          <p:cNvSpPr>
            <a:spLocks noGrp="1"/>
          </p:cNvSpPr>
          <p:nvPr>
            <p:ph type="body" sz="quarter" idx="10" hasCustomPrompt="1"/>
          </p:nvPr>
        </p:nvSpPr>
        <p:spPr>
          <a:xfrm>
            <a:off x="892971" y="2234512"/>
            <a:ext cx="4906019" cy="1238250"/>
          </a:xfrm>
          <a:prstGeom prst="rect">
            <a:avLst/>
          </a:prstGeom>
        </p:spPr>
        <p:txBody>
          <a:bodyPr/>
          <a:lstStyle>
            <a:lvl1pPr marL="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
        <p:nvSpPr>
          <p:cNvPr id="89" name="Text Placeholder 88">
            <a:extLst>
              <a:ext uri="{FF2B5EF4-FFF2-40B4-BE49-F238E27FC236}">
                <a16:creationId xmlns:a16="http://schemas.microsoft.com/office/drawing/2014/main" id="{0DCA2AD5-0C7B-AC61-320D-F718F53AAF00}"/>
              </a:ext>
            </a:extLst>
          </p:cNvPr>
          <p:cNvSpPr>
            <a:spLocks noGrp="1"/>
          </p:cNvSpPr>
          <p:nvPr>
            <p:ph type="body" sz="quarter" idx="11"/>
          </p:nvPr>
        </p:nvSpPr>
        <p:spPr>
          <a:xfrm>
            <a:off x="883570" y="3689249"/>
            <a:ext cx="4959350" cy="469900"/>
          </a:xfrm>
          <a:prstGeom prst="rect">
            <a:avLst/>
          </a:prstGeom>
        </p:spPr>
        <p:txBody>
          <a:bodyPr/>
          <a:lstStyle>
            <a:lvl1pPr marL="0" indent="0">
              <a:buNone/>
              <a:defRPr sz="18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1164077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Content Slid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82D34-54C1-0C34-990C-5B9526339FE5}"/>
              </a:ext>
            </a:extLst>
          </p:cNvPr>
          <p:cNvSpPr>
            <a:spLocks noGrp="1"/>
          </p:cNvSpPr>
          <p:nvPr>
            <p:ph type="title"/>
          </p:nvPr>
        </p:nvSpPr>
        <p:spPr>
          <a:xfrm>
            <a:off x="979714" y="1006774"/>
            <a:ext cx="10515600" cy="729157"/>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B1C0D65-865E-ECBF-F99A-3D69B6A7FF2E}"/>
              </a:ext>
            </a:extLst>
          </p:cNvPr>
          <p:cNvSpPr>
            <a:spLocks noGrp="1"/>
          </p:cNvSpPr>
          <p:nvPr>
            <p:ph idx="1"/>
          </p:nvPr>
        </p:nvSpPr>
        <p:spPr>
          <a:xfrm>
            <a:off x="968828" y="2009617"/>
            <a:ext cx="10515600" cy="4013496"/>
          </a:xfrm>
          <a:prstGeom prst="rect">
            <a:avLst/>
          </a:prstGeom>
        </p:spPr>
        <p:txBody>
          <a:bodyPr/>
          <a:lstStyle>
            <a:lvl1pPr marL="228600" indent="-228600">
              <a:buFontTx/>
              <a:buBlip>
                <a:blip r:embed="rId2"/>
              </a:buBlip>
              <a:defRPr sz="2400" b="0" i="0">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CC54BE45-AD1D-E8AF-6E8D-5937DCBD2577}"/>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1/31/2024</a:t>
            </a:fld>
            <a:endParaRPr lang="en-US" dirty="0"/>
          </a:p>
        </p:txBody>
      </p:sp>
      <p:sp>
        <p:nvSpPr>
          <p:cNvPr id="5" name="Footer Placeholder 4">
            <a:extLst>
              <a:ext uri="{FF2B5EF4-FFF2-40B4-BE49-F238E27FC236}">
                <a16:creationId xmlns:a16="http://schemas.microsoft.com/office/drawing/2014/main" id="{1A06E19A-2C26-7723-9A27-2136A9E5EE33}"/>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6" name="Slide Number Placeholder 5">
            <a:extLst>
              <a:ext uri="{FF2B5EF4-FFF2-40B4-BE49-F238E27FC236}">
                <a16:creationId xmlns:a16="http://schemas.microsoft.com/office/drawing/2014/main" id="{653F1AF5-3FCC-F44F-E0A9-433684066503}"/>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cxnSp>
        <p:nvCxnSpPr>
          <p:cNvPr id="8" name="Straight Connector 7">
            <a:extLst>
              <a:ext uri="{FF2B5EF4-FFF2-40B4-BE49-F238E27FC236}">
                <a16:creationId xmlns:a16="http://schemas.microsoft.com/office/drawing/2014/main" id="{A46F9549-69F4-6482-7835-32B285BC88D7}"/>
              </a:ext>
            </a:extLst>
          </p:cNvPr>
          <p:cNvCxnSpPr>
            <a:cxnSpLocks/>
          </p:cNvCxnSpPr>
          <p:nvPr/>
        </p:nvCxnSpPr>
        <p:spPr>
          <a:xfrm>
            <a:off x="838200" y="1006774"/>
            <a:ext cx="0" cy="729157"/>
          </a:xfrm>
          <a:prstGeom prst="line">
            <a:avLst/>
          </a:prstGeom>
          <a:ln w="76200">
            <a:solidFill>
              <a:srgbClr val="76D5D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96318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ontent Slide 2">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F8691B8-C7A1-A4AA-AEED-28824FD48E16}"/>
              </a:ext>
            </a:extLst>
          </p:cNvPr>
          <p:cNvSpPr>
            <a:spLocks noGrp="1"/>
          </p:cNvSpPr>
          <p:nvPr>
            <p:ph sz="half" idx="1"/>
          </p:nvPr>
        </p:nvSpPr>
        <p:spPr>
          <a:xfrm>
            <a:off x="838200" y="2024408"/>
            <a:ext cx="5181600" cy="4351338"/>
          </a:xfrm>
          <a:prstGeom prst="rect">
            <a:avLst/>
          </a:prstGeom>
        </p:spPr>
        <p:txBody>
          <a:bodyPr/>
          <a:lstStyle>
            <a:lvl1pPr marL="228600" indent="-228600">
              <a:buFontTx/>
              <a:buBlip>
                <a:blip r:embed="rId2"/>
              </a:buBlip>
              <a:defRPr sz="2400" b="0" i="0">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3">
            <a:extLst>
              <a:ext uri="{FF2B5EF4-FFF2-40B4-BE49-F238E27FC236}">
                <a16:creationId xmlns:a16="http://schemas.microsoft.com/office/drawing/2014/main" id="{B6D0A2E6-D301-DA96-E779-9314DF9CB43A}"/>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1/31/2024</a:t>
            </a:fld>
            <a:endParaRPr lang="en-US" dirty="0"/>
          </a:p>
        </p:txBody>
      </p:sp>
      <p:sp>
        <p:nvSpPr>
          <p:cNvPr id="9" name="Footer Placeholder 4">
            <a:extLst>
              <a:ext uri="{FF2B5EF4-FFF2-40B4-BE49-F238E27FC236}">
                <a16:creationId xmlns:a16="http://schemas.microsoft.com/office/drawing/2014/main" id="{F832FFDC-2BFA-6DD3-5DC3-D939A3F94AB9}"/>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10" name="Slide Number Placeholder 5">
            <a:extLst>
              <a:ext uri="{FF2B5EF4-FFF2-40B4-BE49-F238E27FC236}">
                <a16:creationId xmlns:a16="http://schemas.microsoft.com/office/drawing/2014/main" id="{FC123720-22E9-AFA7-EC36-56B6CA4EC493}"/>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sp>
        <p:nvSpPr>
          <p:cNvPr id="11" name="Title 1">
            <a:extLst>
              <a:ext uri="{FF2B5EF4-FFF2-40B4-BE49-F238E27FC236}">
                <a16:creationId xmlns:a16="http://schemas.microsoft.com/office/drawing/2014/main" id="{9C4093DC-4D98-9604-A9D1-0287F8095F47}"/>
              </a:ext>
            </a:extLst>
          </p:cNvPr>
          <p:cNvSpPr>
            <a:spLocks noGrp="1"/>
          </p:cNvSpPr>
          <p:nvPr>
            <p:ph type="title"/>
          </p:nvPr>
        </p:nvSpPr>
        <p:spPr>
          <a:xfrm>
            <a:off x="961029" y="1006774"/>
            <a:ext cx="10515600" cy="729157"/>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endParaRPr lang="en-US" dirty="0"/>
          </a:p>
        </p:txBody>
      </p:sp>
      <p:cxnSp>
        <p:nvCxnSpPr>
          <p:cNvPr id="12" name="Straight Connector 11">
            <a:extLst>
              <a:ext uri="{FF2B5EF4-FFF2-40B4-BE49-F238E27FC236}">
                <a16:creationId xmlns:a16="http://schemas.microsoft.com/office/drawing/2014/main" id="{4860F4A5-6002-6A8B-8A8C-6CC8C81CC4A2}"/>
              </a:ext>
            </a:extLst>
          </p:cNvPr>
          <p:cNvCxnSpPr>
            <a:cxnSpLocks/>
          </p:cNvCxnSpPr>
          <p:nvPr/>
        </p:nvCxnSpPr>
        <p:spPr>
          <a:xfrm>
            <a:off x="838200" y="1006774"/>
            <a:ext cx="0" cy="729157"/>
          </a:xfrm>
          <a:prstGeom prst="line">
            <a:avLst/>
          </a:prstGeom>
          <a:ln w="76200">
            <a:solidFill>
              <a:srgbClr val="D2DB0E"/>
            </a:solidFill>
          </a:ln>
        </p:spPr>
        <p:style>
          <a:lnRef idx="1">
            <a:schemeClr val="accent1"/>
          </a:lnRef>
          <a:fillRef idx="0">
            <a:schemeClr val="accent1"/>
          </a:fillRef>
          <a:effectRef idx="0">
            <a:schemeClr val="accent1"/>
          </a:effectRef>
          <a:fontRef idx="minor">
            <a:schemeClr val="tx1"/>
          </a:fontRef>
        </p:style>
      </p:cxnSp>
      <p:sp>
        <p:nvSpPr>
          <p:cNvPr id="13" name="Content Placeholder 2">
            <a:extLst>
              <a:ext uri="{FF2B5EF4-FFF2-40B4-BE49-F238E27FC236}">
                <a16:creationId xmlns:a16="http://schemas.microsoft.com/office/drawing/2014/main" id="{28055BEE-1136-AE1B-0C0C-2E4A86CD0453}"/>
              </a:ext>
            </a:extLst>
          </p:cNvPr>
          <p:cNvSpPr>
            <a:spLocks noGrp="1"/>
          </p:cNvSpPr>
          <p:nvPr>
            <p:ph sz="half" idx="13"/>
          </p:nvPr>
        </p:nvSpPr>
        <p:spPr>
          <a:xfrm>
            <a:off x="6172202" y="2024408"/>
            <a:ext cx="5181600" cy="4351338"/>
          </a:xfrm>
          <a:prstGeom prst="rect">
            <a:avLst/>
          </a:prstGeom>
        </p:spPr>
        <p:txBody>
          <a:bodyPr/>
          <a:lstStyle>
            <a:lvl1pPr marL="228600" indent="-228600">
              <a:buFontTx/>
              <a:buBlip>
                <a:blip r:embed="rId2"/>
              </a:buBlip>
              <a:defRPr sz="2400" b="0" i="0">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165816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ontent Slid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82D34-54C1-0C34-990C-5B9526339FE5}"/>
              </a:ext>
            </a:extLst>
          </p:cNvPr>
          <p:cNvSpPr>
            <a:spLocks noGrp="1"/>
          </p:cNvSpPr>
          <p:nvPr>
            <p:ph type="title"/>
          </p:nvPr>
        </p:nvSpPr>
        <p:spPr>
          <a:xfrm>
            <a:off x="961029" y="1006774"/>
            <a:ext cx="10515600" cy="729157"/>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CC54BE45-AD1D-E8AF-6E8D-5937DCBD2577}"/>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1/31/2024</a:t>
            </a:fld>
            <a:endParaRPr lang="en-US" dirty="0"/>
          </a:p>
        </p:txBody>
      </p:sp>
      <p:sp>
        <p:nvSpPr>
          <p:cNvPr id="5" name="Footer Placeholder 4">
            <a:extLst>
              <a:ext uri="{FF2B5EF4-FFF2-40B4-BE49-F238E27FC236}">
                <a16:creationId xmlns:a16="http://schemas.microsoft.com/office/drawing/2014/main" id="{1A06E19A-2C26-7723-9A27-2136A9E5EE33}"/>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6" name="Slide Number Placeholder 5">
            <a:extLst>
              <a:ext uri="{FF2B5EF4-FFF2-40B4-BE49-F238E27FC236}">
                <a16:creationId xmlns:a16="http://schemas.microsoft.com/office/drawing/2014/main" id="{653F1AF5-3FCC-F44F-E0A9-433684066503}"/>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cxnSp>
        <p:nvCxnSpPr>
          <p:cNvPr id="7" name="Straight Connector 6">
            <a:extLst>
              <a:ext uri="{FF2B5EF4-FFF2-40B4-BE49-F238E27FC236}">
                <a16:creationId xmlns:a16="http://schemas.microsoft.com/office/drawing/2014/main" id="{0E3D69A0-3E59-BA62-6B83-65032F58E7DA}"/>
              </a:ext>
            </a:extLst>
          </p:cNvPr>
          <p:cNvCxnSpPr>
            <a:cxnSpLocks/>
          </p:cNvCxnSpPr>
          <p:nvPr/>
        </p:nvCxnSpPr>
        <p:spPr>
          <a:xfrm>
            <a:off x="838200" y="1006774"/>
            <a:ext cx="0" cy="729157"/>
          </a:xfrm>
          <a:prstGeom prst="line">
            <a:avLst/>
          </a:prstGeom>
          <a:ln w="76200">
            <a:solidFill>
              <a:srgbClr val="72226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7F5D1DFA-4728-82CD-9141-F7D075B32652}"/>
              </a:ext>
            </a:extLst>
          </p:cNvPr>
          <p:cNvSpPr>
            <a:spLocks noGrp="1"/>
          </p:cNvSpPr>
          <p:nvPr>
            <p:ph idx="1"/>
          </p:nvPr>
        </p:nvSpPr>
        <p:spPr>
          <a:xfrm>
            <a:off x="968828" y="2009617"/>
            <a:ext cx="10515600" cy="4013496"/>
          </a:xfrm>
          <a:prstGeom prst="rect">
            <a:avLst/>
          </a:prstGeom>
        </p:spPr>
        <p:txBody>
          <a:bodyPr/>
          <a:lstStyle>
            <a:lvl1pPr marL="228600" indent="-228600">
              <a:buFontTx/>
              <a:buBlip>
                <a:blip r:embed="rId2"/>
              </a:buBlip>
              <a:defRPr sz="2400" b="0" i="0">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133645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and Conten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82D34-54C1-0C34-990C-5B9526339FE5}"/>
              </a:ext>
            </a:extLst>
          </p:cNvPr>
          <p:cNvSpPr>
            <a:spLocks noGrp="1"/>
          </p:cNvSpPr>
          <p:nvPr>
            <p:ph type="title"/>
          </p:nvPr>
        </p:nvSpPr>
        <p:spPr>
          <a:xfrm>
            <a:off x="961029" y="1006774"/>
            <a:ext cx="4912459" cy="1422527"/>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CC54BE45-AD1D-E8AF-6E8D-5937DCBD2577}"/>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1/31/2024</a:t>
            </a:fld>
            <a:endParaRPr lang="en-US" dirty="0"/>
          </a:p>
        </p:txBody>
      </p:sp>
      <p:sp>
        <p:nvSpPr>
          <p:cNvPr id="5" name="Footer Placeholder 4">
            <a:extLst>
              <a:ext uri="{FF2B5EF4-FFF2-40B4-BE49-F238E27FC236}">
                <a16:creationId xmlns:a16="http://schemas.microsoft.com/office/drawing/2014/main" id="{1A06E19A-2C26-7723-9A27-2136A9E5EE33}"/>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6" name="Slide Number Placeholder 5">
            <a:extLst>
              <a:ext uri="{FF2B5EF4-FFF2-40B4-BE49-F238E27FC236}">
                <a16:creationId xmlns:a16="http://schemas.microsoft.com/office/drawing/2014/main" id="{653F1AF5-3FCC-F44F-E0A9-433684066503}"/>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cxnSp>
        <p:nvCxnSpPr>
          <p:cNvPr id="7" name="Straight Connector 6">
            <a:extLst>
              <a:ext uri="{FF2B5EF4-FFF2-40B4-BE49-F238E27FC236}">
                <a16:creationId xmlns:a16="http://schemas.microsoft.com/office/drawing/2014/main" id="{0E3D69A0-3E59-BA62-6B83-65032F58E7DA}"/>
              </a:ext>
            </a:extLst>
          </p:cNvPr>
          <p:cNvCxnSpPr>
            <a:cxnSpLocks/>
          </p:cNvCxnSpPr>
          <p:nvPr/>
        </p:nvCxnSpPr>
        <p:spPr>
          <a:xfrm>
            <a:off x="838200" y="1006774"/>
            <a:ext cx="0" cy="1422527"/>
          </a:xfrm>
          <a:prstGeom prst="line">
            <a:avLst/>
          </a:prstGeom>
          <a:ln w="76200">
            <a:solidFill>
              <a:srgbClr val="D2DB0E"/>
            </a:solidFill>
          </a:ln>
        </p:spPr>
        <p:style>
          <a:lnRef idx="1">
            <a:schemeClr val="accent1"/>
          </a:lnRef>
          <a:fillRef idx="0">
            <a:schemeClr val="accent1"/>
          </a:fillRef>
          <a:effectRef idx="0">
            <a:schemeClr val="accent1"/>
          </a:effectRef>
          <a:fontRef idx="minor">
            <a:schemeClr val="tx1"/>
          </a:fontRef>
        </p:style>
      </p:cxnSp>
      <p:pic>
        <p:nvPicPr>
          <p:cNvPr id="17" name="Picture 16" descr="A green diamond on a black background&#10;&#10;Description automatically generated">
            <a:extLst>
              <a:ext uri="{FF2B5EF4-FFF2-40B4-BE49-F238E27FC236}">
                <a16:creationId xmlns:a16="http://schemas.microsoft.com/office/drawing/2014/main" id="{434749F5-EA49-5BE0-00F9-4343D6BB51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09749" y="1020670"/>
            <a:ext cx="1393015" cy="1393015"/>
          </a:xfrm>
          <a:prstGeom prst="rect">
            <a:avLst/>
          </a:prstGeom>
        </p:spPr>
      </p:pic>
      <p:pic>
        <p:nvPicPr>
          <p:cNvPr id="18" name="Picture 17" descr="A yellow diamond shaped object on a black background&#10;&#10;Description automatically generated">
            <a:extLst>
              <a:ext uri="{FF2B5EF4-FFF2-40B4-BE49-F238E27FC236}">
                <a16:creationId xmlns:a16="http://schemas.microsoft.com/office/drawing/2014/main" id="{A2D88050-7608-D92C-027A-B94EDBB420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40056" y="1242262"/>
            <a:ext cx="650322" cy="650322"/>
          </a:xfrm>
          <a:prstGeom prst="rect">
            <a:avLst/>
          </a:prstGeom>
        </p:spPr>
      </p:pic>
      <p:pic>
        <p:nvPicPr>
          <p:cNvPr id="19" name="Picture 18" descr="A yellow diamond on a black background&#10;&#10;Description automatically generated">
            <a:extLst>
              <a:ext uri="{FF2B5EF4-FFF2-40B4-BE49-F238E27FC236}">
                <a16:creationId xmlns:a16="http://schemas.microsoft.com/office/drawing/2014/main" id="{17C523F3-5B8D-4C0A-B038-439A13761B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08685" y="454173"/>
            <a:ext cx="853420" cy="853420"/>
          </a:xfrm>
          <a:prstGeom prst="rect">
            <a:avLst/>
          </a:prstGeom>
        </p:spPr>
      </p:pic>
      <p:pic>
        <p:nvPicPr>
          <p:cNvPr id="20" name="Picture 19" descr="A yellow diamond shaped object on a black background&#10;&#10;Description automatically generated">
            <a:extLst>
              <a:ext uri="{FF2B5EF4-FFF2-40B4-BE49-F238E27FC236}">
                <a16:creationId xmlns:a16="http://schemas.microsoft.com/office/drawing/2014/main" id="{9747047A-2B18-44E6-56AB-9E69234D5B1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98293" y="-476758"/>
            <a:ext cx="1497428" cy="1497428"/>
          </a:xfrm>
          <a:prstGeom prst="rect">
            <a:avLst/>
          </a:prstGeom>
        </p:spPr>
      </p:pic>
      <p:pic>
        <p:nvPicPr>
          <p:cNvPr id="21" name="Picture 20" descr="A green diamond on a black background&#10;&#10;Description automatically generated">
            <a:extLst>
              <a:ext uri="{FF2B5EF4-FFF2-40B4-BE49-F238E27FC236}">
                <a16:creationId xmlns:a16="http://schemas.microsoft.com/office/drawing/2014/main" id="{96B8469F-A744-C605-B62C-BA98F22966C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74507" y="953077"/>
            <a:ext cx="483843" cy="483843"/>
          </a:xfrm>
          <a:prstGeom prst="rect">
            <a:avLst/>
          </a:prstGeom>
        </p:spPr>
      </p:pic>
      <p:pic>
        <p:nvPicPr>
          <p:cNvPr id="22" name="Picture 21" descr="A yellow diamond shaped object on a black background&#10;&#10;Description automatically generated">
            <a:extLst>
              <a:ext uri="{FF2B5EF4-FFF2-40B4-BE49-F238E27FC236}">
                <a16:creationId xmlns:a16="http://schemas.microsoft.com/office/drawing/2014/main" id="{D0EFB7F5-690A-7298-1DBE-11FFFC07D18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356030" y="1433484"/>
            <a:ext cx="1239181" cy="1239181"/>
          </a:xfrm>
          <a:prstGeom prst="rect">
            <a:avLst/>
          </a:prstGeom>
        </p:spPr>
      </p:pic>
      <p:pic>
        <p:nvPicPr>
          <p:cNvPr id="25" name="Picture 24" descr="A yellow diamond on a black background&#10;&#10;Description automatically generated">
            <a:extLst>
              <a:ext uri="{FF2B5EF4-FFF2-40B4-BE49-F238E27FC236}">
                <a16:creationId xmlns:a16="http://schemas.microsoft.com/office/drawing/2014/main" id="{94E96852-EE1A-61C5-6064-40E22676BF9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447944" y="100343"/>
            <a:ext cx="1239181" cy="1239181"/>
          </a:xfrm>
          <a:prstGeom prst="rect">
            <a:avLst/>
          </a:prstGeom>
        </p:spPr>
      </p:pic>
      <p:pic>
        <p:nvPicPr>
          <p:cNvPr id="26" name="Picture 25" descr="A green diamond on a black background&#10;&#10;Description automatically generated">
            <a:extLst>
              <a:ext uri="{FF2B5EF4-FFF2-40B4-BE49-F238E27FC236}">
                <a16:creationId xmlns:a16="http://schemas.microsoft.com/office/drawing/2014/main" id="{77523723-1B14-1EA3-B17F-6E4B71CB2BB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090055" y="2219481"/>
            <a:ext cx="281831" cy="281831"/>
          </a:xfrm>
          <a:prstGeom prst="rect">
            <a:avLst/>
          </a:prstGeom>
        </p:spPr>
      </p:pic>
      <p:pic>
        <p:nvPicPr>
          <p:cNvPr id="27" name="Picture 26" descr="A yellow diamond shaped object on a black background&#10;&#10;Description automatically generated">
            <a:extLst>
              <a:ext uri="{FF2B5EF4-FFF2-40B4-BE49-F238E27FC236}">
                <a16:creationId xmlns:a16="http://schemas.microsoft.com/office/drawing/2014/main" id="{7E1A3D80-3485-5974-FBB8-B2AF2E80D18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409721" y="-797637"/>
            <a:ext cx="1595274" cy="1595274"/>
          </a:xfrm>
          <a:prstGeom prst="rect">
            <a:avLst/>
          </a:prstGeom>
        </p:spPr>
      </p:pic>
    </p:spTree>
    <p:extLst>
      <p:ext uri="{BB962C8B-B14F-4D97-AF65-F5344CB8AC3E}">
        <p14:creationId xmlns:p14="http://schemas.microsoft.com/office/powerpoint/2010/main" val="16799696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and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82D34-54C1-0C34-990C-5B9526339FE5}"/>
              </a:ext>
            </a:extLst>
          </p:cNvPr>
          <p:cNvSpPr>
            <a:spLocks noGrp="1"/>
          </p:cNvSpPr>
          <p:nvPr>
            <p:ph type="title"/>
          </p:nvPr>
        </p:nvSpPr>
        <p:spPr>
          <a:xfrm>
            <a:off x="961029" y="1006774"/>
            <a:ext cx="4912459" cy="1422527"/>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CC54BE45-AD1D-E8AF-6E8D-5937DCBD2577}"/>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1/31/2024</a:t>
            </a:fld>
            <a:endParaRPr lang="en-US" dirty="0"/>
          </a:p>
        </p:txBody>
      </p:sp>
      <p:sp>
        <p:nvSpPr>
          <p:cNvPr id="5" name="Footer Placeholder 4">
            <a:extLst>
              <a:ext uri="{FF2B5EF4-FFF2-40B4-BE49-F238E27FC236}">
                <a16:creationId xmlns:a16="http://schemas.microsoft.com/office/drawing/2014/main" id="{1A06E19A-2C26-7723-9A27-2136A9E5EE33}"/>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6" name="Slide Number Placeholder 5">
            <a:extLst>
              <a:ext uri="{FF2B5EF4-FFF2-40B4-BE49-F238E27FC236}">
                <a16:creationId xmlns:a16="http://schemas.microsoft.com/office/drawing/2014/main" id="{653F1AF5-3FCC-F44F-E0A9-433684066503}"/>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pic>
        <p:nvPicPr>
          <p:cNvPr id="3" name="Picture 2" descr="A pink diamond on a black background&#10;&#10;Description automatically generated">
            <a:extLst>
              <a:ext uri="{FF2B5EF4-FFF2-40B4-BE49-F238E27FC236}">
                <a16:creationId xmlns:a16="http://schemas.microsoft.com/office/drawing/2014/main" id="{6A87BFC6-F60F-A729-4958-D4AD41988BE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30731" y="520700"/>
            <a:ext cx="764555" cy="764555"/>
          </a:xfrm>
          <a:prstGeom prst="rect">
            <a:avLst/>
          </a:prstGeom>
        </p:spPr>
      </p:pic>
      <p:pic>
        <p:nvPicPr>
          <p:cNvPr id="8" name="Picture 7" descr="A pink diamond on a black background&#10;&#10;Description automatically generated">
            <a:extLst>
              <a:ext uri="{FF2B5EF4-FFF2-40B4-BE49-F238E27FC236}">
                <a16:creationId xmlns:a16="http://schemas.microsoft.com/office/drawing/2014/main" id="{6068C628-2D2B-8814-4AF2-CD3FBE391B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82200" y="1027577"/>
            <a:ext cx="1288474" cy="1288474"/>
          </a:xfrm>
          <a:prstGeom prst="rect">
            <a:avLst/>
          </a:prstGeom>
        </p:spPr>
      </p:pic>
      <p:pic>
        <p:nvPicPr>
          <p:cNvPr id="9" name="Picture 8" descr="A pink and black diamond&#10;&#10;Description automatically generated">
            <a:extLst>
              <a:ext uri="{FF2B5EF4-FFF2-40B4-BE49-F238E27FC236}">
                <a16:creationId xmlns:a16="http://schemas.microsoft.com/office/drawing/2014/main" id="{82DCFF9E-CD31-D3B7-FB9D-FB852C9CE61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08300" y="-458492"/>
            <a:ext cx="1435833" cy="1435833"/>
          </a:xfrm>
          <a:prstGeom prst="rect">
            <a:avLst/>
          </a:prstGeom>
        </p:spPr>
      </p:pic>
      <p:pic>
        <p:nvPicPr>
          <p:cNvPr id="10" name="Picture 9" descr="A pink diamond on a black background&#10;&#10;Description automatically generated">
            <a:extLst>
              <a:ext uri="{FF2B5EF4-FFF2-40B4-BE49-F238E27FC236}">
                <a16:creationId xmlns:a16="http://schemas.microsoft.com/office/drawing/2014/main" id="{4AE606B0-8ABD-19DE-7BA3-E045474983A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61501" y="939187"/>
            <a:ext cx="513015" cy="513015"/>
          </a:xfrm>
          <a:prstGeom prst="rect">
            <a:avLst/>
          </a:prstGeom>
        </p:spPr>
      </p:pic>
      <p:cxnSp>
        <p:nvCxnSpPr>
          <p:cNvPr id="7" name="Straight Connector 6">
            <a:extLst>
              <a:ext uri="{FF2B5EF4-FFF2-40B4-BE49-F238E27FC236}">
                <a16:creationId xmlns:a16="http://schemas.microsoft.com/office/drawing/2014/main" id="{0E3D69A0-3E59-BA62-6B83-65032F58E7DA}"/>
              </a:ext>
            </a:extLst>
          </p:cNvPr>
          <p:cNvCxnSpPr>
            <a:cxnSpLocks/>
          </p:cNvCxnSpPr>
          <p:nvPr/>
        </p:nvCxnSpPr>
        <p:spPr>
          <a:xfrm>
            <a:off x="838200" y="1006774"/>
            <a:ext cx="0" cy="1422527"/>
          </a:xfrm>
          <a:prstGeom prst="line">
            <a:avLst/>
          </a:prstGeom>
          <a:ln w="76200">
            <a:solidFill>
              <a:srgbClr val="EA067E"/>
            </a:solidFill>
          </a:ln>
        </p:spPr>
        <p:style>
          <a:lnRef idx="1">
            <a:schemeClr val="accent1"/>
          </a:lnRef>
          <a:fillRef idx="0">
            <a:schemeClr val="accent1"/>
          </a:fillRef>
          <a:effectRef idx="0">
            <a:schemeClr val="accent1"/>
          </a:effectRef>
          <a:fontRef idx="minor">
            <a:schemeClr val="tx1"/>
          </a:fontRef>
        </p:style>
      </p:cxnSp>
      <p:pic>
        <p:nvPicPr>
          <p:cNvPr id="14" name="Picture 13" descr="A pink and black diamond&#10;&#10;Description automatically generated">
            <a:extLst>
              <a:ext uri="{FF2B5EF4-FFF2-40B4-BE49-F238E27FC236}">
                <a16:creationId xmlns:a16="http://schemas.microsoft.com/office/drawing/2014/main" id="{B800305A-0BEE-9D13-57D1-DD18CC4AD0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25182" y="-676934"/>
            <a:ext cx="1435833" cy="1435833"/>
          </a:xfrm>
          <a:prstGeom prst="rect">
            <a:avLst/>
          </a:prstGeom>
        </p:spPr>
      </p:pic>
      <p:pic>
        <p:nvPicPr>
          <p:cNvPr id="15" name="Picture 14" descr="A pink and black diamond&#10;&#10;Description automatically generated">
            <a:extLst>
              <a:ext uri="{FF2B5EF4-FFF2-40B4-BE49-F238E27FC236}">
                <a16:creationId xmlns:a16="http://schemas.microsoft.com/office/drawing/2014/main" id="{A9547F25-24FE-3837-DCC1-1EDF2F1BA76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36162" y="1244044"/>
            <a:ext cx="639938" cy="639938"/>
          </a:xfrm>
          <a:prstGeom prst="rect">
            <a:avLst/>
          </a:prstGeom>
        </p:spPr>
      </p:pic>
      <p:pic>
        <p:nvPicPr>
          <p:cNvPr id="16" name="Picture 15" descr="A pink and black diamond&#10;&#10;Description automatically generated">
            <a:extLst>
              <a:ext uri="{FF2B5EF4-FFF2-40B4-BE49-F238E27FC236}">
                <a16:creationId xmlns:a16="http://schemas.microsoft.com/office/drawing/2014/main" id="{B683C9A5-06FD-D320-1718-8D2687CC603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353800" y="1423772"/>
            <a:ext cx="1222905" cy="1222905"/>
          </a:xfrm>
          <a:prstGeom prst="rect">
            <a:avLst/>
          </a:prstGeom>
        </p:spPr>
      </p:pic>
      <p:pic>
        <p:nvPicPr>
          <p:cNvPr id="29" name="Picture 28" descr="A pink diamond on a black background&#10;&#10;Description automatically generated">
            <a:extLst>
              <a:ext uri="{FF2B5EF4-FFF2-40B4-BE49-F238E27FC236}">
                <a16:creationId xmlns:a16="http://schemas.microsoft.com/office/drawing/2014/main" id="{0C3ADEDF-843A-0694-56E0-77AFC32D82D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492145" y="171492"/>
            <a:ext cx="1149414" cy="1149414"/>
          </a:xfrm>
          <a:prstGeom prst="rect">
            <a:avLst/>
          </a:prstGeom>
        </p:spPr>
      </p:pic>
      <p:pic>
        <p:nvPicPr>
          <p:cNvPr id="11" name="Picture 10" descr="A pink diamond on a black background&#10;&#10;Description automatically generated">
            <a:extLst>
              <a:ext uri="{FF2B5EF4-FFF2-40B4-BE49-F238E27FC236}">
                <a16:creationId xmlns:a16="http://schemas.microsoft.com/office/drawing/2014/main" id="{D6988B2B-2724-996D-32E6-48238561C87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087329" y="2216727"/>
            <a:ext cx="266471" cy="266471"/>
          </a:xfrm>
          <a:prstGeom prst="rect">
            <a:avLst/>
          </a:prstGeom>
        </p:spPr>
      </p:pic>
    </p:spTree>
    <p:extLst>
      <p:ext uri="{BB962C8B-B14F-4D97-AF65-F5344CB8AC3E}">
        <p14:creationId xmlns:p14="http://schemas.microsoft.com/office/powerpoint/2010/main" val="5331258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38454CF-AD43-61AD-EB9B-5BC5EA22DC5F}"/>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t>1/31/2024</a:t>
            </a:fld>
            <a:endParaRPr lang="en-US"/>
          </a:p>
        </p:txBody>
      </p:sp>
      <p:sp>
        <p:nvSpPr>
          <p:cNvPr id="3" name="Footer Placeholder 2">
            <a:extLst>
              <a:ext uri="{FF2B5EF4-FFF2-40B4-BE49-F238E27FC236}">
                <a16:creationId xmlns:a16="http://schemas.microsoft.com/office/drawing/2014/main" id="{3D5EF5EF-D546-3A20-44B7-0CF856EC4899}"/>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4" name="Slide Number Placeholder 3">
            <a:extLst>
              <a:ext uri="{FF2B5EF4-FFF2-40B4-BE49-F238E27FC236}">
                <a16:creationId xmlns:a16="http://schemas.microsoft.com/office/drawing/2014/main" id="{40D082DD-1AD7-7FEC-D9CA-ACE86EF13D36}"/>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t>‹#›</a:t>
            </a:fld>
            <a:endParaRPr lang="en-US"/>
          </a:p>
        </p:txBody>
      </p:sp>
    </p:spTree>
    <p:extLst>
      <p:ext uri="{BB962C8B-B14F-4D97-AF65-F5344CB8AC3E}">
        <p14:creationId xmlns:p14="http://schemas.microsoft.com/office/powerpoint/2010/main" val="38095284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D9960-406F-4187-A0E6-BD19C684039A}"/>
              </a:ext>
            </a:extLst>
          </p:cNvPr>
          <p:cNvSpPr>
            <a:spLocks noGrp="1"/>
          </p:cNvSpPr>
          <p:nvPr>
            <p:ph type="ctrTitle"/>
          </p:nvPr>
        </p:nvSpPr>
        <p:spPr>
          <a:xfrm>
            <a:off x="1249326" y="919716"/>
            <a:ext cx="8504275" cy="3551275"/>
          </a:xfrm>
        </p:spPr>
        <p:txBody>
          <a:bodyPr anchor="b">
            <a:normAutofit/>
          </a:bodyPr>
          <a:lstStyle>
            <a:lvl1pPr algn="l">
              <a:lnSpc>
                <a:spcPct val="100000"/>
              </a:lnSpc>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427E7FE-647D-4B2F-BA13-AB3ED4C5CF5A}"/>
              </a:ext>
            </a:extLst>
          </p:cNvPr>
          <p:cNvSpPr>
            <a:spLocks noGrp="1"/>
          </p:cNvSpPr>
          <p:nvPr>
            <p:ph type="subTitle" idx="1"/>
          </p:nvPr>
        </p:nvSpPr>
        <p:spPr>
          <a:xfrm>
            <a:off x="1249326" y="4795284"/>
            <a:ext cx="8504275" cy="1084522"/>
          </a:xfrm>
        </p:spPr>
        <p:txBody>
          <a:bodyPr>
            <a:normAutofit/>
          </a:bodyPr>
          <a:lstStyle>
            <a:lvl1pPr marL="0" indent="0" algn="l">
              <a:lnSpc>
                <a:spcPct val="120000"/>
              </a:lnSpc>
              <a:buNone/>
              <a:defRPr sz="1600" b="1"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BA5EF785-E0A7-4496-A5BA-49B0156F2628}"/>
              </a:ext>
            </a:extLst>
          </p:cNvPr>
          <p:cNvSpPr>
            <a:spLocks noGrp="1"/>
          </p:cNvSpPr>
          <p:nvPr>
            <p:ph type="dt" sz="half" idx="10"/>
          </p:nvPr>
        </p:nvSpPr>
        <p:spPr>
          <a:xfrm>
            <a:off x="8964706" y="6433202"/>
            <a:ext cx="2426446" cy="367841"/>
          </a:xfrm>
        </p:spPr>
        <p:txBody>
          <a:bodyPr/>
          <a:lstStyle/>
          <a:p>
            <a:fld id="{32637B58-87C1-446D-BDA9-B06F4BCF7782}" type="datetimeFigureOut">
              <a:rPr lang="en-US" smtClean="0"/>
              <a:pPr/>
              <a:t>1/31/2024</a:t>
            </a:fld>
            <a:endParaRPr lang="en-US" dirty="0"/>
          </a:p>
        </p:txBody>
      </p:sp>
      <p:sp>
        <p:nvSpPr>
          <p:cNvPr id="5" name="Footer Placeholder 4">
            <a:extLst>
              <a:ext uri="{FF2B5EF4-FFF2-40B4-BE49-F238E27FC236}">
                <a16:creationId xmlns:a16="http://schemas.microsoft.com/office/drawing/2014/main" id="{4742C627-38A1-4A14-8822-D8D33751CA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EBE346-5F34-48CD-8928-DA8567AEDD15}"/>
              </a:ext>
            </a:extLst>
          </p:cNvPr>
          <p:cNvSpPr>
            <a:spLocks noGrp="1"/>
          </p:cNvSpPr>
          <p:nvPr>
            <p:ph type="sldNum" sz="quarter" idx="12"/>
          </p:nvPr>
        </p:nvSpPr>
        <p:spPr>
          <a:xfrm>
            <a:off x="11391152" y="6433203"/>
            <a:ext cx="702781" cy="367842"/>
          </a:xfrm>
        </p:spPr>
        <p:txBody>
          <a:bodyPr/>
          <a:lstStyle/>
          <a:p>
            <a:fld id="{08AB70BE-1769-45B8-85A6-0C837432C7E6}" type="slidenum">
              <a:rPr lang="en-US" smtClean="0"/>
              <a:pPr/>
              <a:t>‹#›</a:t>
            </a:fld>
            <a:endParaRPr lang="en-US"/>
          </a:p>
        </p:txBody>
      </p:sp>
    </p:spTree>
    <p:extLst>
      <p:ext uri="{BB962C8B-B14F-4D97-AF65-F5344CB8AC3E}">
        <p14:creationId xmlns:p14="http://schemas.microsoft.com/office/powerpoint/2010/main" val="30347445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5CB06-0454-4BF1-8011-F8B1A95954F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F920A70-D33B-4461-B74C-3F59ADB16141}"/>
              </a:ext>
            </a:extLst>
          </p:cNvPr>
          <p:cNvSpPr>
            <a:spLocks noGrp="1"/>
          </p:cNvSpPr>
          <p:nvPr>
            <p:ph sz="half" idx="1"/>
          </p:nvPr>
        </p:nvSpPr>
        <p:spPr>
          <a:xfrm>
            <a:off x="1408813" y="2163725"/>
            <a:ext cx="4610986" cy="40132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1881BDF9-836E-431C-8EFA-417A9BEE9F4B}"/>
              </a:ext>
            </a:extLst>
          </p:cNvPr>
          <p:cNvSpPr>
            <a:spLocks noGrp="1"/>
          </p:cNvSpPr>
          <p:nvPr>
            <p:ph sz="half" idx="2"/>
          </p:nvPr>
        </p:nvSpPr>
        <p:spPr>
          <a:xfrm>
            <a:off x="6257260" y="2163725"/>
            <a:ext cx="4853763" cy="40132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7CBD9F59-B591-4E2F-899E-3CA78CE82D45}"/>
              </a:ext>
            </a:extLst>
          </p:cNvPr>
          <p:cNvSpPr>
            <a:spLocks noGrp="1"/>
          </p:cNvSpPr>
          <p:nvPr>
            <p:ph type="dt" sz="half" idx="10"/>
          </p:nvPr>
        </p:nvSpPr>
        <p:spPr/>
        <p:txBody>
          <a:bodyPr/>
          <a:lstStyle/>
          <a:p>
            <a:fld id="{32637B58-87C1-446D-BDA9-B06F4BCF7782}" type="datetimeFigureOut">
              <a:rPr lang="en-US" smtClean="0"/>
              <a:t>1/31/2024</a:t>
            </a:fld>
            <a:endParaRPr lang="en-US"/>
          </a:p>
        </p:txBody>
      </p:sp>
      <p:sp>
        <p:nvSpPr>
          <p:cNvPr id="6" name="Footer Placeholder 5">
            <a:extLst>
              <a:ext uri="{FF2B5EF4-FFF2-40B4-BE49-F238E27FC236}">
                <a16:creationId xmlns:a16="http://schemas.microsoft.com/office/drawing/2014/main" id="{046CFD12-B3EC-432C-B264-8AB571CAAF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F3CBBA-71B3-4857-80E7-525E89FD903F}"/>
              </a:ext>
            </a:extLst>
          </p:cNvPr>
          <p:cNvSpPr>
            <a:spLocks noGrp="1"/>
          </p:cNvSpPr>
          <p:nvPr>
            <p:ph type="sldNum" sz="quarter" idx="12"/>
          </p:nvPr>
        </p:nvSpPr>
        <p:spPr/>
        <p:txBody>
          <a:bodyPr/>
          <a:lstStyle/>
          <a:p>
            <a:fld id="{08AB70BE-1769-45B8-85A6-0C837432C7E6}" type="slidenum">
              <a:rPr lang="en-US" smtClean="0"/>
              <a:t>‹#›</a:t>
            </a:fld>
            <a:endParaRPr lang="en-US"/>
          </a:p>
        </p:txBody>
      </p:sp>
    </p:spTree>
    <p:extLst>
      <p:ext uri="{BB962C8B-B14F-4D97-AF65-F5344CB8AC3E}">
        <p14:creationId xmlns:p14="http://schemas.microsoft.com/office/powerpoint/2010/main" val="27451286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2">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1C6F257-A4C3-FF63-3C2C-12332271816E}"/>
              </a:ext>
            </a:extLst>
          </p:cNvPr>
          <p:cNvSpPr>
            <a:spLocks noGrp="1"/>
          </p:cNvSpPr>
          <p:nvPr>
            <p:ph type="sldNum" sz="quarter" idx="12"/>
          </p:nvPr>
        </p:nvSpPr>
        <p:spPr>
          <a:xfrm>
            <a:off x="8610600" y="6356350"/>
            <a:ext cx="2743200" cy="365125"/>
          </a:xfrm>
          <a:prstGeom prst="rect">
            <a:avLst/>
          </a:prstGeom>
        </p:spPr>
        <p:txBody>
          <a:bodyPr/>
          <a:lstStyle/>
          <a:p>
            <a:fld id="{08AB70BE-1769-45B8-85A6-0C837432C7E6}" type="slidenum">
              <a:rPr lang="en-US" smtClean="0"/>
              <a:pPr/>
              <a:t>‹#›</a:t>
            </a:fld>
            <a:endParaRPr lang="en-US"/>
          </a:p>
        </p:txBody>
      </p:sp>
      <p:sp>
        <p:nvSpPr>
          <p:cNvPr id="24" name="Rectangle 23">
            <a:extLst>
              <a:ext uri="{FF2B5EF4-FFF2-40B4-BE49-F238E27FC236}">
                <a16:creationId xmlns:a16="http://schemas.microsoft.com/office/drawing/2014/main" id="{2B419B49-3EA7-E991-C6D2-EA150F9ECAAF}"/>
              </a:ext>
            </a:extLst>
          </p:cNvPr>
          <p:cNvSpPr/>
          <p:nvPr/>
        </p:nvSpPr>
        <p:spPr>
          <a:xfrm>
            <a:off x="-7484" y="13083"/>
            <a:ext cx="12192000" cy="6858000"/>
          </a:xfrm>
          <a:prstGeom prst="rect">
            <a:avLst/>
          </a:prstGeom>
          <a:solidFill>
            <a:srgbClr val="7223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urple diamond shaped object&#10;&#10;Description automatically generated">
            <a:extLst>
              <a:ext uri="{FF2B5EF4-FFF2-40B4-BE49-F238E27FC236}">
                <a16:creationId xmlns:a16="http://schemas.microsoft.com/office/drawing/2014/main" id="{9FF96AD8-7E58-3FA9-C3C8-7A97B3601B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5771" y="386075"/>
            <a:ext cx="8891870" cy="8891870"/>
          </a:xfrm>
          <a:prstGeom prst="rect">
            <a:avLst/>
          </a:prstGeom>
        </p:spPr>
      </p:pic>
      <p:pic>
        <p:nvPicPr>
          <p:cNvPr id="11" name="Picture 10" descr="A purple diamond on a black background&#10;&#10;Description automatically generated">
            <a:extLst>
              <a:ext uri="{FF2B5EF4-FFF2-40B4-BE49-F238E27FC236}">
                <a16:creationId xmlns:a16="http://schemas.microsoft.com/office/drawing/2014/main" id="{A79F8670-E56E-3923-BB8B-F3F4768B97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36107" y="672241"/>
            <a:ext cx="7973879" cy="7973879"/>
          </a:xfrm>
          <a:prstGeom prst="rect">
            <a:avLst/>
          </a:prstGeom>
        </p:spPr>
      </p:pic>
      <p:pic>
        <p:nvPicPr>
          <p:cNvPr id="7" name="Picture 6" descr="A child wearing glasses and headphones&#10;&#10;Description automatically generated">
            <a:extLst>
              <a:ext uri="{FF2B5EF4-FFF2-40B4-BE49-F238E27FC236}">
                <a16:creationId xmlns:a16="http://schemas.microsoft.com/office/drawing/2014/main" id="{F939288C-318D-AE69-4416-E9EEA84FEA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76054" y="1525798"/>
            <a:ext cx="6213056" cy="6213056"/>
          </a:xfrm>
          <a:prstGeom prst="rect">
            <a:avLst/>
          </a:prstGeom>
        </p:spPr>
      </p:pic>
      <p:pic>
        <p:nvPicPr>
          <p:cNvPr id="15" name="Picture 14">
            <a:extLst>
              <a:ext uri="{FF2B5EF4-FFF2-40B4-BE49-F238E27FC236}">
                <a16:creationId xmlns:a16="http://schemas.microsoft.com/office/drawing/2014/main" id="{CD1EC2BC-DE2B-319A-DFD0-8D2280DFC0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3545" y="319700"/>
            <a:ext cx="2258461" cy="793513"/>
          </a:xfrm>
          <a:prstGeom prst="rect">
            <a:avLst/>
          </a:prstGeom>
        </p:spPr>
      </p:pic>
      <p:sp>
        <p:nvSpPr>
          <p:cNvPr id="21" name="Text Placeholder 88">
            <a:extLst>
              <a:ext uri="{FF2B5EF4-FFF2-40B4-BE49-F238E27FC236}">
                <a16:creationId xmlns:a16="http://schemas.microsoft.com/office/drawing/2014/main" id="{9D8BDCB4-2C04-8017-9DAD-D5FE4B15926F}"/>
              </a:ext>
            </a:extLst>
          </p:cNvPr>
          <p:cNvSpPr>
            <a:spLocks noGrp="1"/>
          </p:cNvSpPr>
          <p:nvPr>
            <p:ph type="body" sz="quarter" idx="13"/>
          </p:nvPr>
        </p:nvSpPr>
        <p:spPr>
          <a:xfrm>
            <a:off x="883570" y="3689249"/>
            <a:ext cx="4959350" cy="469900"/>
          </a:xfrm>
          <a:prstGeom prst="rect">
            <a:avLst/>
          </a:prstGeom>
        </p:spPr>
        <p:txBody>
          <a:bodyPr/>
          <a:lstStyle>
            <a:lvl1pPr marL="0" indent="0">
              <a:buNone/>
              <a:defRPr sz="1800" b="1" i="0">
                <a:solidFill>
                  <a:srgbClr val="76D5D4"/>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
        <p:nvSpPr>
          <p:cNvPr id="22" name="Text Placeholder 86">
            <a:extLst>
              <a:ext uri="{FF2B5EF4-FFF2-40B4-BE49-F238E27FC236}">
                <a16:creationId xmlns:a16="http://schemas.microsoft.com/office/drawing/2014/main" id="{86908039-4E82-0BE3-9D23-623EDC91797C}"/>
              </a:ext>
            </a:extLst>
          </p:cNvPr>
          <p:cNvSpPr>
            <a:spLocks noGrp="1"/>
          </p:cNvSpPr>
          <p:nvPr>
            <p:ph type="body" sz="quarter" idx="10" hasCustomPrompt="1"/>
          </p:nvPr>
        </p:nvSpPr>
        <p:spPr>
          <a:xfrm>
            <a:off x="892971" y="2234512"/>
            <a:ext cx="4906019" cy="1238250"/>
          </a:xfrm>
          <a:prstGeom prst="rect">
            <a:avLst/>
          </a:prstGeom>
        </p:spPr>
        <p:txBody>
          <a:bodyPr/>
          <a:lstStyle>
            <a:lvl1pPr marL="0" indent="0">
              <a:buNone/>
              <a:defRPr sz="45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Tree>
    <p:extLst>
      <p:ext uri="{BB962C8B-B14F-4D97-AF65-F5344CB8AC3E}">
        <p14:creationId xmlns:p14="http://schemas.microsoft.com/office/powerpoint/2010/main" val="553137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3">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1C6F257-A4C3-FF63-3C2C-12332271816E}"/>
              </a:ext>
            </a:extLst>
          </p:cNvPr>
          <p:cNvSpPr>
            <a:spLocks noGrp="1"/>
          </p:cNvSpPr>
          <p:nvPr>
            <p:ph type="sldNum" sz="quarter" idx="12"/>
          </p:nvPr>
        </p:nvSpPr>
        <p:spPr>
          <a:xfrm>
            <a:off x="8610600" y="6356350"/>
            <a:ext cx="2743200" cy="365125"/>
          </a:xfrm>
          <a:prstGeom prst="rect">
            <a:avLst/>
          </a:prstGeom>
        </p:spPr>
        <p:txBody>
          <a:bodyPr/>
          <a:lstStyle/>
          <a:p>
            <a:fld id="{08AB70BE-1769-45B8-85A6-0C837432C7E6}" type="slidenum">
              <a:rPr lang="en-US" smtClean="0"/>
              <a:pPr/>
              <a:t>‹#›</a:t>
            </a:fld>
            <a:endParaRPr lang="en-US"/>
          </a:p>
        </p:txBody>
      </p:sp>
      <p:sp>
        <p:nvSpPr>
          <p:cNvPr id="24" name="Rectangle 23">
            <a:extLst>
              <a:ext uri="{FF2B5EF4-FFF2-40B4-BE49-F238E27FC236}">
                <a16:creationId xmlns:a16="http://schemas.microsoft.com/office/drawing/2014/main" id="{2B419B49-3EA7-E991-C6D2-EA150F9ECAAF}"/>
              </a:ext>
            </a:extLst>
          </p:cNvPr>
          <p:cNvSpPr/>
          <p:nvPr/>
        </p:nvSpPr>
        <p:spPr>
          <a:xfrm>
            <a:off x="0" y="-6540"/>
            <a:ext cx="12192000" cy="6858000"/>
          </a:xfrm>
          <a:prstGeom prst="rect">
            <a:avLst/>
          </a:prstGeom>
          <a:solidFill>
            <a:srgbClr val="BF03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pink diamond on a black background&#10;&#10;Description automatically generated">
            <a:extLst>
              <a:ext uri="{FF2B5EF4-FFF2-40B4-BE49-F238E27FC236}">
                <a16:creationId xmlns:a16="http://schemas.microsoft.com/office/drawing/2014/main" id="{18B63C59-28EE-ED5A-82E3-67B9722316E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37854" y="4632326"/>
            <a:ext cx="4129489" cy="4129489"/>
          </a:xfrm>
          <a:prstGeom prst="rect">
            <a:avLst/>
          </a:prstGeom>
        </p:spPr>
      </p:pic>
      <p:pic>
        <p:nvPicPr>
          <p:cNvPr id="8" name="Picture 7" descr="A pink diamond on a black background&#10;&#10;Description automatically generated">
            <a:extLst>
              <a:ext uri="{FF2B5EF4-FFF2-40B4-BE49-F238E27FC236}">
                <a16:creationId xmlns:a16="http://schemas.microsoft.com/office/drawing/2014/main" id="{F40B7578-FDC6-594E-6552-979A85098D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96650" y="5459628"/>
            <a:ext cx="989003" cy="989003"/>
          </a:xfrm>
          <a:prstGeom prst="rect">
            <a:avLst/>
          </a:prstGeom>
        </p:spPr>
      </p:pic>
      <p:pic>
        <p:nvPicPr>
          <p:cNvPr id="10" name="Picture 9" descr="A pink and black diamond&#10;&#10;Description automatically generated">
            <a:extLst>
              <a:ext uri="{FF2B5EF4-FFF2-40B4-BE49-F238E27FC236}">
                <a16:creationId xmlns:a16="http://schemas.microsoft.com/office/drawing/2014/main" id="{0F3A6FD1-7665-5CC7-F677-1F24F1DF67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53871" y="2146146"/>
            <a:ext cx="8152782" cy="8152782"/>
          </a:xfrm>
          <a:prstGeom prst="rect">
            <a:avLst/>
          </a:prstGeom>
        </p:spPr>
      </p:pic>
      <p:pic>
        <p:nvPicPr>
          <p:cNvPr id="12" name="Picture 11" descr="A pink diamond on a black background&#10;&#10;Description automatically generated">
            <a:extLst>
              <a:ext uri="{FF2B5EF4-FFF2-40B4-BE49-F238E27FC236}">
                <a16:creationId xmlns:a16="http://schemas.microsoft.com/office/drawing/2014/main" id="{957463D0-5A4E-7FC0-69A7-23A0FBD635D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76034" y="3509963"/>
            <a:ext cx="5451967" cy="5451967"/>
          </a:xfrm>
          <a:prstGeom prst="rect">
            <a:avLst/>
          </a:prstGeom>
        </p:spPr>
      </p:pic>
      <p:pic>
        <p:nvPicPr>
          <p:cNvPr id="13" name="Picture 12" descr="A pink and black diamond&#10;&#10;Description automatically generated">
            <a:extLst>
              <a:ext uri="{FF2B5EF4-FFF2-40B4-BE49-F238E27FC236}">
                <a16:creationId xmlns:a16="http://schemas.microsoft.com/office/drawing/2014/main" id="{6071702A-7AA3-456A-0C15-A4F0929AAD8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15840" y="-1405956"/>
            <a:ext cx="4159917" cy="4159917"/>
          </a:xfrm>
          <a:prstGeom prst="rect">
            <a:avLst/>
          </a:prstGeom>
        </p:spPr>
      </p:pic>
      <p:pic>
        <p:nvPicPr>
          <p:cNvPr id="14" name="Picture 13">
            <a:extLst>
              <a:ext uri="{FF2B5EF4-FFF2-40B4-BE49-F238E27FC236}">
                <a16:creationId xmlns:a16="http://schemas.microsoft.com/office/drawing/2014/main" id="{7BBE5491-7E40-D843-EFD9-84647D60B49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3545" y="319700"/>
            <a:ext cx="2258461" cy="793513"/>
          </a:xfrm>
          <a:prstGeom prst="rect">
            <a:avLst/>
          </a:prstGeom>
        </p:spPr>
      </p:pic>
      <p:sp>
        <p:nvSpPr>
          <p:cNvPr id="17" name="Text Placeholder 88">
            <a:extLst>
              <a:ext uri="{FF2B5EF4-FFF2-40B4-BE49-F238E27FC236}">
                <a16:creationId xmlns:a16="http://schemas.microsoft.com/office/drawing/2014/main" id="{3139B509-F003-EF93-EBAD-0AA371562B7A}"/>
              </a:ext>
            </a:extLst>
          </p:cNvPr>
          <p:cNvSpPr>
            <a:spLocks noGrp="1"/>
          </p:cNvSpPr>
          <p:nvPr>
            <p:ph type="body" sz="quarter" idx="13"/>
          </p:nvPr>
        </p:nvSpPr>
        <p:spPr>
          <a:xfrm>
            <a:off x="892971" y="3366295"/>
            <a:ext cx="4959350" cy="469900"/>
          </a:xfrm>
          <a:prstGeom prst="rect">
            <a:avLst/>
          </a:prstGeom>
        </p:spPr>
        <p:txBody>
          <a:bodyPr/>
          <a:lstStyle>
            <a:lvl1pPr marL="0" indent="0">
              <a:buNone/>
              <a:defRPr sz="1800" b="1" i="0">
                <a:solidFill>
                  <a:srgbClr val="FFB81C"/>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
        <p:nvSpPr>
          <p:cNvPr id="18" name="Text Placeholder 86">
            <a:extLst>
              <a:ext uri="{FF2B5EF4-FFF2-40B4-BE49-F238E27FC236}">
                <a16:creationId xmlns:a16="http://schemas.microsoft.com/office/drawing/2014/main" id="{36E20D99-A512-D395-FFF1-5A4E954D30B6}"/>
              </a:ext>
            </a:extLst>
          </p:cNvPr>
          <p:cNvSpPr>
            <a:spLocks noGrp="1"/>
          </p:cNvSpPr>
          <p:nvPr>
            <p:ph type="body" sz="quarter" idx="10" hasCustomPrompt="1"/>
          </p:nvPr>
        </p:nvSpPr>
        <p:spPr>
          <a:xfrm>
            <a:off x="892971" y="2234512"/>
            <a:ext cx="7717629" cy="1238250"/>
          </a:xfrm>
          <a:prstGeom prst="rect">
            <a:avLst/>
          </a:prstGeom>
        </p:spPr>
        <p:txBody>
          <a:bodyPr/>
          <a:lstStyle>
            <a:lvl1pPr marL="0" indent="0">
              <a:buNone/>
              <a:defRPr sz="45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Tree>
    <p:extLst>
      <p:ext uri="{BB962C8B-B14F-4D97-AF65-F5344CB8AC3E}">
        <p14:creationId xmlns:p14="http://schemas.microsoft.com/office/powerpoint/2010/main" val="514760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1BDA1872-2D19-A1D9-380B-0F10F8383BBC}"/>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1/31/2024</a:t>
            </a:fld>
            <a:endParaRPr lang="en-US" dirty="0"/>
          </a:p>
        </p:txBody>
      </p:sp>
      <p:sp>
        <p:nvSpPr>
          <p:cNvPr id="8" name="Footer Placeholder 4">
            <a:extLst>
              <a:ext uri="{FF2B5EF4-FFF2-40B4-BE49-F238E27FC236}">
                <a16:creationId xmlns:a16="http://schemas.microsoft.com/office/drawing/2014/main" id="{8BFDD3B3-4463-644A-ABEF-ABCCF4BF9D16}"/>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9" name="Slide Number Placeholder 5">
            <a:extLst>
              <a:ext uri="{FF2B5EF4-FFF2-40B4-BE49-F238E27FC236}">
                <a16:creationId xmlns:a16="http://schemas.microsoft.com/office/drawing/2014/main" id="{F4E4D804-3A49-81FE-3178-DE861498E7B5}"/>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pic>
        <p:nvPicPr>
          <p:cNvPr id="12" name="Picture 11" descr="A blue diamond shaped object&#10;&#10;Description automatically generated">
            <a:extLst>
              <a:ext uri="{FF2B5EF4-FFF2-40B4-BE49-F238E27FC236}">
                <a16:creationId xmlns:a16="http://schemas.microsoft.com/office/drawing/2014/main" id="{59D4173A-0FD7-051F-FCF7-AA3E126269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99684" y="250892"/>
            <a:ext cx="3254194" cy="3254194"/>
          </a:xfrm>
          <a:prstGeom prst="rect">
            <a:avLst/>
          </a:prstGeom>
        </p:spPr>
      </p:pic>
      <p:pic>
        <p:nvPicPr>
          <p:cNvPr id="16" name="Picture 15" descr="A blue diamond shaped object on a black background&#10;&#10;Description automatically generated">
            <a:extLst>
              <a:ext uri="{FF2B5EF4-FFF2-40B4-BE49-F238E27FC236}">
                <a16:creationId xmlns:a16="http://schemas.microsoft.com/office/drawing/2014/main" id="{F0AD906B-B864-F766-CAE3-546EEC56C7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05284" y="-258542"/>
            <a:ext cx="1471880" cy="1471880"/>
          </a:xfrm>
          <a:prstGeom prst="rect">
            <a:avLst/>
          </a:prstGeom>
        </p:spPr>
      </p:pic>
      <p:sp>
        <p:nvSpPr>
          <p:cNvPr id="20" name="Text Placeholder 86">
            <a:extLst>
              <a:ext uri="{FF2B5EF4-FFF2-40B4-BE49-F238E27FC236}">
                <a16:creationId xmlns:a16="http://schemas.microsoft.com/office/drawing/2014/main" id="{690781E1-33BE-CBEF-7182-1B3C1B52BCAD}"/>
              </a:ext>
            </a:extLst>
          </p:cNvPr>
          <p:cNvSpPr>
            <a:spLocks noGrp="1"/>
          </p:cNvSpPr>
          <p:nvPr>
            <p:ph type="body" sz="quarter" idx="13" hasCustomPrompt="1"/>
          </p:nvPr>
        </p:nvSpPr>
        <p:spPr>
          <a:xfrm>
            <a:off x="892971" y="2234512"/>
            <a:ext cx="4906019" cy="1238250"/>
          </a:xfrm>
          <a:prstGeom prst="rect">
            <a:avLst/>
          </a:prstGeom>
        </p:spPr>
        <p:txBody>
          <a:bodyPr/>
          <a:lstStyle>
            <a:lvl1pPr marL="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
        <p:nvSpPr>
          <p:cNvPr id="21" name="Text Placeholder 88">
            <a:extLst>
              <a:ext uri="{FF2B5EF4-FFF2-40B4-BE49-F238E27FC236}">
                <a16:creationId xmlns:a16="http://schemas.microsoft.com/office/drawing/2014/main" id="{443BA69B-E6A4-BC5E-7D89-DFDF60BCA14F}"/>
              </a:ext>
            </a:extLst>
          </p:cNvPr>
          <p:cNvSpPr>
            <a:spLocks noGrp="1"/>
          </p:cNvSpPr>
          <p:nvPr>
            <p:ph type="body" sz="quarter" idx="14"/>
          </p:nvPr>
        </p:nvSpPr>
        <p:spPr>
          <a:xfrm>
            <a:off x="883570" y="3689249"/>
            <a:ext cx="4959350" cy="469900"/>
          </a:xfrm>
          <a:prstGeom prst="rect">
            <a:avLst/>
          </a:prstGeom>
        </p:spPr>
        <p:txBody>
          <a:bodyPr/>
          <a:lstStyle>
            <a:lvl1pPr marL="0" indent="0">
              <a:buNone/>
              <a:defRPr sz="18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1651177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ection Header 2">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1BDA1872-2D19-A1D9-380B-0F10F8383BBC}"/>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1/31/2024</a:t>
            </a:fld>
            <a:endParaRPr lang="en-US" dirty="0"/>
          </a:p>
        </p:txBody>
      </p:sp>
      <p:sp>
        <p:nvSpPr>
          <p:cNvPr id="8" name="Footer Placeholder 4">
            <a:extLst>
              <a:ext uri="{FF2B5EF4-FFF2-40B4-BE49-F238E27FC236}">
                <a16:creationId xmlns:a16="http://schemas.microsoft.com/office/drawing/2014/main" id="{8BFDD3B3-4463-644A-ABEF-ABCCF4BF9D16}"/>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9" name="Slide Number Placeholder 5">
            <a:extLst>
              <a:ext uri="{FF2B5EF4-FFF2-40B4-BE49-F238E27FC236}">
                <a16:creationId xmlns:a16="http://schemas.microsoft.com/office/drawing/2014/main" id="{F4E4D804-3A49-81FE-3178-DE861498E7B5}"/>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pic>
        <p:nvPicPr>
          <p:cNvPr id="4" name="Picture 3" descr="A yellow diamond on a black background&#10;&#10;Description automatically generated">
            <a:extLst>
              <a:ext uri="{FF2B5EF4-FFF2-40B4-BE49-F238E27FC236}">
                <a16:creationId xmlns:a16="http://schemas.microsoft.com/office/drawing/2014/main" id="{34A42641-F80F-F3FA-9F21-5007C79566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40455" y="-246393"/>
            <a:ext cx="1471880" cy="1471880"/>
          </a:xfrm>
          <a:prstGeom prst="rect">
            <a:avLst/>
          </a:prstGeom>
        </p:spPr>
      </p:pic>
      <p:pic>
        <p:nvPicPr>
          <p:cNvPr id="2" name="Picture 1" descr="A green diamond shaped object&#10;&#10;Description automatically generated">
            <a:extLst>
              <a:ext uri="{FF2B5EF4-FFF2-40B4-BE49-F238E27FC236}">
                <a16:creationId xmlns:a16="http://schemas.microsoft.com/office/drawing/2014/main" id="{FCF64FD4-E8C3-43BC-6174-B5A857D297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99684" y="250892"/>
            <a:ext cx="3254194" cy="3254194"/>
          </a:xfrm>
          <a:prstGeom prst="rect">
            <a:avLst/>
          </a:prstGeom>
        </p:spPr>
      </p:pic>
      <p:sp>
        <p:nvSpPr>
          <p:cNvPr id="16" name="Text Placeholder 86">
            <a:extLst>
              <a:ext uri="{FF2B5EF4-FFF2-40B4-BE49-F238E27FC236}">
                <a16:creationId xmlns:a16="http://schemas.microsoft.com/office/drawing/2014/main" id="{FFA79E92-C68A-8E03-D325-D7DDE08D7792}"/>
              </a:ext>
            </a:extLst>
          </p:cNvPr>
          <p:cNvSpPr>
            <a:spLocks noGrp="1"/>
          </p:cNvSpPr>
          <p:nvPr>
            <p:ph type="body" sz="quarter" idx="13" hasCustomPrompt="1"/>
          </p:nvPr>
        </p:nvSpPr>
        <p:spPr>
          <a:xfrm>
            <a:off x="892971" y="2234512"/>
            <a:ext cx="4906019" cy="1238250"/>
          </a:xfrm>
          <a:prstGeom prst="rect">
            <a:avLst/>
          </a:prstGeom>
        </p:spPr>
        <p:txBody>
          <a:bodyPr/>
          <a:lstStyle>
            <a:lvl1pPr marL="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
        <p:nvSpPr>
          <p:cNvPr id="17" name="Text Placeholder 88">
            <a:extLst>
              <a:ext uri="{FF2B5EF4-FFF2-40B4-BE49-F238E27FC236}">
                <a16:creationId xmlns:a16="http://schemas.microsoft.com/office/drawing/2014/main" id="{F1427DD8-BD9E-BCF1-BBE1-08322F1BDEB1}"/>
              </a:ext>
            </a:extLst>
          </p:cNvPr>
          <p:cNvSpPr>
            <a:spLocks noGrp="1"/>
          </p:cNvSpPr>
          <p:nvPr>
            <p:ph type="body" sz="quarter" idx="14"/>
          </p:nvPr>
        </p:nvSpPr>
        <p:spPr>
          <a:xfrm>
            <a:off x="883570" y="3689249"/>
            <a:ext cx="4959350" cy="469900"/>
          </a:xfrm>
          <a:prstGeom prst="rect">
            <a:avLst/>
          </a:prstGeom>
        </p:spPr>
        <p:txBody>
          <a:bodyPr/>
          <a:lstStyle>
            <a:lvl1pPr marL="0" indent="0">
              <a:buNone/>
              <a:defRPr sz="18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36835095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ection Header 3">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1BDA1872-2D19-A1D9-380B-0F10F8383BBC}"/>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1/31/2024</a:t>
            </a:fld>
            <a:endParaRPr lang="en-US" dirty="0"/>
          </a:p>
        </p:txBody>
      </p:sp>
      <p:sp>
        <p:nvSpPr>
          <p:cNvPr id="8" name="Footer Placeholder 4">
            <a:extLst>
              <a:ext uri="{FF2B5EF4-FFF2-40B4-BE49-F238E27FC236}">
                <a16:creationId xmlns:a16="http://schemas.microsoft.com/office/drawing/2014/main" id="{8BFDD3B3-4463-644A-ABEF-ABCCF4BF9D16}"/>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9" name="Slide Number Placeholder 5">
            <a:extLst>
              <a:ext uri="{FF2B5EF4-FFF2-40B4-BE49-F238E27FC236}">
                <a16:creationId xmlns:a16="http://schemas.microsoft.com/office/drawing/2014/main" id="{F4E4D804-3A49-81FE-3178-DE861498E7B5}"/>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pic>
        <p:nvPicPr>
          <p:cNvPr id="5" name="Picture 4" descr="A purple diamond shaped object&#10;&#10;Description automatically generated">
            <a:extLst>
              <a:ext uri="{FF2B5EF4-FFF2-40B4-BE49-F238E27FC236}">
                <a16:creationId xmlns:a16="http://schemas.microsoft.com/office/drawing/2014/main" id="{69200790-A1E8-4922-7FB9-A6BCA8EA33D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05284" y="-258542"/>
            <a:ext cx="1471880" cy="1471880"/>
          </a:xfrm>
          <a:prstGeom prst="rect">
            <a:avLst/>
          </a:prstGeom>
        </p:spPr>
      </p:pic>
      <p:pic>
        <p:nvPicPr>
          <p:cNvPr id="3" name="Picture 2" descr="A purple diamond with black background&#10;&#10;Description automatically generated">
            <a:extLst>
              <a:ext uri="{FF2B5EF4-FFF2-40B4-BE49-F238E27FC236}">
                <a16:creationId xmlns:a16="http://schemas.microsoft.com/office/drawing/2014/main" id="{BCB4DAA2-BF78-0361-4697-E5AE7A7478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99684" y="250892"/>
            <a:ext cx="3254194" cy="3254194"/>
          </a:xfrm>
          <a:prstGeom prst="rect">
            <a:avLst/>
          </a:prstGeom>
        </p:spPr>
      </p:pic>
      <p:sp>
        <p:nvSpPr>
          <p:cNvPr id="13" name="Text Placeholder 86">
            <a:extLst>
              <a:ext uri="{FF2B5EF4-FFF2-40B4-BE49-F238E27FC236}">
                <a16:creationId xmlns:a16="http://schemas.microsoft.com/office/drawing/2014/main" id="{41D62B7B-8B56-EA73-4AB9-20608B9FB641}"/>
              </a:ext>
            </a:extLst>
          </p:cNvPr>
          <p:cNvSpPr>
            <a:spLocks noGrp="1"/>
          </p:cNvSpPr>
          <p:nvPr>
            <p:ph type="body" sz="quarter" idx="13" hasCustomPrompt="1"/>
          </p:nvPr>
        </p:nvSpPr>
        <p:spPr>
          <a:xfrm>
            <a:off x="892971" y="2234512"/>
            <a:ext cx="4906019" cy="1238250"/>
          </a:xfrm>
          <a:prstGeom prst="rect">
            <a:avLst/>
          </a:prstGeom>
        </p:spPr>
        <p:txBody>
          <a:bodyPr/>
          <a:lstStyle>
            <a:lvl1pPr marL="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
        <p:nvSpPr>
          <p:cNvPr id="14" name="Text Placeholder 88">
            <a:extLst>
              <a:ext uri="{FF2B5EF4-FFF2-40B4-BE49-F238E27FC236}">
                <a16:creationId xmlns:a16="http://schemas.microsoft.com/office/drawing/2014/main" id="{0A7A31A2-B2B2-76BD-A5F6-FAC89A761633}"/>
              </a:ext>
            </a:extLst>
          </p:cNvPr>
          <p:cNvSpPr>
            <a:spLocks noGrp="1"/>
          </p:cNvSpPr>
          <p:nvPr>
            <p:ph type="body" sz="quarter" idx="14"/>
          </p:nvPr>
        </p:nvSpPr>
        <p:spPr>
          <a:xfrm>
            <a:off x="883570" y="3689249"/>
            <a:ext cx="4959350" cy="469900"/>
          </a:xfrm>
          <a:prstGeom prst="rect">
            <a:avLst/>
          </a:prstGeom>
        </p:spPr>
        <p:txBody>
          <a:bodyPr/>
          <a:lstStyle>
            <a:lvl1pPr marL="0" indent="0">
              <a:buNone/>
              <a:defRPr sz="18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38749753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ection Header 4">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E42B30C-301E-BB17-57FA-1B629CFCBE16}"/>
              </a:ext>
            </a:extLst>
          </p:cNvPr>
          <p:cNvSpPr>
            <a:spLocks noGrp="1"/>
          </p:cNvSpPr>
          <p:nvPr>
            <p:ph type="dt" sz="half" idx="10"/>
          </p:nvPr>
        </p:nvSpPr>
        <p:spPr>
          <a:xfrm>
            <a:off x="838200" y="6356350"/>
            <a:ext cx="2743200" cy="365125"/>
          </a:xfrm>
          <a:prstGeom prst="rect">
            <a:avLst/>
          </a:prstGeom>
        </p:spPr>
        <p:txBody>
          <a:bodyPr/>
          <a:lstStyle/>
          <a:p>
            <a:fld id="{32637B58-87C1-446D-BDA9-B06F4BCF7782}" type="datetimeFigureOut">
              <a:rPr lang="en-US" smtClean="0"/>
              <a:pPr/>
              <a:t>1/31/2024</a:t>
            </a:fld>
            <a:endParaRPr lang="en-US" dirty="0"/>
          </a:p>
        </p:txBody>
      </p:sp>
      <p:sp>
        <p:nvSpPr>
          <p:cNvPr id="4" name="Footer Placeholder 3">
            <a:extLst>
              <a:ext uri="{FF2B5EF4-FFF2-40B4-BE49-F238E27FC236}">
                <a16:creationId xmlns:a16="http://schemas.microsoft.com/office/drawing/2014/main" id="{5BA6B67E-8537-5955-9A22-54D4C8EF72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BB6EE2A-8588-BCEB-37EF-314AC20E1997}"/>
              </a:ext>
            </a:extLst>
          </p:cNvPr>
          <p:cNvSpPr>
            <a:spLocks noGrp="1"/>
          </p:cNvSpPr>
          <p:nvPr>
            <p:ph type="sldNum" sz="quarter" idx="12"/>
          </p:nvPr>
        </p:nvSpPr>
        <p:spPr>
          <a:xfrm>
            <a:off x="8610600" y="6356350"/>
            <a:ext cx="2743200" cy="365125"/>
          </a:xfrm>
          <a:prstGeom prst="rect">
            <a:avLst/>
          </a:prstGeom>
        </p:spPr>
        <p:txBody>
          <a:bodyPr/>
          <a:lstStyle/>
          <a:p>
            <a:fld id="{08AB70BE-1769-45B8-85A6-0C837432C7E6}" type="slidenum">
              <a:rPr lang="en-US" smtClean="0"/>
              <a:pPr/>
              <a:t>‹#›</a:t>
            </a:fld>
            <a:endParaRPr lang="en-US"/>
          </a:p>
        </p:txBody>
      </p:sp>
      <p:sp>
        <p:nvSpPr>
          <p:cNvPr id="6" name="Rectangle 5">
            <a:extLst>
              <a:ext uri="{FF2B5EF4-FFF2-40B4-BE49-F238E27FC236}">
                <a16:creationId xmlns:a16="http://schemas.microsoft.com/office/drawing/2014/main" id="{8EEB50E4-7E92-0D41-62E8-EA6C66715AE3}"/>
              </a:ext>
            </a:extLst>
          </p:cNvPr>
          <p:cNvSpPr/>
          <p:nvPr/>
        </p:nvSpPr>
        <p:spPr>
          <a:xfrm>
            <a:off x="0" y="0"/>
            <a:ext cx="12192000" cy="685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erson sitting on a couch using a computer&#10;&#10;Description automatically generated">
            <a:extLst>
              <a:ext uri="{FF2B5EF4-FFF2-40B4-BE49-F238E27FC236}">
                <a16:creationId xmlns:a16="http://schemas.microsoft.com/office/drawing/2014/main" id="{FD73632F-BEDF-F796-34E8-DB7827A260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57010" y="-971550"/>
            <a:ext cx="8801100" cy="8801100"/>
          </a:xfrm>
          <a:prstGeom prst="rect">
            <a:avLst/>
          </a:prstGeom>
        </p:spPr>
      </p:pic>
      <p:pic>
        <p:nvPicPr>
          <p:cNvPr id="9" name="Picture 8" descr="A purple diamond on a black background&#10;&#10;Description automatically generated">
            <a:extLst>
              <a:ext uri="{FF2B5EF4-FFF2-40B4-BE49-F238E27FC236}">
                <a16:creationId xmlns:a16="http://schemas.microsoft.com/office/drawing/2014/main" id="{4950CEC1-B62F-AEDE-5B21-1D62896F62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680" y="-1921296"/>
            <a:ext cx="4358640" cy="4358640"/>
          </a:xfrm>
          <a:prstGeom prst="rect">
            <a:avLst/>
          </a:prstGeom>
        </p:spPr>
      </p:pic>
      <p:pic>
        <p:nvPicPr>
          <p:cNvPr id="10" name="Picture 9" descr="A purple diamond on a black background&#10;&#10;Description automatically generated">
            <a:extLst>
              <a:ext uri="{FF2B5EF4-FFF2-40B4-BE49-F238E27FC236}">
                <a16:creationId xmlns:a16="http://schemas.microsoft.com/office/drawing/2014/main" id="{0C8DA0AD-6D84-ABB8-1EE2-338BC978FF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2340" y="4678680"/>
            <a:ext cx="4358640" cy="4358640"/>
          </a:xfrm>
          <a:prstGeom prst="rect">
            <a:avLst/>
          </a:prstGeom>
        </p:spPr>
      </p:pic>
      <p:sp>
        <p:nvSpPr>
          <p:cNvPr id="16" name="Text Placeholder 88">
            <a:extLst>
              <a:ext uri="{FF2B5EF4-FFF2-40B4-BE49-F238E27FC236}">
                <a16:creationId xmlns:a16="http://schemas.microsoft.com/office/drawing/2014/main" id="{227667AB-E6B6-524E-BF49-C0EE4B03DE84}"/>
              </a:ext>
            </a:extLst>
          </p:cNvPr>
          <p:cNvSpPr>
            <a:spLocks noGrp="1"/>
          </p:cNvSpPr>
          <p:nvPr>
            <p:ph type="body" sz="quarter" idx="13"/>
          </p:nvPr>
        </p:nvSpPr>
        <p:spPr>
          <a:xfrm>
            <a:off x="883570" y="3689249"/>
            <a:ext cx="4959350" cy="469900"/>
          </a:xfrm>
          <a:prstGeom prst="rect">
            <a:avLst/>
          </a:prstGeom>
        </p:spPr>
        <p:txBody>
          <a:bodyPr/>
          <a:lstStyle>
            <a:lvl1pPr marL="0" indent="0">
              <a:buNone/>
              <a:defRPr sz="1800" b="1" i="0">
                <a:solidFill>
                  <a:srgbClr val="76D5D4"/>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
        <p:nvSpPr>
          <p:cNvPr id="17" name="Text Placeholder 86">
            <a:extLst>
              <a:ext uri="{FF2B5EF4-FFF2-40B4-BE49-F238E27FC236}">
                <a16:creationId xmlns:a16="http://schemas.microsoft.com/office/drawing/2014/main" id="{26013C7D-6F61-109D-B5F3-D32B2F765A3B}"/>
              </a:ext>
            </a:extLst>
          </p:cNvPr>
          <p:cNvSpPr>
            <a:spLocks noGrp="1"/>
          </p:cNvSpPr>
          <p:nvPr>
            <p:ph type="body" sz="quarter" idx="14" hasCustomPrompt="1"/>
          </p:nvPr>
        </p:nvSpPr>
        <p:spPr>
          <a:xfrm>
            <a:off x="892971" y="2234512"/>
            <a:ext cx="4906019" cy="1238250"/>
          </a:xfrm>
          <a:prstGeom prst="rect">
            <a:avLst/>
          </a:prstGeom>
        </p:spPr>
        <p:txBody>
          <a:bodyPr/>
          <a:lstStyle>
            <a:lvl1pPr marL="0" indent="0">
              <a:buNone/>
              <a:defRPr sz="45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Tree>
    <p:extLst>
      <p:ext uri="{BB962C8B-B14F-4D97-AF65-F5344CB8AC3E}">
        <p14:creationId xmlns:p14="http://schemas.microsoft.com/office/powerpoint/2010/main" val="19208801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ection Header 5">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E42B30C-301E-BB17-57FA-1B629CFCBE16}"/>
              </a:ext>
            </a:extLst>
          </p:cNvPr>
          <p:cNvSpPr>
            <a:spLocks noGrp="1"/>
          </p:cNvSpPr>
          <p:nvPr>
            <p:ph type="dt" sz="half" idx="10"/>
          </p:nvPr>
        </p:nvSpPr>
        <p:spPr>
          <a:xfrm>
            <a:off x="838200" y="6356350"/>
            <a:ext cx="2743200" cy="365125"/>
          </a:xfrm>
          <a:prstGeom prst="rect">
            <a:avLst/>
          </a:prstGeom>
        </p:spPr>
        <p:txBody>
          <a:bodyPr/>
          <a:lstStyle/>
          <a:p>
            <a:fld id="{32637B58-87C1-446D-BDA9-B06F4BCF7782}" type="datetimeFigureOut">
              <a:rPr lang="en-US" smtClean="0"/>
              <a:pPr/>
              <a:t>1/31/2024</a:t>
            </a:fld>
            <a:endParaRPr lang="en-US" dirty="0"/>
          </a:p>
        </p:txBody>
      </p:sp>
      <p:sp>
        <p:nvSpPr>
          <p:cNvPr id="4" name="Footer Placeholder 3">
            <a:extLst>
              <a:ext uri="{FF2B5EF4-FFF2-40B4-BE49-F238E27FC236}">
                <a16:creationId xmlns:a16="http://schemas.microsoft.com/office/drawing/2014/main" id="{5BA6B67E-8537-5955-9A22-54D4C8EF72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BB6EE2A-8588-BCEB-37EF-314AC20E1997}"/>
              </a:ext>
            </a:extLst>
          </p:cNvPr>
          <p:cNvSpPr>
            <a:spLocks noGrp="1"/>
          </p:cNvSpPr>
          <p:nvPr>
            <p:ph type="sldNum" sz="quarter" idx="12"/>
          </p:nvPr>
        </p:nvSpPr>
        <p:spPr>
          <a:xfrm>
            <a:off x="8610600" y="6356350"/>
            <a:ext cx="2743200" cy="365125"/>
          </a:xfrm>
          <a:prstGeom prst="rect">
            <a:avLst/>
          </a:prstGeom>
        </p:spPr>
        <p:txBody>
          <a:bodyPr/>
          <a:lstStyle/>
          <a:p>
            <a:fld id="{08AB70BE-1769-45B8-85A6-0C837432C7E6}" type="slidenum">
              <a:rPr lang="en-US" smtClean="0"/>
              <a:pPr/>
              <a:t>‹#›</a:t>
            </a:fld>
            <a:endParaRPr lang="en-US"/>
          </a:p>
        </p:txBody>
      </p:sp>
      <p:sp>
        <p:nvSpPr>
          <p:cNvPr id="6" name="Rectangle 5">
            <a:extLst>
              <a:ext uri="{FF2B5EF4-FFF2-40B4-BE49-F238E27FC236}">
                <a16:creationId xmlns:a16="http://schemas.microsoft.com/office/drawing/2014/main" id="{8EEB50E4-7E92-0D41-62E8-EA6C66715AE3}"/>
              </a:ext>
            </a:extLst>
          </p:cNvPr>
          <p:cNvSpPr/>
          <p:nvPr/>
        </p:nvSpPr>
        <p:spPr>
          <a:xfrm>
            <a:off x="0" y="0"/>
            <a:ext cx="12192000" cy="6858000"/>
          </a:xfrm>
          <a:prstGeom prst="rect">
            <a:avLst/>
          </a:prstGeom>
          <a:solidFill>
            <a:srgbClr val="D2DB0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person and a child playing basketball&#10;&#10;Description automatically generated">
            <a:extLst>
              <a:ext uri="{FF2B5EF4-FFF2-40B4-BE49-F238E27FC236}">
                <a16:creationId xmlns:a16="http://schemas.microsoft.com/office/drawing/2014/main" id="{1EBD40A7-4742-90BC-DF06-9D3FB43848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30340" y="-907308"/>
            <a:ext cx="8801100" cy="8801100"/>
          </a:xfrm>
          <a:prstGeom prst="rect">
            <a:avLst/>
          </a:prstGeom>
        </p:spPr>
      </p:pic>
      <p:pic>
        <p:nvPicPr>
          <p:cNvPr id="11" name="Picture 10" descr="A green diamond on a black background&#10;&#10;Description automatically generated">
            <a:extLst>
              <a:ext uri="{FF2B5EF4-FFF2-40B4-BE49-F238E27FC236}">
                <a16:creationId xmlns:a16="http://schemas.microsoft.com/office/drawing/2014/main" id="{36D0B19A-E677-A6C1-9179-8C73C4B07E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6419" y="-1741118"/>
            <a:ext cx="4087022" cy="4087022"/>
          </a:xfrm>
          <a:prstGeom prst="rect">
            <a:avLst/>
          </a:prstGeom>
        </p:spPr>
      </p:pic>
      <p:pic>
        <p:nvPicPr>
          <p:cNvPr id="12" name="Picture 11" descr="A green diamond on a black background&#10;&#10;Description automatically generated">
            <a:extLst>
              <a:ext uri="{FF2B5EF4-FFF2-40B4-BE49-F238E27FC236}">
                <a16:creationId xmlns:a16="http://schemas.microsoft.com/office/drawing/2014/main" id="{63A11000-107D-0BC8-7ECE-0DE6110785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2587" y="4814489"/>
            <a:ext cx="4087022" cy="4087022"/>
          </a:xfrm>
          <a:prstGeom prst="rect">
            <a:avLst/>
          </a:prstGeom>
        </p:spPr>
      </p:pic>
      <p:sp>
        <p:nvSpPr>
          <p:cNvPr id="17" name="Text Placeholder 86">
            <a:extLst>
              <a:ext uri="{FF2B5EF4-FFF2-40B4-BE49-F238E27FC236}">
                <a16:creationId xmlns:a16="http://schemas.microsoft.com/office/drawing/2014/main" id="{345B6D63-5779-FA1B-0A54-32A94F108B4F}"/>
              </a:ext>
            </a:extLst>
          </p:cNvPr>
          <p:cNvSpPr>
            <a:spLocks noGrp="1"/>
          </p:cNvSpPr>
          <p:nvPr>
            <p:ph type="body" sz="quarter" idx="13" hasCustomPrompt="1"/>
          </p:nvPr>
        </p:nvSpPr>
        <p:spPr>
          <a:xfrm>
            <a:off x="892971" y="2234512"/>
            <a:ext cx="4906019" cy="1238250"/>
          </a:xfrm>
          <a:prstGeom prst="rect">
            <a:avLst/>
          </a:prstGeom>
        </p:spPr>
        <p:txBody>
          <a:bodyPr/>
          <a:lstStyle>
            <a:lvl1pPr marL="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
        <p:nvSpPr>
          <p:cNvPr id="18" name="Text Placeholder 88">
            <a:extLst>
              <a:ext uri="{FF2B5EF4-FFF2-40B4-BE49-F238E27FC236}">
                <a16:creationId xmlns:a16="http://schemas.microsoft.com/office/drawing/2014/main" id="{03790DE6-1EE7-1B7B-DF52-5CFE4BF0F515}"/>
              </a:ext>
            </a:extLst>
          </p:cNvPr>
          <p:cNvSpPr>
            <a:spLocks noGrp="1"/>
          </p:cNvSpPr>
          <p:nvPr>
            <p:ph type="body" sz="quarter" idx="14"/>
          </p:nvPr>
        </p:nvSpPr>
        <p:spPr>
          <a:xfrm>
            <a:off x="883570" y="3689249"/>
            <a:ext cx="4959350" cy="469900"/>
          </a:xfrm>
          <a:prstGeom prst="rect">
            <a:avLst/>
          </a:prstGeom>
        </p:spPr>
        <p:txBody>
          <a:bodyPr/>
          <a:lstStyle>
            <a:lvl1pPr marL="0" indent="0">
              <a:buNone/>
              <a:defRPr sz="18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25243187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ection Header 6">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E42B30C-301E-BB17-57FA-1B629CFCBE16}"/>
              </a:ext>
            </a:extLst>
          </p:cNvPr>
          <p:cNvSpPr>
            <a:spLocks noGrp="1"/>
          </p:cNvSpPr>
          <p:nvPr>
            <p:ph type="dt" sz="half" idx="10"/>
          </p:nvPr>
        </p:nvSpPr>
        <p:spPr>
          <a:xfrm>
            <a:off x="838200" y="6356350"/>
            <a:ext cx="2743200" cy="365125"/>
          </a:xfrm>
          <a:prstGeom prst="rect">
            <a:avLst/>
          </a:prstGeom>
        </p:spPr>
        <p:txBody>
          <a:bodyPr/>
          <a:lstStyle/>
          <a:p>
            <a:fld id="{32637B58-87C1-446D-BDA9-B06F4BCF7782}" type="datetimeFigureOut">
              <a:rPr lang="en-US" smtClean="0"/>
              <a:pPr/>
              <a:t>1/31/2024</a:t>
            </a:fld>
            <a:endParaRPr lang="en-US" dirty="0"/>
          </a:p>
        </p:txBody>
      </p:sp>
      <p:sp>
        <p:nvSpPr>
          <p:cNvPr id="4" name="Footer Placeholder 3">
            <a:extLst>
              <a:ext uri="{FF2B5EF4-FFF2-40B4-BE49-F238E27FC236}">
                <a16:creationId xmlns:a16="http://schemas.microsoft.com/office/drawing/2014/main" id="{5BA6B67E-8537-5955-9A22-54D4C8EF72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BB6EE2A-8588-BCEB-37EF-314AC20E1997}"/>
              </a:ext>
            </a:extLst>
          </p:cNvPr>
          <p:cNvSpPr>
            <a:spLocks noGrp="1"/>
          </p:cNvSpPr>
          <p:nvPr>
            <p:ph type="sldNum" sz="quarter" idx="12"/>
          </p:nvPr>
        </p:nvSpPr>
        <p:spPr>
          <a:xfrm>
            <a:off x="8610600" y="6356350"/>
            <a:ext cx="2743200" cy="365125"/>
          </a:xfrm>
          <a:prstGeom prst="rect">
            <a:avLst/>
          </a:prstGeom>
        </p:spPr>
        <p:txBody>
          <a:bodyPr/>
          <a:lstStyle/>
          <a:p>
            <a:fld id="{08AB70BE-1769-45B8-85A6-0C837432C7E6}" type="slidenum">
              <a:rPr lang="en-US" smtClean="0"/>
              <a:pPr/>
              <a:t>‹#›</a:t>
            </a:fld>
            <a:endParaRPr lang="en-US"/>
          </a:p>
        </p:txBody>
      </p:sp>
      <p:sp>
        <p:nvSpPr>
          <p:cNvPr id="6" name="Rectangle 5">
            <a:extLst>
              <a:ext uri="{FF2B5EF4-FFF2-40B4-BE49-F238E27FC236}">
                <a16:creationId xmlns:a16="http://schemas.microsoft.com/office/drawing/2014/main" id="{8EEB50E4-7E92-0D41-62E8-EA6C66715AE3}"/>
              </a:ext>
            </a:extLst>
          </p:cNvPr>
          <p:cNvSpPr/>
          <p:nvPr/>
        </p:nvSpPr>
        <p:spPr>
          <a:xfrm>
            <a:off x="0" y="0"/>
            <a:ext cx="12192000" cy="6858000"/>
          </a:xfrm>
          <a:prstGeom prst="rect">
            <a:avLst/>
          </a:prstGeom>
          <a:solidFill>
            <a:srgbClr val="EA067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erson showing something on a computer to a child&#10;&#10;Description automatically generated">
            <a:extLst>
              <a:ext uri="{FF2B5EF4-FFF2-40B4-BE49-F238E27FC236}">
                <a16:creationId xmlns:a16="http://schemas.microsoft.com/office/drawing/2014/main" id="{19B34D72-DDD2-869C-084D-0D42520FC4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1300" y="-834920"/>
            <a:ext cx="8801101" cy="8801101"/>
          </a:xfrm>
          <a:prstGeom prst="rect">
            <a:avLst/>
          </a:prstGeom>
        </p:spPr>
      </p:pic>
      <p:pic>
        <p:nvPicPr>
          <p:cNvPr id="11" name="Picture 10" descr="A pink diamond on a black background&#10;&#10;Description automatically generated">
            <a:extLst>
              <a:ext uri="{FF2B5EF4-FFF2-40B4-BE49-F238E27FC236}">
                <a16:creationId xmlns:a16="http://schemas.microsoft.com/office/drawing/2014/main" id="{82312700-B45D-E00D-4A40-04C7CADB0F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120" y="-1744980"/>
            <a:ext cx="4084320" cy="4084320"/>
          </a:xfrm>
          <a:prstGeom prst="rect">
            <a:avLst/>
          </a:prstGeom>
        </p:spPr>
      </p:pic>
      <p:pic>
        <p:nvPicPr>
          <p:cNvPr id="12" name="Picture 11" descr="A pink diamond on a black background&#10;&#10;Description automatically generated">
            <a:extLst>
              <a:ext uri="{FF2B5EF4-FFF2-40B4-BE49-F238E27FC236}">
                <a16:creationId xmlns:a16="http://schemas.microsoft.com/office/drawing/2014/main" id="{DE4B626B-8FD7-31DD-9DB4-8AE47286D2F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81400" y="4815840"/>
            <a:ext cx="4084320" cy="4084320"/>
          </a:xfrm>
          <a:prstGeom prst="rect">
            <a:avLst/>
          </a:prstGeom>
        </p:spPr>
      </p:pic>
      <p:sp>
        <p:nvSpPr>
          <p:cNvPr id="17" name="Text Placeholder 88">
            <a:extLst>
              <a:ext uri="{FF2B5EF4-FFF2-40B4-BE49-F238E27FC236}">
                <a16:creationId xmlns:a16="http://schemas.microsoft.com/office/drawing/2014/main" id="{DB92E3CF-AA8C-2585-B6C6-102496CC1F1B}"/>
              </a:ext>
            </a:extLst>
          </p:cNvPr>
          <p:cNvSpPr>
            <a:spLocks noGrp="1"/>
          </p:cNvSpPr>
          <p:nvPr>
            <p:ph type="body" sz="quarter" idx="13"/>
          </p:nvPr>
        </p:nvSpPr>
        <p:spPr>
          <a:xfrm>
            <a:off x="892971" y="3778670"/>
            <a:ext cx="4959350" cy="469900"/>
          </a:xfrm>
          <a:prstGeom prst="rect">
            <a:avLst/>
          </a:prstGeom>
        </p:spPr>
        <p:txBody>
          <a:bodyPr/>
          <a:lstStyle>
            <a:lvl1pPr marL="0" indent="0">
              <a:buNone/>
              <a:defRPr sz="1800" b="1" i="0">
                <a:solidFill>
                  <a:srgbClr val="FFB81C"/>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
        <p:nvSpPr>
          <p:cNvPr id="18" name="Text Placeholder 86">
            <a:extLst>
              <a:ext uri="{FF2B5EF4-FFF2-40B4-BE49-F238E27FC236}">
                <a16:creationId xmlns:a16="http://schemas.microsoft.com/office/drawing/2014/main" id="{DEE37DFF-3D3B-9978-BC10-3E98934C7AE8}"/>
              </a:ext>
            </a:extLst>
          </p:cNvPr>
          <p:cNvSpPr>
            <a:spLocks noGrp="1"/>
          </p:cNvSpPr>
          <p:nvPr>
            <p:ph type="body" sz="quarter" idx="14" hasCustomPrompt="1"/>
          </p:nvPr>
        </p:nvSpPr>
        <p:spPr>
          <a:xfrm>
            <a:off x="892972" y="2234512"/>
            <a:ext cx="4707730" cy="1238250"/>
          </a:xfrm>
          <a:prstGeom prst="rect">
            <a:avLst/>
          </a:prstGeom>
        </p:spPr>
        <p:txBody>
          <a:bodyPr/>
          <a:lstStyle>
            <a:lvl1pPr marL="0" indent="0">
              <a:buNone/>
              <a:defRPr sz="45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Tree>
    <p:extLst>
      <p:ext uri="{BB962C8B-B14F-4D97-AF65-F5344CB8AC3E}">
        <p14:creationId xmlns:p14="http://schemas.microsoft.com/office/powerpoint/2010/main" val="21819687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7667438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71.emf"/><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hyperlink" Target="https://www.geogebra.org/m/aJv7KdWB#material/Z39w5RnP" TargetMode="Externa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5A038-CAC9-1051-874D-8F9C8B851CB7}"/>
              </a:ext>
            </a:extLst>
          </p:cNvPr>
          <p:cNvSpPr>
            <a:spLocks noGrp="1"/>
          </p:cNvSpPr>
          <p:nvPr>
            <p:ph type="body" sz="quarter" idx="13"/>
          </p:nvPr>
        </p:nvSpPr>
        <p:spPr>
          <a:xfrm>
            <a:off x="892971" y="2234512"/>
            <a:ext cx="4906019" cy="1238250"/>
          </a:xfrm>
        </p:spPr>
        <p:txBody>
          <a:bodyPr>
            <a:normAutofit/>
          </a:bodyPr>
          <a:lstStyle/>
          <a:p>
            <a:r>
              <a:rPr lang="en-US" sz="3100"/>
              <a:t>Understanding Surface Area of Triangular Prisms</a:t>
            </a:r>
          </a:p>
        </p:txBody>
      </p:sp>
      <p:sp>
        <p:nvSpPr>
          <p:cNvPr id="4" name="Text Placeholder 2">
            <a:extLst>
              <a:ext uri="{FF2B5EF4-FFF2-40B4-BE49-F238E27FC236}">
                <a16:creationId xmlns:a16="http://schemas.microsoft.com/office/drawing/2014/main" id="{CC1279C9-690C-CF49-D8B1-E9A4B2C686AB}"/>
              </a:ext>
            </a:extLst>
          </p:cNvPr>
          <p:cNvSpPr>
            <a:spLocks noGrp="1"/>
          </p:cNvSpPr>
          <p:nvPr>
            <p:ph type="body" sz="quarter" idx="14"/>
          </p:nvPr>
        </p:nvSpPr>
        <p:spPr>
          <a:xfrm>
            <a:off x="883570" y="3689249"/>
            <a:ext cx="4959350" cy="469900"/>
          </a:xfrm>
        </p:spPr>
        <p:txBody>
          <a:bodyPr/>
          <a:lstStyle/>
          <a:p>
            <a:r>
              <a:rPr lang="en-US" dirty="0"/>
              <a:t>Math 6B Unit 7 Lesson 9</a:t>
            </a:r>
          </a:p>
        </p:txBody>
      </p:sp>
    </p:spTree>
    <p:extLst>
      <p:ext uri="{BB962C8B-B14F-4D97-AF65-F5344CB8AC3E}">
        <p14:creationId xmlns:p14="http://schemas.microsoft.com/office/powerpoint/2010/main" val="6462367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867A98-3A5C-5D8D-D302-FB1432E1E7FA}"/>
              </a:ext>
            </a:extLst>
          </p:cNvPr>
          <p:cNvSpPr>
            <a:spLocks noGrp="1"/>
          </p:cNvSpPr>
          <p:nvPr>
            <p:ph type="title"/>
          </p:nvPr>
        </p:nvSpPr>
        <p:spPr/>
        <p:txBody>
          <a:bodyPr/>
          <a:lstStyle/>
          <a:p>
            <a:r>
              <a:rPr lang="en-US" dirty="0"/>
              <a:t>Practice</a:t>
            </a:r>
          </a:p>
        </p:txBody>
      </p:sp>
      <p:pic>
        <p:nvPicPr>
          <p:cNvPr id="5" name="Content Placeholder 4" descr="A diagram of a triangle&#10;&#10;Description automatically generated">
            <a:extLst>
              <a:ext uri="{FF2B5EF4-FFF2-40B4-BE49-F238E27FC236}">
                <a16:creationId xmlns:a16="http://schemas.microsoft.com/office/drawing/2014/main" id="{14B5ED79-1177-3A86-3B6D-77B8EAAB5B80}"/>
              </a:ext>
            </a:extLst>
          </p:cNvPr>
          <p:cNvPicPr>
            <a:picLocks noGrp="1" noChangeAspect="1"/>
          </p:cNvPicPr>
          <p:nvPr>
            <p:ph idx="1"/>
          </p:nvPr>
        </p:nvPicPr>
        <p:blipFill>
          <a:blip r:embed="rId2"/>
          <a:stretch>
            <a:fillRect/>
          </a:stretch>
        </p:blipFill>
        <p:spPr>
          <a:xfrm>
            <a:off x="3841408" y="2009775"/>
            <a:ext cx="4769533" cy="4013200"/>
          </a:xfrm>
        </p:spPr>
      </p:pic>
    </p:spTree>
    <p:extLst>
      <p:ext uri="{BB962C8B-B14F-4D97-AF65-F5344CB8AC3E}">
        <p14:creationId xmlns:p14="http://schemas.microsoft.com/office/powerpoint/2010/main" val="21402730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4EB48-0325-1193-EE7A-F5B0D2464CBF}"/>
              </a:ext>
            </a:extLst>
          </p:cNvPr>
          <p:cNvSpPr>
            <a:spLocks noGrp="1"/>
          </p:cNvSpPr>
          <p:nvPr>
            <p:ph type="title"/>
          </p:nvPr>
        </p:nvSpPr>
        <p:spPr/>
        <p:txBody>
          <a:bodyPr/>
          <a:lstStyle/>
          <a:p>
            <a:r>
              <a:rPr lang="en-US" dirty="0"/>
              <a:t>Answer</a:t>
            </a:r>
          </a:p>
        </p:txBody>
      </p:sp>
      <p:pic>
        <p:nvPicPr>
          <p:cNvPr id="4" name="Content Placeholder 3" descr="A black text on a white background&#10;&#10;Description automatically generated">
            <a:extLst>
              <a:ext uri="{FF2B5EF4-FFF2-40B4-BE49-F238E27FC236}">
                <a16:creationId xmlns:a16="http://schemas.microsoft.com/office/drawing/2014/main" id="{107A390D-A4C0-8ED9-13F7-25AE56BC3E78}"/>
              </a:ext>
            </a:extLst>
          </p:cNvPr>
          <p:cNvPicPr>
            <a:picLocks noGrp="1" noChangeAspect="1"/>
          </p:cNvPicPr>
          <p:nvPr>
            <p:ph idx="1"/>
          </p:nvPr>
        </p:nvPicPr>
        <p:blipFill>
          <a:blip r:embed="rId2"/>
          <a:stretch>
            <a:fillRect/>
          </a:stretch>
        </p:blipFill>
        <p:spPr>
          <a:xfrm>
            <a:off x="1149317" y="2497679"/>
            <a:ext cx="10135139" cy="1630212"/>
          </a:xfrm>
        </p:spPr>
      </p:pic>
    </p:spTree>
    <p:extLst>
      <p:ext uri="{BB962C8B-B14F-4D97-AF65-F5344CB8AC3E}">
        <p14:creationId xmlns:p14="http://schemas.microsoft.com/office/powerpoint/2010/main" val="30474205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EB338B-2C21-825B-0F1C-E027EB0F214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DA8EAE3-FD1A-1965-6103-439989DE64D4}"/>
              </a:ext>
            </a:extLst>
          </p:cNvPr>
          <p:cNvSpPr>
            <a:spLocks noGrp="1"/>
          </p:cNvSpPr>
          <p:nvPr>
            <p:ph type="title"/>
          </p:nvPr>
        </p:nvSpPr>
        <p:spPr/>
        <p:txBody>
          <a:bodyPr/>
          <a:lstStyle/>
          <a:p>
            <a:r>
              <a:rPr lang="en-US" dirty="0"/>
              <a:t>Practice</a:t>
            </a:r>
          </a:p>
        </p:txBody>
      </p:sp>
      <p:pic>
        <p:nvPicPr>
          <p:cNvPr id="6" name="Content Placeholder 5" descr="A triangular prism with different angles&#10;&#10;Description automatically generated">
            <a:extLst>
              <a:ext uri="{FF2B5EF4-FFF2-40B4-BE49-F238E27FC236}">
                <a16:creationId xmlns:a16="http://schemas.microsoft.com/office/drawing/2014/main" id="{DC39687D-B4D7-5DC2-1B97-8F5CFFA77A29}"/>
              </a:ext>
            </a:extLst>
          </p:cNvPr>
          <p:cNvPicPr>
            <a:picLocks noGrp="1" noChangeAspect="1"/>
          </p:cNvPicPr>
          <p:nvPr>
            <p:ph idx="1"/>
          </p:nvPr>
        </p:nvPicPr>
        <p:blipFill>
          <a:blip r:embed="rId2"/>
          <a:stretch>
            <a:fillRect/>
          </a:stretch>
        </p:blipFill>
        <p:spPr>
          <a:xfrm>
            <a:off x="4213265" y="2009775"/>
            <a:ext cx="4025820" cy="4013200"/>
          </a:xfrm>
        </p:spPr>
      </p:pic>
    </p:spTree>
    <p:extLst>
      <p:ext uri="{BB962C8B-B14F-4D97-AF65-F5344CB8AC3E}">
        <p14:creationId xmlns:p14="http://schemas.microsoft.com/office/powerpoint/2010/main" val="26610202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15A9A2-3B12-18A5-7E1A-07FA8FE4D7C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22119A0-852E-1A1B-9C75-39722506D429}"/>
              </a:ext>
            </a:extLst>
          </p:cNvPr>
          <p:cNvSpPr>
            <a:spLocks noGrp="1"/>
          </p:cNvSpPr>
          <p:nvPr>
            <p:ph type="title"/>
          </p:nvPr>
        </p:nvSpPr>
        <p:spPr/>
        <p:txBody>
          <a:bodyPr/>
          <a:lstStyle/>
          <a:p>
            <a:r>
              <a:rPr lang="en-US" dirty="0"/>
              <a:t>Answer</a:t>
            </a:r>
          </a:p>
        </p:txBody>
      </p:sp>
      <p:pic>
        <p:nvPicPr>
          <p:cNvPr id="6" name="Content Placeholder 5">
            <a:extLst>
              <a:ext uri="{FF2B5EF4-FFF2-40B4-BE49-F238E27FC236}">
                <a16:creationId xmlns:a16="http://schemas.microsoft.com/office/drawing/2014/main" id="{B9A35D9A-A07F-181D-A013-C929623913E6}"/>
              </a:ext>
            </a:extLst>
          </p:cNvPr>
          <p:cNvPicPr>
            <a:picLocks noGrp="1" noChangeAspect="1"/>
          </p:cNvPicPr>
          <p:nvPr>
            <p:ph idx="1"/>
          </p:nvPr>
        </p:nvPicPr>
        <p:blipFill>
          <a:blip r:embed="rId2"/>
          <a:stretch>
            <a:fillRect/>
          </a:stretch>
        </p:blipFill>
        <p:spPr>
          <a:xfrm>
            <a:off x="4363780" y="2009775"/>
            <a:ext cx="3724789" cy="4013200"/>
          </a:xfrm>
        </p:spPr>
      </p:pic>
    </p:spTree>
    <p:extLst>
      <p:ext uri="{BB962C8B-B14F-4D97-AF65-F5344CB8AC3E}">
        <p14:creationId xmlns:p14="http://schemas.microsoft.com/office/powerpoint/2010/main" val="19932593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2F42E-CC78-6F9A-B0C6-FF48F53EA879}"/>
              </a:ext>
            </a:extLst>
          </p:cNvPr>
          <p:cNvSpPr>
            <a:spLocks noGrp="1"/>
          </p:cNvSpPr>
          <p:nvPr>
            <p:ph type="title"/>
          </p:nvPr>
        </p:nvSpPr>
        <p:spPr/>
        <p:txBody>
          <a:bodyPr vert="horz" lIns="91440" tIns="45720" rIns="91440" bIns="45720" rtlCol="0" anchor="ctr">
            <a:normAutofit fontScale="90000"/>
          </a:bodyPr>
          <a:lstStyle/>
          <a:p>
            <a:r>
              <a:rPr lang="en-US" sz="3400" dirty="0"/>
              <a:t>Summary of Understanding Surface Area of Triangular Prisms</a:t>
            </a:r>
          </a:p>
        </p:txBody>
      </p:sp>
      <p:sp>
        <p:nvSpPr>
          <p:cNvPr id="4" name="Content Placeholder 3">
            <a:extLst>
              <a:ext uri="{FF2B5EF4-FFF2-40B4-BE49-F238E27FC236}">
                <a16:creationId xmlns:a16="http://schemas.microsoft.com/office/drawing/2014/main" id="{D7EA6A9F-63F5-22E0-DBD3-0C22796981D6}"/>
              </a:ext>
            </a:extLst>
          </p:cNvPr>
          <p:cNvSpPr>
            <a:spLocks noGrp="1"/>
          </p:cNvSpPr>
          <p:nvPr>
            <p:ph idx="4294967295"/>
          </p:nvPr>
        </p:nvSpPr>
        <p:spPr>
          <a:xfrm>
            <a:off x="838200" y="2671256"/>
            <a:ext cx="10515600" cy="4013200"/>
          </a:xfrm>
          <a:prstGeom prst="rect">
            <a:avLst/>
          </a:prstGeom>
        </p:spPr>
        <p:txBody>
          <a:bodyPr vert="horz" lIns="91440" tIns="45720" rIns="91440" bIns="45720" rtlCol="0">
            <a:normAutofit/>
          </a:bodyPr>
          <a:lstStyle/>
          <a:p>
            <a:pPr>
              <a:lnSpc>
                <a:spcPct val="110000"/>
              </a:lnSpc>
            </a:pPr>
            <a:r>
              <a:rPr lang="en-US" sz="1800" dirty="0"/>
              <a:t>A triangular prism has 5 faces, 2 triangles, and 3 rectangles.</a:t>
            </a:r>
          </a:p>
          <a:p>
            <a:pPr>
              <a:lnSpc>
                <a:spcPct val="110000"/>
              </a:lnSpc>
            </a:pPr>
            <a:r>
              <a:rPr lang="en-US" sz="1800" dirty="0"/>
              <a:t>The base of a triangular prism is one of the triangles, and the height is the perpendicular distance between the bases.</a:t>
            </a:r>
          </a:p>
          <a:p>
            <a:pPr>
              <a:lnSpc>
                <a:spcPct val="110000"/>
              </a:lnSpc>
            </a:pPr>
            <a:r>
              <a:rPr lang="en-US" sz="1800" dirty="0"/>
              <a:t>The slant height is the distance between the apex and midpoint of a side of the base.</a:t>
            </a:r>
          </a:p>
          <a:p>
            <a:pPr>
              <a:lnSpc>
                <a:spcPct val="110000"/>
              </a:lnSpc>
            </a:pPr>
            <a:r>
              <a:rPr lang="en-US" sz="1800" dirty="0"/>
              <a:t>The lateral area of a triangular prism is the sum of the area of three rectangles.</a:t>
            </a:r>
          </a:p>
          <a:p>
            <a:pPr>
              <a:lnSpc>
                <a:spcPct val="110000"/>
              </a:lnSpc>
            </a:pPr>
            <a:r>
              <a:rPr lang="en-US" sz="1800" dirty="0"/>
              <a:t>The total surface area of a triangular prism is the sum of the lateral area and the area of two triangles.</a:t>
            </a:r>
          </a:p>
          <a:p>
            <a:pPr>
              <a:lnSpc>
                <a:spcPct val="110000"/>
              </a:lnSpc>
            </a:pPr>
            <a:r>
              <a:rPr lang="en-US" sz="1800" dirty="0"/>
              <a:t>Real-life applications of triangular prisms include roofs of houses and shipping containers.</a:t>
            </a:r>
          </a:p>
          <a:p>
            <a:pPr>
              <a:lnSpc>
                <a:spcPct val="110000"/>
              </a:lnSpc>
            </a:pPr>
            <a:r>
              <a:rPr lang="en-US" sz="1800" dirty="0"/>
              <a:t>Knowing how to calculate the surface area of a triangular prism is important in architecture, engineering, and design.</a:t>
            </a:r>
          </a:p>
        </p:txBody>
      </p:sp>
    </p:spTree>
    <p:extLst>
      <p:ext uri="{BB962C8B-B14F-4D97-AF65-F5344CB8AC3E}">
        <p14:creationId xmlns:p14="http://schemas.microsoft.com/office/powerpoint/2010/main" val="13473310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014928E-CD26-6B53-EE04-9BB65B9D850F}"/>
              </a:ext>
            </a:extLst>
          </p:cNvPr>
          <p:cNvSpPr/>
          <p:nvPr/>
        </p:nvSpPr>
        <p:spPr>
          <a:xfrm>
            <a:off x="0" y="0"/>
            <a:ext cx="12192000" cy="685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1206DF3D-EFE5-C18C-37C3-8F867DBC59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97131" y="2832100"/>
            <a:ext cx="3397738" cy="1193800"/>
          </a:xfrm>
          <a:prstGeom prst="rect">
            <a:avLst/>
          </a:prstGeom>
        </p:spPr>
      </p:pic>
    </p:spTree>
    <p:extLst>
      <p:ext uri="{BB962C8B-B14F-4D97-AF65-F5344CB8AC3E}">
        <p14:creationId xmlns:p14="http://schemas.microsoft.com/office/powerpoint/2010/main" val="41720264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DB1A9E60-3B3B-5E13-5CFC-93ED29276D3A}"/>
              </a:ext>
            </a:extLst>
          </p:cNvPr>
          <p:cNvSpPr>
            <a:spLocks noGrp="1"/>
          </p:cNvSpPr>
          <p:nvPr>
            <p:ph type="body" sz="quarter" idx="13"/>
          </p:nvPr>
        </p:nvSpPr>
        <p:spPr>
          <a:xfrm>
            <a:off x="4866363" y="2665380"/>
            <a:ext cx="6370389" cy="3589518"/>
          </a:xfrm>
        </p:spPr>
        <p:txBody>
          <a:bodyPr vert="horz" lIns="91440" tIns="45720" rIns="91440" bIns="45720" rtlCol="0">
            <a:noAutofit/>
          </a:bodyPr>
          <a:lstStyle/>
          <a:p>
            <a:pPr marL="285750" indent="-285750">
              <a:buFont typeface="Wingdings" panose="05000000000000000000" pitchFamily="2" charset="2"/>
              <a:buChar char="q"/>
            </a:pPr>
            <a:r>
              <a:rPr lang="en-US" sz="2400" dirty="0"/>
              <a:t>Triangular prisms have 5 faces</a:t>
            </a:r>
          </a:p>
          <a:p>
            <a:pPr marL="285750" indent="-285750">
              <a:buFont typeface="Wingdings" panose="05000000000000000000" pitchFamily="2" charset="2"/>
              <a:buChar char="q"/>
            </a:pPr>
            <a:r>
              <a:rPr lang="en-US" sz="2400" dirty="0"/>
              <a:t>2 triangles and 3 rectangles</a:t>
            </a:r>
          </a:p>
          <a:p>
            <a:pPr marL="285750" indent="-285750">
              <a:buFont typeface="Wingdings" panose="05000000000000000000" pitchFamily="2" charset="2"/>
              <a:buChar char="q"/>
            </a:pPr>
            <a:r>
              <a:rPr lang="en-US" sz="2400" dirty="0"/>
              <a:t>Base: one of the triangles</a:t>
            </a:r>
          </a:p>
          <a:p>
            <a:pPr marL="285750" indent="-285750">
              <a:buFont typeface="Wingdings" panose="05000000000000000000" pitchFamily="2" charset="2"/>
              <a:buChar char="q"/>
            </a:pPr>
            <a:r>
              <a:rPr lang="en-US" sz="2400" dirty="0"/>
              <a:t>Height: perpendicular distance between the bases</a:t>
            </a:r>
          </a:p>
          <a:p>
            <a:pPr marL="285750" indent="-285750">
              <a:buFont typeface="Wingdings" panose="05000000000000000000" pitchFamily="2" charset="2"/>
              <a:buChar char="q"/>
            </a:pPr>
            <a:r>
              <a:rPr lang="en-US" sz="2400" dirty="0"/>
              <a:t>Slant Height: the distance between the apex and midpoint of a side of the base</a:t>
            </a:r>
          </a:p>
        </p:txBody>
      </p:sp>
      <p:sp>
        <p:nvSpPr>
          <p:cNvPr id="2" name="Title 1">
            <a:extLst>
              <a:ext uri="{FF2B5EF4-FFF2-40B4-BE49-F238E27FC236}">
                <a16:creationId xmlns:a16="http://schemas.microsoft.com/office/drawing/2014/main" id="{88A2933F-A701-53BA-2804-4E14DF662A4E}"/>
              </a:ext>
            </a:extLst>
          </p:cNvPr>
          <p:cNvSpPr>
            <a:spLocks noGrp="1"/>
          </p:cNvSpPr>
          <p:nvPr>
            <p:ph type="title" idx="4294967295"/>
          </p:nvPr>
        </p:nvSpPr>
        <p:spPr>
          <a:xfrm>
            <a:off x="0" y="511175"/>
            <a:ext cx="9344025" cy="1155700"/>
          </a:xfrm>
        </p:spPr>
        <p:txBody>
          <a:bodyPr vert="horz" lIns="91440" tIns="45720" rIns="91440" bIns="45720" rtlCol="0" anchor="ctr">
            <a:normAutofit/>
          </a:bodyPr>
          <a:lstStyle/>
          <a:p>
            <a:r>
              <a:rPr lang="en-US" sz="3700" dirty="0">
                <a:solidFill>
                  <a:srgbClr val="FFFFFF"/>
                </a:solidFill>
              </a:rPr>
              <a:t>Identifying the Parts of a Triangular Prism</a:t>
            </a:r>
          </a:p>
        </p:txBody>
      </p:sp>
      <p:pic>
        <p:nvPicPr>
          <p:cNvPr id="3" name="Picture 2">
            <a:extLst>
              <a:ext uri="{FF2B5EF4-FFF2-40B4-BE49-F238E27FC236}">
                <a16:creationId xmlns:a16="http://schemas.microsoft.com/office/drawing/2014/main" id="{3657C0D9-B4A9-ADC4-B111-D851B3BA6544}"/>
              </a:ext>
            </a:extLst>
          </p:cNvPr>
          <p:cNvPicPr>
            <a:picLocks noChangeAspect="1"/>
          </p:cNvPicPr>
          <p:nvPr/>
        </p:nvPicPr>
        <p:blipFill>
          <a:blip r:embed="rId3"/>
          <a:stretch>
            <a:fillRect/>
          </a:stretch>
        </p:blipFill>
        <p:spPr>
          <a:xfrm>
            <a:off x="382114" y="661469"/>
            <a:ext cx="4248252" cy="2616752"/>
          </a:xfrm>
          <a:prstGeom prst="rect">
            <a:avLst/>
          </a:prstGeom>
        </p:spPr>
      </p:pic>
    </p:spTree>
    <p:extLst>
      <p:ext uri="{BB962C8B-B14F-4D97-AF65-F5344CB8AC3E}">
        <p14:creationId xmlns:p14="http://schemas.microsoft.com/office/powerpoint/2010/main" val="23306521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C96D6-C2DF-ACFB-1156-4003A5AFCEDC}"/>
              </a:ext>
            </a:extLst>
          </p:cNvPr>
          <p:cNvSpPr>
            <a:spLocks noGrp="1"/>
          </p:cNvSpPr>
          <p:nvPr>
            <p:ph type="title"/>
          </p:nvPr>
        </p:nvSpPr>
        <p:spPr>
          <a:xfrm>
            <a:off x="979714" y="1006774"/>
            <a:ext cx="10515600" cy="729157"/>
          </a:xfrm>
        </p:spPr>
        <p:txBody>
          <a:bodyPr vert="horz" lIns="91440" tIns="45720" rIns="91440" bIns="45720" rtlCol="0">
            <a:normAutofit/>
          </a:bodyPr>
          <a:lstStyle/>
          <a:p>
            <a:r>
              <a:rPr lang="en-US" sz="3700"/>
              <a:t>Calculating the Lateral Area of a Triangular Prism</a:t>
            </a:r>
          </a:p>
        </p:txBody>
      </p:sp>
      <p:graphicFrame>
        <p:nvGraphicFramePr>
          <p:cNvPr id="8" name="Content Placeholder 3">
            <a:extLst>
              <a:ext uri="{FF2B5EF4-FFF2-40B4-BE49-F238E27FC236}">
                <a16:creationId xmlns:a16="http://schemas.microsoft.com/office/drawing/2014/main" id="{9DFF0C23-6AEC-9574-0534-7C128058A852}"/>
              </a:ext>
            </a:extLst>
          </p:cNvPr>
          <p:cNvGraphicFramePr>
            <a:graphicFrameLocks noGrp="1"/>
          </p:cNvGraphicFramePr>
          <p:nvPr>
            <p:ph idx="1"/>
            <p:extLst>
              <p:ext uri="{D42A27DB-BD31-4B8C-83A1-F6EECF244321}">
                <p14:modId xmlns:p14="http://schemas.microsoft.com/office/powerpoint/2010/main" val="1913278621"/>
              </p:ext>
            </p:extLst>
          </p:nvPr>
        </p:nvGraphicFramePr>
        <p:xfrm>
          <a:off x="968828" y="2009617"/>
          <a:ext cx="10515600" cy="40134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363628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AE234-341E-1062-40C4-3CF203822F36}"/>
              </a:ext>
            </a:extLst>
          </p:cNvPr>
          <p:cNvSpPr>
            <a:spLocks noGrp="1"/>
          </p:cNvSpPr>
          <p:nvPr>
            <p:ph type="title"/>
          </p:nvPr>
        </p:nvSpPr>
        <p:spPr>
          <a:xfrm>
            <a:off x="961029" y="1006774"/>
            <a:ext cx="10515600" cy="729157"/>
          </a:xfrm>
        </p:spPr>
        <p:txBody>
          <a:bodyPr vert="horz" lIns="91440" tIns="45720" rIns="91440" bIns="45720" rtlCol="0">
            <a:normAutofit/>
          </a:bodyPr>
          <a:lstStyle/>
          <a:p>
            <a:r>
              <a:rPr lang="en-US" sz="3100"/>
              <a:t>Calculating the Total Surface Area of a Triangular Prism</a:t>
            </a:r>
          </a:p>
        </p:txBody>
      </p:sp>
      <p:graphicFrame>
        <p:nvGraphicFramePr>
          <p:cNvPr id="8" name="Content Placeholder 3">
            <a:extLst>
              <a:ext uri="{FF2B5EF4-FFF2-40B4-BE49-F238E27FC236}">
                <a16:creationId xmlns:a16="http://schemas.microsoft.com/office/drawing/2014/main" id="{5E8AD8BE-9C01-2681-4C61-9F946DFADEC3}"/>
              </a:ext>
            </a:extLst>
          </p:cNvPr>
          <p:cNvGraphicFramePr>
            <a:graphicFrameLocks noGrp="1"/>
          </p:cNvGraphicFramePr>
          <p:nvPr>
            <p:ph idx="1"/>
            <p:extLst>
              <p:ext uri="{D42A27DB-BD31-4B8C-83A1-F6EECF244321}">
                <p14:modId xmlns:p14="http://schemas.microsoft.com/office/powerpoint/2010/main" val="2461835859"/>
              </p:ext>
            </p:extLst>
          </p:nvPr>
        </p:nvGraphicFramePr>
        <p:xfrm>
          <a:off x="968828" y="2009617"/>
          <a:ext cx="10515600" cy="40134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340227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576544-BDCE-9462-3D5E-229219D5FBC4}"/>
              </a:ext>
            </a:extLst>
          </p:cNvPr>
          <p:cNvSpPr>
            <a:spLocks noGrp="1"/>
          </p:cNvSpPr>
          <p:nvPr>
            <p:ph type="title"/>
          </p:nvPr>
        </p:nvSpPr>
        <p:spPr>
          <a:xfrm>
            <a:off x="914401" y="591668"/>
            <a:ext cx="6397496" cy="1544951"/>
          </a:xfrm>
        </p:spPr>
        <p:txBody>
          <a:bodyPr vert="horz" lIns="91440" tIns="45720" rIns="91440" bIns="45720" rtlCol="0" anchor="ctr">
            <a:normAutofit/>
          </a:bodyPr>
          <a:lstStyle/>
          <a:p>
            <a:pPr>
              <a:lnSpc>
                <a:spcPct val="100000"/>
              </a:lnSpc>
            </a:pPr>
            <a:r>
              <a:rPr lang="en-US"/>
              <a:t>Real-Life Applications of Triangular Prisms</a:t>
            </a:r>
          </a:p>
        </p:txBody>
      </p:sp>
      <p:pic>
        <p:nvPicPr>
          <p:cNvPr id="5" name="Content Placeholder 4" descr="Three chamfered corners of abutting building, with diagonal painted brickwork facade and shingles, viewed from skewed angle">
            <a:extLst>
              <a:ext uri="{FF2B5EF4-FFF2-40B4-BE49-F238E27FC236}">
                <a16:creationId xmlns:a16="http://schemas.microsoft.com/office/drawing/2014/main" id="{17721C35-917B-3AEB-F0E6-E0F708FC1CF3}"/>
              </a:ext>
            </a:extLst>
          </p:cNvPr>
          <p:cNvPicPr>
            <a:picLocks noGrp="1" noChangeAspect="1"/>
          </p:cNvPicPr>
          <p:nvPr>
            <p:ph sz="half" idx="1"/>
          </p:nvPr>
        </p:nvPicPr>
        <p:blipFill rotWithShape="1">
          <a:blip r:embed="rId3"/>
          <a:srcRect l="22489" r="36055" b="1"/>
          <a:stretch/>
        </p:blipFill>
        <p:spPr>
          <a:xfrm>
            <a:off x="7924803" y="1"/>
            <a:ext cx="4267197" cy="6870626"/>
          </a:xfrm>
          <a:prstGeom prst="rect">
            <a:avLst/>
          </a:prstGeom>
        </p:spPr>
      </p:pic>
      <p:sp>
        <p:nvSpPr>
          <p:cNvPr id="4" name="Content Placeholder 3">
            <a:extLst>
              <a:ext uri="{FF2B5EF4-FFF2-40B4-BE49-F238E27FC236}">
                <a16:creationId xmlns:a16="http://schemas.microsoft.com/office/drawing/2014/main" id="{26096ECE-8D43-C1D9-C477-E95717B86B8D}"/>
              </a:ext>
            </a:extLst>
          </p:cNvPr>
          <p:cNvSpPr>
            <a:spLocks noGrp="1"/>
          </p:cNvSpPr>
          <p:nvPr>
            <p:ph sz="half" idx="2"/>
          </p:nvPr>
        </p:nvSpPr>
        <p:spPr>
          <a:xfrm>
            <a:off x="914400" y="2143910"/>
            <a:ext cx="6096000" cy="4033054"/>
          </a:xfrm>
        </p:spPr>
        <p:txBody>
          <a:bodyPr vert="horz" lIns="91440" tIns="45720" rIns="91440" bIns="45720" rtlCol="0">
            <a:normAutofit/>
          </a:bodyPr>
          <a:lstStyle/>
          <a:p>
            <a:r>
              <a:rPr lang="en-US"/>
              <a:t>Examples: roofs of houses, shipping containers</a:t>
            </a:r>
          </a:p>
          <a:p>
            <a:r>
              <a:rPr lang="en-US"/>
              <a:t>Triangular prisms are used in architecture, engineering, and design</a:t>
            </a:r>
          </a:p>
          <a:p>
            <a:r>
              <a:rPr lang="en-US"/>
              <a:t>Knowing how to calculate their surface area is important in these fields</a:t>
            </a:r>
          </a:p>
        </p:txBody>
      </p:sp>
    </p:spTree>
    <p:extLst>
      <p:ext uri="{BB962C8B-B14F-4D97-AF65-F5344CB8AC3E}">
        <p14:creationId xmlns:p14="http://schemas.microsoft.com/office/powerpoint/2010/main" val="12585033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CCC72-5E58-C4E1-A976-8FCF7B42B771}"/>
              </a:ext>
            </a:extLst>
          </p:cNvPr>
          <p:cNvSpPr>
            <a:spLocks noGrp="1"/>
          </p:cNvSpPr>
          <p:nvPr>
            <p:ph type="title"/>
          </p:nvPr>
        </p:nvSpPr>
        <p:spPr/>
        <p:txBody>
          <a:bodyPr/>
          <a:lstStyle/>
          <a:p>
            <a:endParaRPr lang="en-US" dirty="0"/>
          </a:p>
        </p:txBody>
      </p:sp>
      <p:pic>
        <p:nvPicPr>
          <p:cNvPr id="5" name="Picture 4">
            <a:extLst>
              <a:ext uri="{FF2B5EF4-FFF2-40B4-BE49-F238E27FC236}">
                <a16:creationId xmlns:a16="http://schemas.microsoft.com/office/drawing/2014/main" id="{CA63ACDB-94A7-4F54-1546-1402E19DB02B}"/>
              </a:ext>
            </a:extLst>
          </p:cNvPr>
          <p:cNvPicPr>
            <a:picLocks noChangeAspect="1"/>
          </p:cNvPicPr>
          <p:nvPr/>
        </p:nvPicPr>
        <p:blipFill>
          <a:blip r:embed="rId2"/>
          <a:stretch>
            <a:fillRect/>
          </a:stretch>
        </p:blipFill>
        <p:spPr>
          <a:xfrm>
            <a:off x="4924335" y="1044426"/>
            <a:ext cx="6886575" cy="5229225"/>
          </a:xfrm>
          <a:prstGeom prst="rect">
            <a:avLst/>
          </a:prstGeom>
        </p:spPr>
      </p:pic>
      <p:sp>
        <p:nvSpPr>
          <p:cNvPr id="4" name="TextBox 3">
            <a:extLst>
              <a:ext uri="{FF2B5EF4-FFF2-40B4-BE49-F238E27FC236}">
                <a16:creationId xmlns:a16="http://schemas.microsoft.com/office/drawing/2014/main" id="{3E6BE04A-AA1F-9686-CAD9-70E3DA2EC190}"/>
              </a:ext>
            </a:extLst>
          </p:cNvPr>
          <p:cNvSpPr txBox="1"/>
          <p:nvPr/>
        </p:nvSpPr>
        <p:spPr>
          <a:xfrm>
            <a:off x="398477" y="2894202"/>
            <a:ext cx="3598877" cy="830997"/>
          </a:xfrm>
          <a:prstGeom prst="rect">
            <a:avLst/>
          </a:prstGeom>
          <a:noFill/>
        </p:spPr>
        <p:txBody>
          <a:bodyPr wrap="square" rtlCol="0">
            <a:spAutoFit/>
          </a:bodyPr>
          <a:lstStyle/>
          <a:p>
            <a:r>
              <a:rPr lang="en-US" sz="4800" dirty="0"/>
              <a:t>Prism to Net</a:t>
            </a:r>
          </a:p>
        </p:txBody>
      </p:sp>
    </p:spTree>
    <p:extLst>
      <p:ext uri="{BB962C8B-B14F-4D97-AF65-F5344CB8AC3E}">
        <p14:creationId xmlns:p14="http://schemas.microsoft.com/office/powerpoint/2010/main" val="31867530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850EC2-2181-646E-D8B1-57F5C593C02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B51CF6D-937A-C5A3-1EB7-28A31B786065}"/>
              </a:ext>
            </a:extLst>
          </p:cNvPr>
          <p:cNvSpPr>
            <a:spLocks noGrp="1"/>
          </p:cNvSpPr>
          <p:nvPr>
            <p:ph type="title"/>
          </p:nvPr>
        </p:nvSpPr>
        <p:spPr/>
        <p:txBody>
          <a:bodyPr/>
          <a:lstStyle/>
          <a:p>
            <a:endParaRPr lang="en-US" dirty="0"/>
          </a:p>
        </p:txBody>
      </p:sp>
      <p:pic>
        <p:nvPicPr>
          <p:cNvPr id="3" name="Picture 2" descr="A diagram of a triangle&#10;&#10;Description automatically generated">
            <a:extLst>
              <a:ext uri="{FF2B5EF4-FFF2-40B4-BE49-F238E27FC236}">
                <a16:creationId xmlns:a16="http://schemas.microsoft.com/office/drawing/2014/main" id="{43F8BDBD-1425-C747-93DD-AEB530E6AC1C}"/>
              </a:ext>
            </a:extLst>
          </p:cNvPr>
          <p:cNvPicPr>
            <a:picLocks noChangeAspect="1"/>
          </p:cNvPicPr>
          <p:nvPr/>
        </p:nvPicPr>
        <p:blipFill>
          <a:blip r:embed="rId2"/>
          <a:stretch>
            <a:fillRect/>
          </a:stretch>
        </p:blipFill>
        <p:spPr>
          <a:xfrm>
            <a:off x="4918944" y="415506"/>
            <a:ext cx="6696075" cy="4876800"/>
          </a:xfrm>
          <a:prstGeom prst="rect">
            <a:avLst/>
          </a:prstGeom>
        </p:spPr>
      </p:pic>
      <p:pic>
        <p:nvPicPr>
          <p:cNvPr id="4" name="Picture 3" descr="A white background with black text&#10;&#10;Description automatically generated">
            <a:extLst>
              <a:ext uri="{FF2B5EF4-FFF2-40B4-BE49-F238E27FC236}">
                <a16:creationId xmlns:a16="http://schemas.microsoft.com/office/drawing/2014/main" id="{178CA702-2672-C9C6-D1F7-0BA25C83EC56}"/>
              </a:ext>
            </a:extLst>
          </p:cNvPr>
          <p:cNvPicPr>
            <a:picLocks noChangeAspect="1"/>
          </p:cNvPicPr>
          <p:nvPr/>
        </p:nvPicPr>
        <p:blipFill>
          <a:blip r:embed="rId3"/>
          <a:stretch>
            <a:fillRect/>
          </a:stretch>
        </p:blipFill>
        <p:spPr>
          <a:xfrm>
            <a:off x="5447581" y="5201728"/>
            <a:ext cx="5638800" cy="1371600"/>
          </a:xfrm>
          <a:prstGeom prst="rect">
            <a:avLst/>
          </a:prstGeom>
        </p:spPr>
      </p:pic>
      <p:sp>
        <p:nvSpPr>
          <p:cNvPr id="6" name="TextBox 5">
            <a:extLst>
              <a:ext uri="{FF2B5EF4-FFF2-40B4-BE49-F238E27FC236}">
                <a16:creationId xmlns:a16="http://schemas.microsoft.com/office/drawing/2014/main" id="{D65FAF58-7E39-CA06-1A07-E0CC52F4BB3C}"/>
              </a:ext>
            </a:extLst>
          </p:cNvPr>
          <p:cNvSpPr txBox="1"/>
          <p:nvPr/>
        </p:nvSpPr>
        <p:spPr>
          <a:xfrm>
            <a:off x="849385" y="2776647"/>
            <a:ext cx="6262382" cy="769441"/>
          </a:xfrm>
          <a:prstGeom prst="rect">
            <a:avLst/>
          </a:prstGeom>
          <a:noFill/>
        </p:spPr>
        <p:txBody>
          <a:bodyPr wrap="square">
            <a:spAutoFit/>
          </a:bodyPr>
          <a:lstStyle/>
          <a:p>
            <a:r>
              <a:rPr lang="en-US" sz="4400" dirty="0"/>
              <a:t>Prism to Net</a:t>
            </a:r>
          </a:p>
        </p:txBody>
      </p:sp>
    </p:spTree>
    <p:extLst>
      <p:ext uri="{BB962C8B-B14F-4D97-AF65-F5344CB8AC3E}">
        <p14:creationId xmlns:p14="http://schemas.microsoft.com/office/powerpoint/2010/main" val="11725012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6309F2-7768-E631-BCB8-970AB4E04E9B}"/>
              </a:ext>
            </a:extLst>
          </p:cNvPr>
          <p:cNvSpPr>
            <a:spLocks noGrp="1"/>
          </p:cNvSpPr>
          <p:nvPr>
            <p:ph type="title"/>
          </p:nvPr>
        </p:nvSpPr>
        <p:spPr/>
        <p:txBody>
          <a:bodyPr/>
          <a:lstStyle/>
          <a:p>
            <a:r>
              <a:rPr lang="en-US" dirty="0"/>
              <a:t>GeoGebra Practice</a:t>
            </a:r>
          </a:p>
        </p:txBody>
      </p:sp>
      <p:sp>
        <p:nvSpPr>
          <p:cNvPr id="3" name="Content Placeholder 2">
            <a:extLst>
              <a:ext uri="{FF2B5EF4-FFF2-40B4-BE49-F238E27FC236}">
                <a16:creationId xmlns:a16="http://schemas.microsoft.com/office/drawing/2014/main" id="{EE452467-FCF9-358E-B0B0-8B6B9231D49C}"/>
              </a:ext>
            </a:extLst>
          </p:cNvPr>
          <p:cNvSpPr>
            <a:spLocks noGrp="1"/>
          </p:cNvSpPr>
          <p:nvPr>
            <p:ph idx="1"/>
          </p:nvPr>
        </p:nvSpPr>
        <p:spPr/>
        <p:txBody>
          <a:bodyPr vert="horz" lIns="91440" tIns="45720" rIns="91440" bIns="45720" rtlCol="0" anchor="t">
            <a:normAutofit/>
          </a:bodyPr>
          <a:lstStyle/>
          <a:p>
            <a:r>
              <a:rPr lang="en-US" sz="2700" b="1"/>
              <a:t>Connecting Volumes of Pyramids and Prisms Using Visual Models</a:t>
            </a:r>
            <a:endParaRPr lang="en-US"/>
          </a:p>
          <a:p>
            <a:r>
              <a:rPr lang="en-US" dirty="0">
                <a:ea typeface="+mn-lt"/>
                <a:cs typeface="+mn-lt"/>
              </a:rPr>
              <a:t>https://www.geogebra.org/m/jz5exwtn</a:t>
            </a:r>
            <a:endParaRPr lang="en-US" dirty="0"/>
          </a:p>
          <a:p>
            <a:endParaRPr lang="en-US" dirty="0"/>
          </a:p>
        </p:txBody>
      </p:sp>
      <p:pic>
        <p:nvPicPr>
          <p:cNvPr id="5" name="Content Placeholder 4">
            <a:extLst>
              <a:ext uri="{FF2B5EF4-FFF2-40B4-BE49-F238E27FC236}">
                <a16:creationId xmlns:a16="http://schemas.microsoft.com/office/drawing/2014/main" id="{EAD2E2A5-A396-068D-5B60-BD036AE8BDE6}"/>
              </a:ext>
            </a:extLst>
          </p:cNvPr>
          <p:cNvPicPr>
            <a:picLocks noGrp="1" noChangeAspect="1"/>
          </p:cNvPicPr>
          <p:nvPr>
            <p:ph sz="half" idx="4294967295"/>
          </p:nvPr>
        </p:nvPicPr>
        <p:blipFill>
          <a:blip r:embed="rId2"/>
          <a:stretch>
            <a:fillRect/>
          </a:stretch>
        </p:blipFill>
        <p:spPr>
          <a:xfrm>
            <a:off x="7924800" y="2403475"/>
            <a:ext cx="4267200" cy="3533775"/>
          </a:xfrm>
        </p:spPr>
      </p:pic>
    </p:spTree>
    <p:extLst>
      <p:ext uri="{BB962C8B-B14F-4D97-AF65-F5344CB8AC3E}">
        <p14:creationId xmlns:p14="http://schemas.microsoft.com/office/powerpoint/2010/main" val="6880852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6D41DA-E577-2067-75A3-AF68395DD86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839CFD5-A306-517F-5D38-CEA97B6F3D02}"/>
              </a:ext>
            </a:extLst>
          </p:cNvPr>
          <p:cNvSpPr>
            <a:spLocks noGrp="1"/>
          </p:cNvSpPr>
          <p:nvPr>
            <p:ph type="title"/>
          </p:nvPr>
        </p:nvSpPr>
        <p:spPr/>
        <p:txBody>
          <a:bodyPr/>
          <a:lstStyle/>
          <a:p>
            <a:r>
              <a:rPr lang="en-US" dirty="0"/>
              <a:t>GeoGebra Practice</a:t>
            </a:r>
          </a:p>
        </p:txBody>
      </p:sp>
      <p:sp>
        <p:nvSpPr>
          <p:cNvPr id="3" name="Content Placeholder 2">
            <a:extLst>
              <a:ext uri="{FF2B5EF4-FFF2-40B4-BE49-F238E27FC236}">
                <a16:creationId xmlns:a16="http://schemas.microsoft.com/office/drawing/2014/main" id="{5576DD4F-DFCC-A54F-6073-0221B7AD93FF}"/>
              </a:ext>
            </a:extLst>
          </p:cNvPr>
          <p:cNvSpPr>
            <a:spLocks noGrp="1"/>
          </p:cNvSpPr>
          <p:nvPr>
            <p:ph idx="1"/>
          </p:nvPr>
        </p:nvSpPr>
        <p:spPr/>
        <p:txBody>
          <a:bodyPr vert="horz" lIns="91440" tIns="45720" rIns="91440" bIns="45720" rtlCol="0" anchor="t">
            <a:normAutofit/>
          </a:bodyPr>
          <a:lstStyle/>
          <a:p>
            <a:r>
              <a:rPr lang="en-US" sz="2800" dirty="0"/>
              <a:t>Net and Surface Area of Triangular Prism</a:t>
            </a:r>
          </a:p>
          <a:p>
            <a:r>
              <a:rPr lang="en-US" dirty="0">
                <a:ea typeface="+mn-lt"/>
                <a:cs typeface="+mn-lt"/>
                <a:hlinkClick r:id="rId2">
                  <a:extLst>
                    <a:ext uri="{A12FA001-AC4F-418D-AE19-62706E023703}">
                      <ahyp:hlinkClr xmlns:ahyp="http://schemas.microsoft.com/office/drawing/2018/hyperlinkcolor" val="tx"/>
                    </a:ext>
                  </a:extLst>
                </a:hlinkClick>
              </a:rPr>
              <a:t>https://www.geogebra.org/m/aJv7KdWB#material/Z39w5RnP</a:t>
            </a:r>
            <a:r>
              <a:rPr lang="en-US" dirty="0">
                <a:ea typeface="+mn-lt"/>
                <a:cs typeface="+mn-lt"/>
              </a:rPr>
              <a:t> </a:t>
            </a:r>
            <a:endParaRPr lang="en-US" dirty="0"/>
          </a:p>
          <a:p>
            <a:endParaRPr lang="en-US" dirty="0"/>
          </a:p>
        </p:txBody>
      </p:sp>
      <p:pic>
        <p:nvPicPr>
          <p:cNvPr id="7" name="Content Placeholder 6" descr="A diagram of triangles and lines&#10;&#10;Description automatically generated">
            <a:extLst>
              <a:ext uri="{FF2B5EF4-FFF2-40B4-BE49-F238E27FC236}">
                <a16:creationId xmlns:a16="http://schemas.microsoft.com/office/drawing/2014/main" id="{029AAA1C-BE95-B6BF-A390-F69B835E4BBB}"/>
              </a:ext>
            </a:extLst>
          </p:cNvPr>
          <p:cNvPicPr>
            <a:picLocks noGrp="1" noChangeAspect="1"/>
          </p:cNvPicPr>
          <p:nvPr>
            <p:ph sz="half" idx="4294967295"/>
          </p:nvPr>
        </p:nvPicPr>
        <p:blipFill>
          <a:blip r:embed="rId3"/>
          <a:stretch>
            <a:fillRect/>
          </a:stretch>
        </p:blipFill>
        <p:spPr>
          <a:xfrm>
            <a:off x="8066088" y="2163763"/>
            <a:ext cx="4125912" cy="4013200"/>
          </a:xfrm>
        </p:spPr>
      </p:pic>
    </p:spTree>
    <p:extLst>
      <p:ext uri="{BB962C8B-B14F-4D97-AF65-F5344CB8AC3E}">
        <p14:creationId xmlns:p14="http://schemas.microsoft.com/office/powerpoint/2010/main" val="3169353488"/>
      </p:ext>
    </p:extLst>
  </p:cSld>
  <p:clrMapOvr>
    <a:masterClrMapping/>
  </p:clrMapOvr>
</p:sld>
</file>

<file path=ppt/theme/theme1.xml><?xml version="1.0" encoding="utf-8"?>
<a:theme xmlns:a="http://schemas.openxmlformats.org/drawingml/2006/main" name="Math Theme 2">
  <a:themeElements>
    <a:clrScheme name="Custom 2">
      <a:dk1>
        <a:srgbClr val="000000"/>
      </a:dk1>
      <a:lt1>
        <a:srgbClr val="FFFFFF"/>
      </a:lt1>
      <a:dk2>
        <a:srgbClr val="5C194D"/>
      </a:dk2>
      <a:lt2>
        <a:srgbClr val="4FC0BE"/>
      </a:lt2>
      <a:accent1>
        <a:srgbClr val="752156"/>
      </a:accent1>
      <a:accent2>
        <a:srgbClr val="74D4D3"/>
      </a:accent2>
      <a:accent3>
        <a:srgbClr val="E9057E"/>
      </a:accent3>
      <a:accent4>
        <a:srgbClr val="E5A61A"/>
      </a:accent4>
      <a:accent5>
        <a:srgbClr val="D1DA0E"/>
      </a:accent5>
      <a:accent6>
        <a:srgbClr val="70AD47"/>
      </a:accent6>
      <a:hlink>
        <a:srgbClr val="BE0367"/>
      </a:hlink>
      <a:folHlink>
        <a:srgbClr val="F6B3D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th Theme 2" id="{97B83439-194E-49F3-BFA4-C1F7005A10E5}" vid="{9352F6CA-5636-492E-A876-3F50E8F4AFD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bcd61488-c322-43d0-89b6-881a41f9ed06" xsi:nil="true"/>
    <lcf76f155ced4ddcb4097134ff3c332f xmlns="1d252d0b-cd19-4c95-9ea0-58e2e745ab15">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3253CDB32E9C94BAEF96199C7312ABF" ma:contentTypeVersion="18" ma:contentTypeDescription="Create a new document." ma:contentTypeScope="" ma:versionID="ba25de75f5e2d66382cf6327b7200477">
  <xsd:schema xmlns:xsd="http://www.w3.org/2001/XMLSchema" xmlns:xs="http://www.w3.org/2001/XMLSchema" xmlns:p="http://schemas.microsoft.com/office/2006/metadata/properties" xmlns:ns2="1d252d0b-cd19-4c95-9ea0-58e2e745ab15" xmlns:ns3="bcd61488-c322-43d0-89b6-881a41f9ed06" targetNamespace="http://schemas.microsoft.com/office/2006/metadata/properties" ma:root="true" ma:fieldsID="3e20a721a71c1ac7897d10d9a9355766" ns2:_="" ns3:_="">
    <xsd:import namespace="1d252d0b-cd19-4c95-9ea0-58e2e745ab15"/>
    <xsd:import namespace="bcd61488-c322-43d0-89b6-881a41f9ed0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DateTaken" minOccurs="0"/>
                <xsd:element ref="ns2:MediaLengthInSeconds"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d252d0b-cd19-4c95-9ea0-58e2e745ab1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46342d94-4a90-4c9b-8c88-cb4c8647e98f" ma:termSetId="09814cd3-568e-fe90-9814-8d621ff8fb84" ma:anchorId="fba54fb3-c3e1-fe81-a776-ca4b69148c4d" ma:open="true" ma:isKeyword="false">
      <xsd:complexType>
        <xsd:sequence>
          <xsd:element ref="pc:Terms" minOccurs="0" maxOccurs="1"/>
        </xsd:sequence>
      </xsd:complexType>
    </xsd:element>
    <xsd:element name="MediaServiceDateTaken" ma:index="21" nillable="true" ma:displayName="MediaServiceDateTaken" ma:hidden="true" ma:internalName="MediaServiceDateTake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Location" ma:index="23" nillable="true" ma:displayName="Location" ma:indexed="true"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cd61488-c322-43d0-89b6-881a41f9ed06"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38c3b31f-b40f-44ce-8907-04bee1560fcd}" ma:internalName="TaxCatchAll" ma:showField="CatchAllData" ma:web="bcd61488-c322-43d0-89b6-881a41f9ed0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B73B0C5-E0F3-4B7A-B2C5-E3824FD10361}">
  <ds:schemaRefs>
    <ds:schemaRef ds:uri="http://schemas.microsoft.com/sharepoint/v3/contenttype/forms"/>
  </ds:schemaRefs>
</ds:datastoreItem>
</file>

<file path=customXml/itemProps2.xml><?xml version="1.0" encoding="utf-8"?>
<ds:datastoreItem xmlns:ds="http://schemas.openxmlformats.org/officeDocument/2006/customXml" ds:itemID="{3AB0F82E-4AA8-4364-81C7-C1C6E6CDAD36}">
  <ds:schemaRefs>
    <ds:schemaRef ds:uri="http://schemas.microsoft.com/office/2006/metadata/properties"/>
    <ds:schemaRef ds:uri="http://schemas.microsoft.com/office/infopath/2007/PartnerControls"/>
    <ds:schemaRef ds:uri="bcd61488-c322-43d0-89b6-881a41f9ed06"/>
    <ds:schemaRef ds:uri="1d252d0b-cd19-4c95-9ea0-58e2e745ab15"/>
  </ds:schemaRefs>
</ds:datastoreItem>
</file>

<file path=customXml/itemProps3.xml><?xml version="1.0" encoding="utf-8"?>
<ds:datastoreItem xmlns:ds="http://schemas.openxmlformats.org/officeDocument/2006/customXml" ds:itemID="{6F17D276-0A31-4701-87C9-9C65A2C1A3B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d252d0b-cd19-4c95-9ea0-58e2e745ab15"/>
    <ds:schemaRef ds:uri="bcd61488-c322-43d0-89b6-881a41f9ed0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Math Theme 2</Template>
  <TotalTime>14</TotalTime>
  <Words>650</Words>
  <Application>Microsoft Office PowerPoint</Application>
  <PresentationFormat>Widescreen</PresentationFormat>
  <Paragraphs>53</Paragraphs>
  <Slides>15</Slides>
  <Notes>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Arial</vt:lpstr>
      <vt:lpstr>Calibri</vt:lpstr>
      <vt:lpstr>Calibri Light</vt:lpstr>
      <vt:lpstr>Open Sans Light</vt:lpstr>
      <vt:lpstr>Open Sans Semibold</vt:lpstr>
      <vt:lpstr>Wingdings</vt:lpstr>
      <vt:lpstr>Math Theme 2</vt:lpstr>
      <vt:lpstr>PowerPoint Presentation</vt:lpstr>
      <vt:lpstr>Identifying the Parts of a Triangular Prism</vt:lpstr>
      <vt:lpstr>Calculating the Lateral Area of a Triangular Prism</vt:lpstr>
      <vt:lpstr>Calculating the Total Surface Area of a Triangular Prism</vt:lpstr>
      <vt:lpstr>Real-Life Applications of Triangular Prisms</vt:lpstr>
      <vt:lpstr>PowerPoint Presentation</vt:lpstr>
      <vt:lpstr>PowerPoint Presentation</vt:lpstr>
      <vt:lpstr>GeoGebra Practice</vt:lpstr>
      <vt:lpstr>GeoGebra Practice</vt:lpstr>
      <vt:lpstr>Practice</vt:lpstr>
      <vt:lpstr>Answer</vt:lpstr>
      <vt:lpstr>Practice</vt:lpstr>
      <vt:lpstr>Answer</vt:lpstr>
      <vt:lpstr>Summary of Understanding Surface Area of Triangular Prisms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Rachel Murray</cp:lastModifiedBy>
  <cp:revision>34</cp:revision>
  <dcterms:created xsi:type="dcterms:W3CDTF">2024-01-18T17:42:00Z</dcterms:created>
  <dcterms:modified xsi:type="dcterms:W3CDTF">2024-01-31T16:19:20Z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0x01010013253CDB32E9C94BAEF96199C7312ABF</vt:lpwstr>
  </property>
  <property fmtid="{D5CDD505-2E9C-101B-9397-08002B2CF9AE}" pid="3" name="MediaServiceImageTags">
    <vt:lpwstr/>
  </property>
</Properties>
</file>