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Lst>
  <p:notesMasterIdLst>
    <p:notesMasterId r:id="rId17"/>
  </p:notesMasterIdLst>
  <p:sldIdLst>
    <p:sldId id="256" r:id="rId5"/>
    <p:sldId id="257" r:id="rId6"/>
    <p:sldId id="258" r:id="rId7"/>
    <p:sldId id="260" r:id="rId8"/>
    <p:sldId id="259" r:id="rId9"/>
    <p:sldId id="262" r:id="rId10"/>
    <p:sldId id="263" r:id="rId11"/>
    <p:sldId id="264" r:id="rId12"/>
    <p:sldId id="266" r:id="rId13"/>
    <p:sldId id="265" r:id="rId14"/>
    <p:sldId id="261" r:id="rId15"/>
    <p:sldId id="303"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3812D7D-22DB-8C72-88A0-F054EB09E112}" v="57" dt="2024-01-18T16:59:42.8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2" autoAdjust="0"/>
    <p:restoredTop sz="94660"/>
  </p:normalViewPr>
  <p:slideViewPr>
    <p:cSldViewPr snapToGrid="0">
      <p:cViewPr varScale="1">
        <p:scale>
          <a:sx n="98" d="100"/>
          <a:sy n="98" d="100"/>
        </p:scale>
        <p:origin x="96" y="4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diagrams/_rels/data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svg"/><Relationship Id="rId1" Type="http://schemas.openxmlformats.org/officeDocument/2006/relationships/image" Target="../media/image50.png"/><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svg"/></Relationships>
</file>

<file path=ppt/diagrams/_rels/drawing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svg"/><Relationship Id="rId1" Type="http://schemas.openxmlformats.org/officeDocument/2006/relationships/image" Target="../media/image50.png"/><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DF7E868-D18D-420B-858F-84371E63623D}" type="doc">
      <dgm:prSet loTypeId="urn:microsoft.com/office/officeart/2018/5/layout/IconCircleLabelList" loCatId="icon" qsTypeId="urn:microsoft.com/office/officeart/2005/8/quickstyle/simple1" qsCatId="simple" csTypeId="urn:microsoft.com/office/officeart/2005/8/colors/accent2_2" csCatId="accent2" phldr="1"/>
      <dgm:spPr/>
      <dgm:t>
        <a:bodyPr/>
        <a:lstStyle/>
        <a:p>
          <a:endParaRPr lang="en-US"/>
        </a:p>
      </dgm:t>
    </dgm:pt>
    <dgm:pt modelId="{9BBAE133-31AA-482E-BD22-63B9A109C5FD}">
      <dgm:prSet/>
      <dgm:spPr/>
      <dgm:t>
        <a:bodyPr/>
        <a:lstStyle/>
        <a:p>
          <a:pPr>
            <a:defRPr cap="all"/>
          </a:pPr>
          <a:r>
            <a:rPr lang="en-US"/>
            <a:t>A rectangle is a four-sided polygon with all angles measuring 90 degrees.</a:t>
          </a:r>
        </a:p>
      </dgm:t>
    </dgm:pt>
    <dgm:pt modelId="{58318698-E9AB-4B22-AC46-41C64C3C6D54}" type="parTrans" cxnId="{D59460D3-013F-46C6-82ED-E13CEEBA96EC}">
      <dgm:prSet/>
      <dgm:spPr/>
      <dgm:t>
        <a:bodyPr/>
        <a:lstStyle/>
        <a:p>
          <a:endParaRPr lang="en-US"/>
        </a:p>
      </dgm:t>
    </dgm:pt>
    <dgm:pt modelId="{C7249AE6-B5D2-4F20-9ECB-7A3A40CF6AFB}" type="sibTrans" cxnId="{D59460D3-013F-46C6-82ED-E13CEEBA96EC}">
      <dgm:prSet/>
      <dgm:spPr/>
      <dgm:t>
        <a:bodyPr/>
        <a:lstStyle/>
        <a:p>
          <a:endParaRPr lang="en-US"/>
        </a:p>
      </dgm:t>
    </dgm:pt>
    <dgm:pt modelId="{7D355BCB-76C8-46DA-B3B9-59F2F8AA78A2}">
      <dgm:prSet/>
      <dgm:spPr/>
      <dgm:t>
        <a:bodyPr/>
        <a:lstStyle/>
        <a:p>
          <a:pPr>
            <a:defRPr cap="all"/>
          </a:pPr>
          <a:r>
            <a:rPr lang="en-US"/>
            <a:t>A rectangle can be used to compose other polygons.</a:t>
          </a:r>
        </a:p>
      </dgm:t>
    </dgm:pt>
    <dgm:pt modelId="{D08896FC-1F60-4A7C-AB12-1248D10387EE}" type="parTrans" cxnId="{E1A45A3B-32B3-40B0-8E3B-A56A4332DA93}">
      <dgm:prSet/>
      <dgm:spPr/>
      <dgm:t>
        <a:bodyPr/>
        <a:lstStyle/>
        <a:p>
          <a:endParaRPr lang="en-US"/>
        </a:p>
      </dgm:t>
    </dgm:pt>
    <dgm:pt modelId="{AFC63C4C-7DC3-4F74-9E00-B6D3FFC629A0}" type="sibTrans" cxnId="{E1A45A3B-32B3-40B0-8E3B-A56A4332DA93}">
      <dgm:prSet/>
      <dgm:spPr/>
      <dgm:t>
        <a:bodyPr/>
        <a:lstStyle/>
        <a:p>
          <a:endParaRPr lang="en-US"/>
        </a:p>
      </dgm:t>
    </dgm:pt>
    <dgm:pt modelId="{B2CF8B06-650E-466A-9C33-37A1C54301B3}">
      <dgm:prSet/>
      <dgm:spPr/>
      <dgm:t>
        <a:bodyPr/>
        <a:lstStyle/>
        <a:p>
          <a:pPr>
            <a:defRPr cap="all"/>
          </a:pPr>
          <a:r>
            <a:rPr lang="en-US"/>
            <a:t>To find the area of a polygon, we can break it into smaller rectangles and add their areas together.</a:t>
          </a:r>
        </a:p>
      </dgm:t>
    </dgm:pt>
    <dgm:pt modelId="{A99DDBAF-67F2-4BCE-AEA0-F8B4096F3839}" type="parTrans" cxnId="{EE409A69-3280-4A9F-958B-C5509829AFB4}">
      <dgm:prSet/>
      <dgm:spPr/>
      <dgm:t>
        <a:bodyPr/>
        <a:lstStyle/>
        <a:p>
          <a:endParaRPr lang="en-US"/>
        </a:p>
      </dgm:t>
    </dgm:pt>
    <dgm:pt modelId="{987DBB5A-CA73-432A-88C3-A00B67021550}" type="sibTrans" cxnId="{EE409A69-3280-4A9F-958B-C5509829AFB4}">
      <dgm:prSet/>
      <dgm:spPr/>
      <dgm:t>
        <a:bodyPr/>
        <a:lstStyle/>
        <a:p>
          <a:endParaRPr lang="en-US"/>
        </a:p>
      </dgm:t>
    </dgm:pt>
    <dgm:pt modelId="{F470D062-725B-435D-87C5-B5D2C486ED3C}" type="pres">
      <dgm:prSet presAssocID="{5DF7E868-D18D-420B-858F-84371E63623D}" presName="root" presStyleCnt="0">
        <dgm:presLayoutVars>
          <dgm:dir/>
          <dgm:resizeHandles val="exact"/>
        </dgm:presLayoutVars>
      </dgm:prSet>
      <dgm:spPr/>
    </dgm:pt>
    <dgm:pt modelId="{524633E9-DDF8-40C1-9089-131746E3B71D}" type="pres">
      <dgm:prSet presAssocID="{9BBAE133-31AA-482E-BD22-63B9A109C5FD}" presName="compNode" presStyleCnt="0"/>
      <dgm:spPr/>
    </dgm:pt>
    <dgm:pt modelId="{8DAC44A2-2DB5-4D55-B19E-7A878AA40D21}" type="pres">
      <dgm:prSet presAssocID="{9BBAE133-31AA-482E-BD22-63B9A109C5FD}" presName="iconBgRect" presStyleLbl="bgShp" presStyleIdx="0" presStyleCnt="3"/>
      <dgm:spPr/>
    </dgm:pt>
    <dgm:pt modelId="{3655F6DD-9CF7-4D7F-B517-8A562EDB7FF7}" type="pres">
      <dgm:prSet presAssocID="{9BBAE133-31AA-482E-BD22-63B9A109C5FD}"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Ruler"/>
        </a:ext>
      </dgm:extLst>
    </dgm:pt>
    <dgm:pt modelId="{3EE45404-2BA9-479C-A98E-9485EAA101F3}" type="pres">
      <dgm:prSet presAssocID="{9BBAE133-31AA-482E-BD22-63B9A109C5FD}" presName="spaceRect" presStyleCnt="0"/>
      <dgm:spPr/>
    </dgm:pt>
    <dgm:pt modelId="{F347C2D4-D28E-452D-85EF-E307E5E2FC67}" type="pres">
      <dgm:prSet presAssocID="{9BBAE133-31AA-482E-BD22-63B9A109C5FD}" presName="textRect" presStyleLbl="revTx" presStyleIdx="0" presStyleCnt="3">
        <dgm:presLayoutVars>
          <dgm:chMax val="1"/>
          <dgm:chPref val="1"/>
        </dgm:presLayoutVars>
      </dgm:prSet>
      <dgm:spPr/>
    </dgm:pt>
    <dgm:pt modelId="{76CC1E60-E513-4042-B473-CC7D02E2FE58}" type="pres">
      <dgm:prSet presAssocID="{C7249AE6-B5D2-4F20-9ECB-7A3A40CF6AFB}" presName="sibTrans" presStyleCnt="0"/>
      <dgm:spPr/>
    </dgm:pt>
    <dgm:pt modelId="{8EF4C54D-C987-4A48-A509-70972D6E16C4}" type="pres">
      <dgm:prSet presAssocID="{7D355BCB-76C8-46DA-B3B9-59F2F8AA78A2}" presName="compNode" presStyleCnt="0"/>
      <dgm:spPr/>
    </dgm:pt>
    <dgm:pt modelId="{8D59FA74-AC43-4263-8173-095F943A8BF7}" type="pres">
      <dgm:prSet presAssocID="{7D355BCB-76C8-46DA-B3B9-59F2F8AA78A2}" presName="iconBgRect" presStyleLbl="bgShp" presStyleIdx="1" presStyleCnt="3"/>
      <dgm:spPr/>
    </dgm:pt>
    <dgm:pt modelId="{EB5040C3-5830-4CDF-88AA-0D2467C9CC40}" type="pres">
      <dgm:prSet presAssocID="{7D355BCB-76C8-46DA-B3B9-59F2F8AA78A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able"/>
        </a:ext>
      </dgm:extLst>
    </dgm:pt>
    <dgm:pt modelId="{4FE48693-9B1B-478D-89A9-3B77D27E7CBE}" type="pres">
      <dgm:prSet presAssocID="{7D355BCB-76C8-46DA-B3B9-59F2F8AA78A2}" presName="spaceRect" presStyleCnt="0"/>
      <dgm:spPr/>
    </dgm:pt>
    <dgm:pt modelId="{C07E4837-B682-4665-B2ED-111BC512A339}" type="pres">
      <dgm:prSet presAssocID="{7D355BCB-76C8-46DA-B3B9-59F2F8AA78A2}" presName="textRect" presStyleLbl="revTx" presStyleIdx="1" presStyleCnt="3">
        <dgm:presLayoutVars>
          <dgm:chMax val="1"/>
          <dgm:chPref val="1"/>
        </dgm:presLayoutVars>
      </dgm:prSet>
      <dgm:spPr/>
    </dgm:pt>
    <dgm:pt modelId="{4EA9793B-A838-422D-BEBB-C9285AA1A2EF}" type="pres">
      <dgm:prSet presAssocID="{AFC63C4C-7DC3-4F74-9E00-B6D3FFC629A0}" presName="sibTrans" presStyleCnt="0"/>
      <dgm:spPr/>
    </dgm:pt>
    <dgm:pt modelId="{4CC80E6C-E3B5-4C24-ADFF-6FB7915B547D}" type="pres">
      <dgm:prSet presAssocID="{B2CF8B06-650E-466A-9C33-37A1C54301B3}" presName="compNode" presStyleCnt="0"/>
      <dgm:spPr/>
    </dgm:pt>
    <dgm:pt modelId="{B1D7CB60-167A-40C7-A3DD-AE1A5AB3AA8A}" type="pres">
      <dgm:prSet presAssocID="{B2CF8B06-650E-466A-9C33-37A1C54301B3}" presName="iconBgRect" presStyleLbl="bgShp" presStyleIdx="2" presStyleCnt="3"/>
      <dgm:spPr/>
    </dgm:pt>
    <dgm:pt modelId="{6D4C75A8-1434-4DD3-9C2A-B1E44B845F1A}" type="pres">
      <dgm:prSet presAssocID="{B2CF8B06-650E-466A-9C33-37A1C54301B3}"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rawing Compass"/>
        </a:ext>
      </dgm:extLst>
    </dgm:pt>
    <dgm:pt modelId="{B40B8D70-4083-4D8B-832E-A14160637683}" type="pres">
      <dgm:prSet presAssocID="{B2CF8B06-650E-466A-9C33-37A1C54301B3}" presName="spaceRect" presStyleCnt="0"/>
      <dgm:spPr/>
    </dgm:pt>
    <dgm:pt modelId="{3AFC739C-0287-47E0-906F-114180F84F2E}" type="pres">
      <dgm:prSet presAssocID="{B2CF8B06-650E-466A-9C33-37A1C54301B3}" presName="textRect" presStyleLbl="revTx" presStyleIdx="2" presStyleCnt="3">
        <dgm:presLayoutVars>
          <dgm:chMax val="1"/>
          <dgm:chPref val="1"/>
        </dgm:presLayoutVars>
      </dgm:prSet>
      <dgm:spPr/>
    </dgm:pt>
  </dgm:ptLst>
  <dgm:cxnLst>
    <dgm:cxn modelId="{E1A45A3B-32B3-40B0-8E3B-A56A4332DA93}" srcId="{5DF7E868-D18D-420B-858F-84371E63623D}" destId="{7D355BCB-76C8-46DA-B3B9-59F2F8AA78A2}" srcOrd="1" destOrd="0" parTransId="{D08896FC-1F60-4A7C-AB12-1248D10387EE}" sibTransId="{AFC63C4C-7DC3-4F74-9E00-B6D3FFC629A0}"/>
    <dgm:cxn modelId="{E24FEA3D-D819-47AE-8935-2BDC059AF70F}" type="presOf" srcId="{7D355BCB-76C8-46DA-B3B9-59F2F8AA78A2}" destId="{C07E4837-B682-4665-B2ED-111BC512A339}" srcOrd="0" destOrd="0" presId="urn:microsoft.com/office/officeart/2018/5/layout/IconCircleLabelList"/>
    <dgm:cxn modelId="{EE409A69-3280-4A9F-958B-C5509829AFB4}" srcId="{5DF7E868-D18D-420B-858F-84371E63623D}" destId="{B2CF8B06-650E-466A-9C33-37A1C54301B3}" srcOrd="2" destOrd="0" parTransId="{A99DDBAF-67F2-4BCE-AEA0-F8B4096F3839}" sibTransId="{987DBB5A-CA73-432A-88C3-A00B67021550}"/>
    <dgm:cxn modelId="{8A5E39BC-9C46-424F-9367-1817A7D325F9}" type="presOf" srcId="{B2CF8B06-650E-466A-9C33-37A1C54301B3}" destId="{3AFC739C-0287-47E0-906F-114180F84F2E}" srcOrd="0" destOrd="0" presId="urn:microsoft.com/office/officeart/2018/5/layout/IconCircleLabelList"/>
    <dgm:cxn modelId="{D59460D3-013F-46C6-82ED-E13CEEBA96EC}" srcId="{5DF7E868-D18D-420B-858F-84371E63623D}" destId="{9BBAE133-31AA-482E-BD22-63B9A109C5FD}" srcOrd="0" destOrd="0" parTransId="{58318698-E9AB-4B22-AC46-41C64C3C6D54}" sibTransId="{C7249AE6-B5D2-4F20-9ECB-7A3A40CF6AFB}"/>
    <dgm:cxn modelId="{4BF064E5-EE64-4673-9090-7EA31C1D20D7}" type="presOf" srcId="{5DF7E868-D18D-420B-858F-84371E63623D}" destId="{F470D062-725B-435D-87C5-B5D2C486ED3C}" srcOrd="0" destOrd="0" presId="urn:microsoft.com/office/officeart/2018/5/layout/IconCircleLabelList"/>
    <dgm:cxn modelId="{F73BD4FB-8BDD-4851-9682-9199DA085067}" type="presOf" srcId="{9BBAE133-31AA-482E-BD22-63B9A109C5FD}" destId="{F347C2D4-D28E-452D-85EF-E307E5E2FC67}" srcOrd="0" destOrd="0" presId="urn:microsoft.com/office/officeart/2018/5/layout/IconCircleLabelList"/>
    <dgm:cxn modelId="{46184551-0FEB-4271-AD22-8141BCFE3321}" type="presParOf" srcId="{F470D062-725B-435D-87C5-B5D2C486ED3C}" destId="{524633E9-DDF8-40C1-9089-131746E3B71D}" srcOrd="0" destOrd="0" presId="urn:microsoft.com/office/officeart/2018/5/layout/IconCircleLabelList"/>
    <dgm:cxn modelId="{4F95CED9-832D-40C3-80DE-7BDD1B4270A9}" type="presParOf" srcId="{524633E9-DDF8-40C1-9089-131746E3B71D}" destId="{8DAC44A2-2DB5-4D55-B19E-7A878AA40D21}" srcOrd="0" destOrd="0" presId="urn:microsoft.com/office/officeart/2018/5/layout/IconCircleLabelList"/>
    <dgm:cxn modelId="{74DF93B8-BA7C-45DE-9480-08540CE24C26}" type="presParOf" srcId="{524633E9-DDF8-40C1-9089-131746E3B71D}" destId="{3655F6DD-9CF7-4D7F-B517-8A562EDB7FF7}" srcOrd="1" destOrd="0" presId="urn:microsoft.com/office/officeart/2018/5/layout/IconCircleLabelList"/>
    <dgm:cxn modelId="{3061330F-4B6E-46BC-AF85-0180F1329B83}" type="presParOf" srcId="{524633E9-DDF8-40C1-9089-131746E3B71D}" destId="{3EE45404-2BA9-479C-A98E-9485EAA101F3}" srcOrd="2" destOrd="0" presId="urn:microsoft.com/office/officeart/2018/5/layout/IconCircleLabelList"/>
    <dgm:cxn modelId="{98B38AC6-E2F4-42A4-A66C-4715B0659834}" type="presParOf" srcId="{524633E9-DDF8-40C1-9089-131746E3B71D}" destId="{F347C2D4-D28E-452D-85EF-E307E5E2FC67}" srcOrd="3" destOrd="0" presId="urn:microsoft.com/office/officeart/2018/5/layout/IconCircleLabelList"/>
    <dgm:cxn modelId="{301CA9F1-8D85-49B1-A545-DE7C0E422B23}" type="presParOf" srcId="{F470D062-725B-435D-87C5-B5D2C486ED3C}" destId="{76CC1E60-E513-4042-B473-CC7D02E2FE58}" srcOrd="1" destOrd="0" presId="urn:microsoft.com/office/officeart/2018/5/layout/IconCircleLabelList"/>
    <dgm:cxn modelId="{1E6C44F6-3315-4A5A-B49D-4595E44C048A}" type="presParOf" srcId="{F470D062-725B-435D-87C5-B5D2C486ED3C}" destId="{8EF4C54D-C987-4A48-A509-70972D6E16C4}" srcOrd="2" destOrd="0" presId="urn:microsoft.com/office/officeart/2018/5/layout/IconCircleLabelList"/>
    <dgm:cxn modelId="{BC100D88-0DD6-43A2-B0CF-F42B1C449567}" type="presParOf" srcId="{8EF4C54D-C987-4A48-A509-70972D6E16C4}" destId="{8D59FA74-AC43-4263-8173-095F943A8BF7}" srcOrd="0" destOrd="0" presId="urn:microsoft.com/office/officeart/2018/5/layout/IconCircleLabelList"/>
    <dgm:cxn modelId="{378D597C-BA04-47B0-99C2-1C1FBF7B1D05}" type="presParOf" srcId="{8EF4C54D-C987-4A48-A509-70972D6E16C4}" destId="{EB5040C3-5830-4CDF-88AA-0D2467C9CC40}" srcOrd="1" destOrd="0" presId="urn:microsoft.com/office/officeart/2018/5/layout/IconCircleLabelList"/>
    <dgm:cxn modelId="{72A3ED99-5548-4888-B149-8E78BEAB4105}" type="presParOf" srcId="{8EF4C54D-C987-4A48-A509-70972D6E16C4}" destId="{4FE48693-9B1B-478D-89A9-3B77D27E7CBE}" srcOrd="2" destOrd="0" presId="urn:microsoft.com/office/officeart/2018/5/layout/IconCircleLabelList"/>
    <dgm:cxn modelId="{4EFD88F0-830A-4930-B598-B61039DA07F9}" type="presParOf" srcId="{8EF4C54D-C987-4A48-A509-70972D6E16C4}" destId="{C07E4837-B682-4665-B2ED-111BC512A339}" srcOrd="3" destOrd="0" presId="urn:microsoft.com/office/officeart/2018/5/layout/IconCircleLabelList"/>
    <dgm:cxn modelId="{51D76AC3-1582-4D4B-9D51-C828BF655951}" type="presParOf" srcId="{F470D062-725B-435D-87C5-B5D2C486ED3C}" destId="{4EA9793B-A838-422D-BEBB-C9285AA1A2EF}" srcOrd="3" destOrd="0" presId="urn:microsoft.com/office/officeart/2018/5/layout/IconCircleLabelList"/>
    <dgm:cxn modelId="{10B049D7-925D-432B-AC91-5861470E65BA}" type="presParOf" srcId="{F470D062-725B-435D-87C5-B5D2C486ED3C}" destId="{4CC80E6C-E3B5-4C24-ADFF-6FB7915B547D}" srcOrd="4" destOrd="0" presId="urn:microsoft.com/office/officeart/2018/5/layout/IconCircleLabelList"/>
    <dgm:cxn modelId="{C8EE54CA-64DE-40D8-8D90-76579C343C43}" type="presParOf" srcId="{4CC80E6C-E3B5-4C24-ADFF-6FB7915B547D}" destId="{B1D7CB60-167A-40C7-A3DD-AE1A5AB3AA8A}" srcOrd="0" destOrd="0" presId="urn:microsoft.com/office/officeart/2018/5/layout/IconCircleLabelList"/>
    <dgm:cxn modelId="{F490EE21-BB2D-4D87-B172-6CD8E18DD8F8}" type="presParOf" srcId="{4CC80E6C-E3B5-4C24-ADFF-6FB7915B547D}" destId="{6D4C75A8-1434-4DD3-9C2A-B1E44B845F1A}" srcOrd="1" destOrd="0" presId="urn:microsoft.com/office/officeart/2018/5/layout/IconCircleLabelList"/>
    <dgm:cxn modelId="{5790FBC6-8894-4A90-A2F6-0F597A8E44DE}" type="presParOf" srcId="{4CC80E6C-E3B5-4C24-ADFF-6FB7915B547D}" destId="{B40B8D70-4083-4D8B-832E-A14160637683}" srcOrd="2" destOrd="0" presId="urn:microsoft.com/office/officeart/2018/5/layout/IconCircleLabelList"/>
    <dgm:cxn modelId="{DC7E60DC-9E36-42DC-8889-C15A359AF82F}" type="presParOf" srcId="{4CC80E6C-E3B5-4C24-ADFF-6FB7915B547D}" destId="{3AFC739C-0287-47E0-906F-114180F84F2E}"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6E4C41D-620F-4A2A-9464-A42DF92EB0DA}" type="doc">
      <dgm:prSet loTypeId="urn:microsoft.com/office/officeart/2005/8/layout/vProcess5" loCatId="process" qsTypeId="urn:microsoft.com/office/officeart/2005/8/quickstyle/simple1" qsCatId="simple" csTypeId="urn:microsoft.com/office/officeart/2005/8/colors/accent2_2" csCatId="accent2"/>
      <dgm:spPr/>
      <dgm:t>
        <a:bodyPr/>
        <a:lstStyle/>
        <a:p>
          <a:endParaRPr lang="en-US"/>
        </a:p>
      </dgm:t>
    </dgm:pt>
    <dgm:pt modelId="{0F4714AE-8B7D-49A9-8115-48DE24EE0196}">
      <dgm:prSet/>
      <dgm:spPr/>
      <dgm:t>
        <a:bodyPr/>
        <a:lstStyle/>
        <a:p>
          <a:r>
            <a:rPr lang="en-US"/>
            <a:t>A triangle is a three-sided polygon with the sum of its angles always equaling 180 degrees.</a:t>
          </a:r>
        </a:p>
      </dgm:t>
    </dgm:pt>
    <dgm:pt modelId="{5544B820-AB0C-4379-9DEF-9572D9297E37}" type="parTrans" cxnId="{56E156CA-B347-4488-A84A-32D6CBCD1F59}">
      <dgm:prSet/>
      <dgm:spPr/>
      <dgm:t>
        <a:bodyPr/>
        <a:lstStyle/>
        <a:p>
          <a:endParaRPr lang="en-US"/>
        </a:p>
      </dgm:t>
    </dgm:pt>
    <dgm:pt modelId="{F4B146AC-6762-4910-8AFA-56E7B4DA8035}" type="sibTrans" cxnId="{56E156CA-B347-4488-A84A-32D6CBCD1F59}">
      <dgm:prSet/>
      <dgm:spPr/>
      <dgm:t>
        <a:bodyPr/>
        <a:lstStyle/>
        <a:p>
          <a:endParaRPr lang="en-US"/>
        </a:p>
      </dgm:t>
    </dgm:pt>
    <dgm:pt modelId="{959E352A-C272-4284-8129-20A15354B369}">
      <dgm:prSet/>
      <dgm:spPr/>
      <dgm:t>
        <a:bodyPr/>
        <a:lstStyle/>
        <a:p>
          <a:r>
            <a:rPr lang="en-US"/>
            <a:t>Polygons can be broken down into triangles and other shapes to find their area.</a:t>
          </a:r>
        </a:p>
      </dgm:t>
    </dgm:pt>
    <dgm:pt modelId="{B836A527-3214-4C68-8482-397853F1219C}" type="parTrans" cxnId="{CF3C1439-F011-4566-8222-EC60316109CB}">
      <dgm:prSet/>
      <dgm:spPr/>
      <dgm:t>
        <a:bodyPr/>
        <a:lstStyle/>
        <a:p>
          <a:endParaRPr lang="en-US"/>
        </a:p>
      </dgm:t>
    </dgm:pt>
    <dgm:pt modelId="{9908378B-882D-4AC2-98FC-E3DC727041DE}" type="sibTrans" cxnId="{CF3C1439-F011-4566-8222-EC60316109CB}">
      <dgm:prSet/>
      <dgm:spPr/>
      <dgm:t>
        <a:bodyPr/>
        <a:lstStyle/>
        <a:p>
          <a:endParaRPr lang="en-US"/>
        </a:p>
      </dgm:t>
    </dgm:pt>
    <dgm:pt modelId="{BF667A61-B0C7-4C76-8914-4C4385A9A0F4}">
      <dgm:prSet/>
      <dgm:spPr/>
      <dgm:t>
        <a:bodyPr/>
        <a:lstStyle/>
        <a:p>
          <a:r>
            <a:rPr lang="en-US"/>
            <a:t>To find the area of a polygon, we break it into triangles and other shapes and then add their areas together.</a:t>
          </a:r>
        </a:p>
      </dgm:t>
    </dgm:pt>
    <dgm:pt modelId="{C64EA56A-2241-4CAA-B218-BEEBC36803FB}" type="parTrans" cxnId="{E8453DFA-260A-4647-9490-2B1E83C065D6}">
      <dgm:prSet/>
      <dgm:spPr/>
      <dgm:t>
        <a:bodyPr/>
        <a:lstStyle/>
        <a:p>
          <a:endParaRPr lang="en-US"/>
        </a:p>
      </dgm:t>
    </dgm:pt>
    <dgm:pt modelId="{5D52F5A9-7AAD-4523-A25F-BBAB384CC254}" type="sibTrans" cxnId="{E8453DFA-260A-4647-9490-2B1E83C065D6}">
      <dgm:prSet/>
      <dgm:spPr/>
      <dgm:t>
        <a:bodyPr/>
        <a:lstStyle/>
        <a:p>
          <a:endParaRPr lang="en-US"/>
        </a:p>
      </dgm:t>
    </dgm:pt>
    <dgm:pt modelId="{CFB86B4E-6AA8-427F-A573-C0ECFA66055B}" type="pres">
      <dgm:prSet presAssocID="{F6E4C41D-620F-4A2A-9464-A42DF92EB0DA}" presName="outerComposite" presStyleCnt="0">
        <dgm:presLayoutVars>
          <dgm:chMax val="5"/>
          <dgm:dir/>
          <dgm:resizeHandles val="exact"/>
        </dgm:presLayoutVars>
      </dgm:prSet>
      <dgm:spPr/>
    </dgm:pt>
    <dgm:pt modelId="{BB27D7D2-6EBA-421E-9F1E-477943F07B75}" type="pres">
      <dgm:prSet presAssocID="{F6E4C41D-620F-4A2A-9464-A42DF92EB0DA}" presName="dummyMaxCanvas" presStyleCnt="0">
        <dgm:presLayoutVars/>
      </dgm:prSet>
      <dgm:spPr/>
    </dgm:pt>
    <dgm:pt modelId="{CDE529B5-050D-4BCF-89CD-0654107072E8}" type="pres">
      <dgm:prSet presAssocID="{F6E4C41D-620F-4A2A-9464-A42DF92EB0DA}" presName="ThreeNodes_1" presStyleLbl="node1" presStyleIdx="0" presStyleCnt="3">
        <dgm:presLayoutVars>
          <dgm:bulletEnabled val="1"/>
        </dgm:presLayoutVars>
      </dgm:prSet>
      <dgm:spPr/>
    </dgm:pt>
    <dgm:pt modelId="{FDF0D3F4-5684-4641-9467-BCFFE912D29D}" type="pres">
      <dgm:prSet presAssocID="{F6E4C41D-620F-4A2A-9464-A42DF92EB0DA}" presName="ThreeNodes_2" presStyleLbl="node1" presStyleIdx="1" presStyleCnt="3">
        <dgm:presLayoutVars>
          <dgm:bulletEnabled val="1"/>
        </dgm:presLayoutVars>
      </dgm:prSet>
      <dgm:spPr/>
    </dgm:pt>
    <dgm:pt modelId="{A4FC0988-9753-4249-87B4-01AAD3477F07}" type="pres">
      <dgm:prSet presAssocID="{F6E4C41D-620F-4A2A-9464-A42DF92EB0DA}" presName="ThreeNodes_3" presStyleLbl="node1" presStyleIdx="2" presStyleCnt="3">
        <dgm:presLayoutVars>
          <dgm:bulletEnabled val="1"/>
        </dgm:presLayoutVars>
      </dgm:prSet>
      <dgm:spPr/>
    </dgm:pt>
    <dgm:pt modelId="{B3BF1DBF-1647-4D3A-AB6D-64B5B3A304BE}" type="pres">
      <dgm:prSet presAssocID="{F6E4C41D-620F-4A2A-9464-A42DF92EB0DA}" presName="ThreeConn_1-2" presStyleLbl="fgAccFollowNode1" presStyleIdx="0" presStyleCnt="2">
        <dgm:presLayoutVars>
          <dgm:bulletEnabled val="1"/>
        </dgm:presLayoutVars>
      </dgm:prSet>
      <dgm:spPr/>
    </dgm:pt>
    <dgm:pt modelId="{3557C7B0-FC5C-4273-98D0-0E8535401FC3}" type="pres">
      <dgm:prSet presAssocID="{F6E4C41D-620F-4A2A-9464-A42DF92EB0DA}" presName="ThreeConn_2-3" presStyleLbl="fgAccFollowNode1" presStyleIdx="1" presStyleCnt="2">
        <dgm:presLayoutVars>
          <dgm:bulletEnabled val="1"/>
        </dgm:presLayoutVars>
      </dgm:prSet>
      <dgm:spPr/>
    </dgm:pt>
    <dgm:pt modelId="{9302DEE3-FFC8-4286-8D4F-AAD9A820425F}" type="pres">
      <dgm:prSet presAssocID="{F6E4C41D-620F-4A2A-9464-A42DF92EB0DA}" presName="ThreeNodes_1_text" presStyleLbl="node1" presStyleIdx="2" presStyleCnt="3">
        <dgm:presLayoutVars>
          <dgm:bulletEnabled val="1"/>
        </dgm:presLayoutVars>
      </dgm:prSet>
      <dgm:spPr/>
    </dgm:pt>
    <dgm:pt modelId="{C146E9A0-BACE-461C-BFB1-5668C704CF06}" type="pres">
      <dgm:prSet presAssocID="{F6E4C41D-620F-4A2A-9464-A42DF92EB0DA}" presName="ThreeNodes_2_text" presStyleLbl="node1" presStyleIdx="2" presStyleCnt="3">
        <dgm:presLayoutVars>
          <dgm:bulletEnabled val="1"/>
        </dgm:presLayoutVars>
      </dgm:prSet>
      <dgm:spPr/>
    </dgm:pt>
    <dgm:pt modelId="{8F8020BA-C330-4173-893C-803CEB9D3C66}" type="pres">
      <dgm:prSet presAssocID="{F6E4C41D-620F-4A2A-9464-A42DF92EB0DA}" presName="ThreeNodes_3_text" presStyleLbl="node1" presStyleIdx="2" presStyleCnt="3">
        <dgm:presLayoutVars>
          <dgm:bulletEnabled val="1"/>
        </dgm:presLayoutVars>
      </dgm:prSet>
      <dgm:spPr/>
    </dgm:pt>
  </dgm:ptLst>
  <dgm:cxnLst>
    <dgm:cxn modelId="{C018CC11-4A19-4CF1-A9EA-A7B5A59AD7D7}" type="presOf" srcId="{959E352A-C272-4284-8129-20A15354B369}" destId="{C146E9A0-BACE-461C-BFB1-5668C704CF06}" srcOrd="1" destOrd="0" presId="urn:microsoft.com/office/officeart/2005/8/layout/vProcess5"/>
    <dgm:cxn modelId="{8FD14135-46C1-4CEA-9EDE-2BBBE44423CA}" type="presOf" srcId="{959E352A-C272-4284-8129-20A15354B369}" destId="{FDF0D3F4-5684-4641-9467-BCFFE912D29D}" srcOrd="0" destOrd="0" presId="urn:microsoft.com/office/officeart/2005/8/layout/vProcess5"/>
    <dgm:cxn modelId="{CF3C1439-F011-4566-8222-EC60316109CB}" srcId="{F6E4C41D-620F-4A2A-9464-A42DF92EB0DA}" destId="{959E352A-C272-4284-8129-20A15354B369}" srcOrd="1" destOrd="0" parTransId="{B836A527-3214-4C68-8482-397853F1219C}" sibTransId="{9908378B-882D-4AC2-98FC-E3DC727041DE}"/>
    <dgm:cxn modelId="{6508FA6D-03AA-415F-A3B7-1717A1AFF70A}" type="presOf" srcId="{0F4714AE-8B7D-49A9-8115-48DE24EE0196}" destId="{CDE529B5-050D-4BCF-89CD-0654107072E8}" srcOrd="0" destOrd="0" presId="urn:microsoft.com/office/officeart/2005/8/layout/vProcess5"/>
    <dgm:cxn modelId="{419AA46E-0F5E-423E-875A-44FF38845183}" type="presOf" srcId="{BF667A61-B0C7-4C76-8914-4C4385A9A0F4}" destId="{8F8020BA-C330-4173-893C-803CEB9D3C66}" srcOrd="1" destOrd="0" presId="urn:microsoft.com/office/officeart/2005/8/layout/vProcess5"/>
    <dgm:cxn modelId="{0B4B2579-A405-4640-AD1C-81F7064C0A19}" type="presOf" srcId="{F6E4C41D-620F-4A2A-9464-A42DF92EB0DA}" destId="{CFB86B4E-6AA8-427F-A573-C0ECFA66055B}" srcOrd="0" destOrd="0" presId="urn:microsoft.com/office/officeart/2005/8/layout/vProcess5"/>
    <dgm:cxn modelId="{F963BD95-BCF4-4C71-ADE6-2D7800E434B8}" type="presOf" srcId="{BF667A61-B0C7-4C76-8914-4C4385A9A0F4}" destId="{A4FC0988-9753-4249-87B4-01AAD3477F07}" srcOrd="0" destOrd="0" presId="urn:microsoft.com/office/officeart/2005/8/layout/vProcess5"/>
    <dgm:cxn modelId="{56E156CA-B347-4488-A84A-32D6CBCD1F59}" srcId="{F6E4C41D-620F-4A2A-9464-A42DF92EB0DA}" destId="{0F4714AE-8B7D-49A9-8115-48DE24EE0196}" srcOrd="0" destOrd="0" parTransId="{5544B820-AB0C-4379-9DEF-9572D9297E37}" sibTransId="{F4B146AC-6762-4910-8AFA-56E7B4DA8035}"/>
    <dgm:cxn modelId="{12F071CF-C737-4987-8A60-28E629E56392}" type="presOf" srcId="{9908378B-882D-4AC2-98FC-E3DC727041DE}" destId="{3557C7B0-FC5C-4273-98D0-0E8535401FC3}" srcOrd="0" destOrd="0" presId="urn:microsoft.com/office/officeart/2005/8/layout/vProcess5"/>
    <dgm:cxn modelId="{B57CD3EF-468B-42A1-8F2D-5F75BC73AFBA}" type="presOf" srcId="{F4B146AC-6762-4910-8AFA-56E7B4DA8035}" destId="{B3BF1DBF-1647-4D3A-AB6D-64B5B3A304BE}" srcOrd="0" destOrd="0" presId="urn:microsoft.com/office/officeart/2005/8/layout/vProcess5"/>
    <dgm:cxn modelId="{E8453DFA-260A-4647-9490-2B1E83C065D6}" srcId="{F6E4C41D-620F-4A2A-9464-A42DF92EB0DA}" destId="{BF667A61-B0C7-4C76-8914-4C4385A9A0F4}" srcOrd="2" destOrd="0" parTransId="{C64EA56A-2241-4CAA-B218-BEEBC36803FB}" sibTransId="{5D52F5A9-7AAD-4523-A25F-BBAB384CC254}"/>
    <dgm:cxn modelId="{10C749FF-28CA-48ED-AB30-D5B14C0EDF19}" type="presOf" srcId="{0F4714AE-8B7D-49A9-8115-48DE24EE0196}" destId="{9302DEE3-FFC8-4286-8D4F-AAD9A820425F}" srcOrd="1" destOrd="0" presId="urn:microsoft.com/office/officeart/2005/8/layout/vProcess5"/>
    <dgm:cxn modelId="{414DAF0E-7778-49BB-9C64-3CFF45FC0836}" type="presParOf" srcId="{CFB86B4E-6AA8-427F-A573-C0ECFA66055B}" destId="{BB27D7D2-6EBA-421E-9F1E-477943F07B75}" srcOrd="0" destOrd="0" presId="urn:microsoft.com/office/officeart/2005/8/layout/vProcess5"/>
    <dgm:cxn modelId="{89743AB5-0719-4BA4-8DF2-6E0DE2721C23}" type="presParOf" srcId="{CFB86B4E-6AA8-427F-A573-C0ECFA66055B}" destId="{CDE529B5-050D-4BCF-89CD-0654107072E8}" srcOrd="1" destOrd="0" presId="urn:microsoft.com/office/officeart/2005/8/layout/vProcess5"/>
    <dgm:cxn modelId="{88D9307B-8BBD-4553-B711-0321114325D8}" type="presParOf" srcId="{CFB86B4E-6AA8-427F-A573-C0ECFA66055B}" destId="{FDF0D3F4-5684-4641-9467-BCFFE912D29D}" srcOrd="2" destOrd="0" presId="urn:microsoft.com/office/officeart/2005/8/layout/vProcess5"/>
    <dgm:cxn modelId="{B4A13D69-D4A3-43C0-92F7-A92A351DEA9E}" type="presParOf" srcId="{CFB86B4E-6AA8-427F-A573-C0ECFA66055B}" destId="{A4FC0988-9753-4249-87B4-01AAD3477F07}" srcOrd="3" destOrd="0" presId="urn:microsoft.com/office/officeart/2005/8/layout/vProcess5"/>
    <dgm:cxn modelId="{C95786FF-F4BB-4FB9-81D3-B9DE4CDF5500}" type="presParOf" srcId="{CFB86B4E-6AA8-427F-A573-C0ECFA66055B}" destId="{B3BF1DBF-1647-4D3A-AB6D-64B5B3A304BE}" srcOrd="4" destOrd="0" presId="urn:microsoft.com/office/officeart/2005/8/layout/vProcess5"/>
    <dgm:cxn modelId="{E73A2ABA-504E-4966-9F04-EE07D92A903E}" type="presParOf" srcId="{CFB86B4E-6AA8-427F-A573-C0ECFA66055B}" destId="{3557C7B0-FC5C-4273-98D0-0E8535401FC3}" srcOrd="5" destOrd="0" presId="urn:microsoft.com/office/officeart/2005/8/layout/vProcess5"/>
    <dgm:cxn modelId="{80037B8A-1F32-42D5-8659-0BDA10723AE1}" type="presParOf" srcId="{CFB86B4E-6AA8-427F-A573-C0ECFA66055B}" destId="{9302DEE3-FFC8-4286-8D4F-AAD9A820425F}" srcOrd="6" destOrd="0" presId="urn:microsoft.com/office/officeart/2005/8/layout/vProcess5"/>
    <dgm:cxn modelId="{31FF69D3-5308-44B3-9C35-46B2611DCA18}" type="presParOf" srcId="{CFB86B4E-6AA8-427F-A573-C0ECFA66055B}" destId="{C146E9A0-BACE-461C-BFB1-5668C704CF06}" srcOrd="7" destOrd="0" presId="urn:microsoft.com/office/officeart/2005/8/layout/vProcess5"/>
    <dgm:cxn modelId="{299A623D-1A1F-44EA-BE34-69C900284FE5}" type="presParOf" srcId="{CFB86B4E-6AA8-427F-A573-C0ECFA66055B}" destId="{8F8020BA-C330-4173-893C-803CEB9D3C66}"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AC44A2-2DB5-4D55-B19E-7A878AA40D21}">
      <dsp:nvSpPr>
        <dsp:cNvPr id="0" name=""/>
        <dsp:cNvSpPr/>
      </dsp:nvSpPr>
      <dsp:spPr>
        <a:xfrm>
          <a:off x="679050" y="409247"/>
          <a:ext cx="1887187" cy="1887187"/>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655F6DD-9CF7-4D7F-B517-8A562EDB7FF7}">
      <dsp:nvSpPr>
        <dsp:cNvPr id="0" name=""/>
        <dsp:cNvSpPr/>
      </dsp:nvSpPr>
      <dsp:spPr>
        <a:xfrm>
          <a:off x="1081237" y="811435"/>
          <a:ext cx="1082812" cy="10828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347C2D4-D28E-452D-85EF-E307E5E2FC67}">
      <dsp:nvSpPr>
        <dsp:cNvPr id="0" name=""/>
        <dsp:cNvSpPr/>
      </dsp:nvSpPr>
      <dsp:spPr>
        <a:xfrm>
          <a:off x="75768" y="2884248"/>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cap="all"/>
          </a:pPr>
          <a:r>
            <a:rPr lang="en-US" sz="1400" kern="1200"/>
            <a:t>A rectangle is a four-sided polygon with all angles measuring 90 degrees.</a:t>
          </a:r>
        </a:p>
      </dsp:txBody>
      <dsp:txXfrm>
        <a:off x="75768" y="2884248"/>
        <a:ext cx="3093750" cy="720000"/>
      </dsp:txXfrm>
    </dsp:sp>
    <dsp:sp modelId="{8D59FA74-AC43-4263-8173-095F943A8BF7}">
      <dsp:nvSpPr>
        <dsp:cNvPr id="0" name=""/>
        <dsp:cNvSpPr/>
      </dsp:nvSpPr>
      <dsp:spPr>
        <a:xfrm>
          <a:off x="4314206" y="409247"/>
          <a:ext cx="1887187" cy="1887187"/>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B5040C3-5830-4CDF-88AA-0D2467C9CC40}">
      <dsp:nvSpPr>
        <dsp:cNvPr id="0" name=""/>
        <dsp:cNvSpPr/>
      </dsp:nvSpPr>
      <dsp:spPr>
        <a:xfrm>
          <a:off x="4716393" y="811435"/>
          <a:ext cx="1082812" cy="10828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07E4837-B682-4665-B2ED-111BC512A339}">
      <dsp:nvSpPr>
        <dsp:cNvPr id="0" name=""/>
        <dsp:cNvSpPr/>
      </dsp:nvSpPr>
      <dsp:spPr>
        <a:xfrm>
          <a:off x="3710925" y="2884248"/>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cap="all"/>
          </a:pPr>
          <a:r>
            <a:rPr lang="en-US" sz="1400" kern="1200"/>
            <a:t>A rectangle can be used to compose other polygons.</a:t>
          </a:r>
        </a:p>
      </dsp:txBody>
      <dsp:txXfrm>
        <a:off x="3710925" y="2884248"/>
        <a:ext cx="3093750" cy="720000"/>
      </dsp:txXfrm>
    </dsp:sp>
    <dsp:sp modelId="{B1D7CB60-167A-40C7-A3DD-AE1A5AB3AA8A}">
      <dsp:nvSpPr>
        <dsp:cNvPr id="0" name=""/>
        <dsp:cNvSpPr/>
      </dsp:nvSpPr>
      <dsp:spPr>
        <a:xfrm>
          <a:off x="7949362" y="409247"/>
          <a:ext cx="1887187" cy="1887187"/>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D4C75A8-1434-4DD3-9C2A-B1E44B845F1A}">
      <dsp:nvSpPr>
        <dsp:cNvPr id="0" name=""/>
        <dsp:cNvSpPr/>
      </dsp:nvSpPr>
      <dsp:spPr>
        <a:xfrm>
          <a:off x="8351550" y="811435"/>
          <a:ext cx="1082812" cy="108281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AFC739C-0287-47E0-906F-114180F84F2E}">
      <dsp:nvSpPr>
        <dsp:cNvPr id="0" name=""/>
        <dsp:cNvSpPr/>
      </dsp:nvSpPr>
      <dsp:spPr>
        <a:xfrm>
          <a:off x="7346081" y="2884248"/>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cap="all"/>
          </a:pPr>
          <a:r>
            <a:rPr lang="en-US" sz="1400" kern="1200"/>
            <a:t>To find the area of a polygon, we can break it into smaller rectangles and add their areas together.</a:t>
          </a:r>
        </a:p>
      </dsp:txBody>
      <dsp:txXfrm>
        <a:off x="7346081" y="2884248"/>
        <a:ext cx="3093750"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E529B5-050D-4BCF-89CD-0654107072E8}">
      <dsp:nvSpPr>
        <dsp:cNvPr id="0" name=""/>
        <dsp:cNvSpPr/>
      </dsp:nvSpPr>
      <dsp:spPr>
        <a:xfrm>
          <a:off x="0" y="0"/>
          <a:ext cx="8938260" cy="1204048"/>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A triangle is a three-sided polygon with the sum of its angles always equaling 180 degrees.</a:t>
          </a:r>
        </a:p>
      </dsp:txBody>
      <dsp:txXfrm>
        <a:off x="35265" y="35265"/>
        <a:ext cx="7638998" cy="1133518"/>
      </dsp:txXfrm>
    </dsp:sp>
    <dsp:sp modelId="{FDF0D3F4-5684-4641-9467-BCFFE912D29D}">
      <dsp:nvSpPr>
        <dsp:cNvPr id="0" name=""/>
        <dsp:cNvSpPr/>
      </dsp:nvSpPr>
      <dsp:spPr>
        <a:xfrm>
          <a:off x="788669" y="1404723"/>
          <a:ext cx="8938260" cy="1204048"/>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Polygons can be broken down into triangles and other shapes to find their area.</a:t>
          </a:r>
        </a:p>
      </dsp:txBody>
      <dsp:txXfrm>
        <a:off x="823934" y="1439988"/>
        <a:ext cx="7296428" cy="1133518"/>
      </dsp:txXfrm>
    </dsp:sp>
    <dsp:sp modelId="{A4FC0988-9753-4249-87B4-01AAD3477F07}">
      <dsp:nvSpPr>
        <dsp:cNvPr id="0" name=""/>
        <dsp:cNvSpPr/>
      </dsp:nvSpPr>
      <dsp:spPr>
        <a:xfrm>
          <a:off x="1577339" y="2809447"/>
          <a:ext cx="8938260" cy="1204048"/>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To find the area of a polygon, we break it into triangles and other shapes and then add their areas together.</a:t>
          </a:r>
        </a:p>
      </dsp:txBody>
      <dsp:txXfrm>
        <a:off x="1612604" y="2844712"/>
        <a:ext cx="7296428" cy="1133518"/>
      </dsp:txXfrm>
    </dsp:sp>
    <dsp:sp modelId="{B3BF1DBF-1647-4D3A-AB6D-64B5B3A304BE}">
      <dsp:nvSpPr>
        <dsp:cNvPr id="0" name=""/>
        <dsp:cNvSpPr/>
      </dsp:nvSpPr>
      <dsp:spPr>
        <a:xfrm>
          <a:off x="8155628" y="913070"/>
          <a:ext cx="782631" cy="782631"/>
        </a:xfrm>
        <a:prstGeom prst="downArrow">
          <a:avLst>
            <a:gd name="adj1" fmla="val 55000"/>
            <a:gd name="adj2" fmla="val 45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endParaRPr lang="en-US" sz="3500" kern="1200"/>
        </a:p>
      </dsp:txBody>
      <dsp:txXfrm>
        <a:off x="8331720" y="913070"/>
        <a:ext cx="430447" cy="588930"/>
      </dsp:txXfrm>
    </dsp:sp>
    <dsp:sp modelId="{3557C7B0-FC5C-4273-98D0-0E8535401FC3}">
      <dsp:nvSpPr>
        <dsp:cNvPr id="0" name=""/>
        <dsp:cNvSpPr/>
      </dsp:nvSpPr>
      <dsp:spPr>
        <a:xfrm>
          <a:off x="8944298" y="2309766"/>
          <a:ext cx="782631" cy="782631"/>
        </a:xfrm>
        <a:prstGeom prst="downArrow">
          <a:avLst>
            <a:gd name="adj1" fmla="val 55000"/>
            <a:gd name="adj2" fmla="val 45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endParaRPr lang="en-US" sz="3500" kern="1200"/>
        </a:p>
      </dsp:txBody>
      <dsp:txXfrm>
        <a:off x="9120390" y="2309766"/>
        <a:ext cx="430447" cy="588930"/>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BF1947-18AD-44B9-8932-463C03994D95}" type="datetimeFigureOut">
              <a:t>1/30/2024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48E7FD-71B9-469F-B744-EF3ACF5CB2E2}" type="slidenum">
              <a:t>‹#›</a:t>
            </a:fld>
            <a:endParaRPr lang="en-US"/>
          </a:p>
        </p:txBody>
      </p:sp>
    </p:spTree>
    <p:extLst>
      <p:ext uri="{BB962C8B-B14F-4D97-AF65-F5344CB8AC3E}">
        <p14:creationId xmlns:p14="http://schemas.microsoft.com/office/powerpoint/2010/main" val="5211116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this presentation, we will learn how to find the area of polygons using different methods. Area is the measure of the amount of space enclosed by a two-dimensional shape. It is important to understand how to find area because it helps us determine the amount of material required to cover a surface.</a:t>
            </a:r>
          </a:p>
        </p:txBody>
      </p:sp>
      <p:sp>
        <p:nvSpPr>
          <p:cNvPr id="4" name="Slide Number Placeholder 3"/>
          <p:cNvSpPr>
            <a:spLocks noGrp="1"/>
          </p:cNvSpPr>
          <p:nvPr>
            <p:ph type="sldNum" sz="quarter" idx="5"/>
          </p:nvPr>
        </p:nvSpPr>
        <p:spPr/>
        <p:txBody>
          <a:bodyPr/>
          <a:lstStyle/>
          <a:p>
            <a:fld id="{56AFB41D-F066-4D83-B8C9-CC0F0E82DB58}" type="slidenum">
              <a:t>1</a:t>
            </a:fld>
            <a:endParaRPr lang="en-US"/>
          </a:p>
        </p:txBody>
      </p:sp>
    </p:spTree>
    <p:extLst>
      <p:ext uri="{BB962C8B-B14F-4D97-AF65-F5344CB8AC3E}">
        <p14:creationId xmlns:p14="http://schemas.microsoft.com/office/powerpoint/2010/main" val="28534450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One way to find the area of polygons is to compose them into rectangles. To do this, we draw a rectangle that completely encloses the polygon and then divide the rectangle into smaller rectangles that can be added together to find the area of the original polygon. This method works for polygons with straight sides and right angles. </a:t>
            </a:r>
          </a:p>
        </p:txBody>
      </p:sp>
      <p:sp>
        <p:nvSpPr>
          <p:cNvPr id="4" name="Slide Number Placeholder 3"/>
          <p:cNvSpPr>
            <a:spLocks noGrp="1"/>
          </p:cNvSpPr>
          <p:nvPr>
            <p:ph type="sldNum" sz="quarter" idx="5"/>
          </p:nvPr>
        </p:nvSpPr>
        <p:spPr/>
        <p:txBody>
          <a:bodyPr/>
          <a:lstStyle/>
          <a:p>
            <a:fld id="{56AFB41D-F066-4D83-B8C9-CC0F0E82DB58}" type="slidenum">
              <a:t>2</a:t>
            </a:fld>
            <a:endParaRPr lang="en-US"/>
          </a:p>
        </p:txBody>
      </p:sp>
    </p:spTree>
    <p:extLst>
      <p:ext uri="{BB962C8B-B14F-4D97-AF65-F5344CB8AC3E}">
        <p14:creationId xmlns:p14="http://schemas.microsoft.com/office/powerpoint/2010/main" val="33284438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Another way to find the area of polygons is to decompose them into triangles and other shapes. We can do this by drawing lines inside the polygon that divide it into triangles and other shapes. We then find the area of each triangle and other shape and add them together to find the area of the original polygon.</a:t>
            </a:r>
          </a:p>
        </p:txBody>
      </p:sp>
      <p:sp>
        <p:nvSpPr>
          <p:cNvPr id="4" name="Slide Number Placeholder 3"/>
          <p:cNvSpPr>
            <a:spLocks noGrp="1"/>
          </p:cNvSpPr>
          <p:nvPr>
            <p:ph type="sldNum" sz="quarter" idx="5"/>
          </p:nvPr>
        </p:nvSpPr>
        <p:spPr/>
        <p:txBody>
          <a:bodyPr/>
          <a:lstStyle/>
          <a:p>
            <a:fld id="{56AFB41D-F066-4D83-B8C9-CC0F0E82DB58}" type="slidenum">
              <a:t>3</a:t>
            </a:fld>
            <a:endParaRPr lang="en-US"/>
          </a:p>
        </p:txBody>
      </p:sp>
    </p:spTree>
    <p:extLst>
      <p:ext uri="{BB962C8B-B14F-4D97-AF65-F5344CB8AC3E}">
        <p14:creationId xmlns:p14="http://schemas.microsoft.com/office/powerpoint/2010/main" val="34510353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Finding the area of polygons is an important skill that we can use in many real-world applications. For example, in construction, we need to determine how much material is needed to cover a surface such as walls or floors. In agriculture, we need to determine the area of land and measure the amount of fertilizer or pesticide needed to treat the land.</a:t>
            </a:r>
          </a:p>
        </p:txBody>
      </p:sp>
      <p:sp>
        <p:nvSpPr>
          <p:cNvPr id="4" name="Slide Number Placeholder 3"/>
          <p:cNvSpPr>
            <a:spLocks noGrp="1"/>
          </p:cNvSpPr>
          <p:nvPr>
            <p:ph type="sldNum" sz="quarter" idx="5"/>
          </p:nvPr>
        </p:nvSpPr>
        <p:spPr/>
        <p:txBody>
          <a:bodyPr/>
          <a:lstStyle/>
          <a:p>
            <a:fld id="{56AFB41D-F066-4D83-B8C9-CC0F0E82DB58}" type="slidenum">
              <a:t>4</a:t>
            </a:fld>
            <a:endParaRPr lang="en-US"/>
          </a:p>
        </p:txBody>
      </p:sp>
    </p:spTree>
    <p:extLst>
      <p:ext uri="{BB962C8B-B14F-4D97-AF65-F5344CB8AC3E}">
        <p14:creationId xmlns:p14="http://schemas.microsoft.com/office/powerpoint/2010/main" val="17004116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It's time to put our knowledge to the test! We will practice finding the area of different polygons using the two methods we have learned. Remember to use the formulas for the different shapes and add their areas together. You can work on these problems alone or with a partner.</a:t>
            </a:r>
          </a:p>
        </p:txBody>
      </p:sp>
      <p:sp>
        <p:nvSpPr>
          <p:cNvPr id="4" name="Slide Number Placeholder 3"/>
          <p:cNvSpPr>
            <a:spLocks noGrp="1"/>
          </p:cNvSpPr>
          <p:nvPr>
            <p:ph type="sldNum" sz="quarter" idx="5"/>
          </p:nvPr>
        </p:nvSpPr>
        <p:spPr/>
        <p:txBody>
          <a:bodyPr/>
          <a:lstStyle/>
          <a:p>
            <a:fld id="{56AFB41D-F066-4D83-B8C9-CC0F0E82DB58}" type="slidenum">
              <a:t>5</a:t>
            </a:fld>
            <a:endParaRPr lang="en-US"/>
          </a:p>
        </p:txBody>
      </p:sp>
    </p:spTree>
    <p:extLst>
      <p:ext uri="{BB962C8B-B14F-4D97-AF65-F5344CB8AC3E}">
        <p14:creationId xmlns:p14="http://schemas.microsoft.com/office/powerpoint/2010/main" val="23607334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this presentation, we have learned different methods for finding the area of polygons. We can compose polygons into rectangles or decompose them into triangles and other shapes. It is important to understand how to find area because it helps us determine the amount of material required to cover a surface. We have also seen that finding the area of polygons is important in many real-world applications such as construction and agriculture.</a:t>
            </a:r>
          </a:p>
        </p:txBody>
      </p:sp>
      <p:sp>
        <p:nvSpPr>
          <p:cNvPr id="4" name="Slide Number Placeholder 3"/>
          <p:cNvSpPr>
            <a:spLocks noGrp="1"/>
          </p:cNvSpPr>
          <p:nvPr>
            <p:ph type="sldNum" sz="quarter" idx="5"/>
          </p:nvPr>
        </p:nvSpPr>
        <p:spPr/>
        <p:txBody>
          <a:bodyPr/>
          <a:lstStyle/>
          <a:p>
            <a:fld id="{56AFB41D-F066-4D83-B8C9-CC0F0E82DB58}" type="slidenum">
              <a:t>11</a:t>
            </a:fld>
            <a:endParaRPr lang="en-US"/>
          </a:p>
        </p:txBody>
      </p:sp>
    </p:spTree>
    <p:extLst>
      <p:ext uri="{BB962C8B-B14F-4D97-AF65-F5344CB8AC3E}">
        <p14:creationId xmlns:p14="http://schemas.microsoft.com/office/powerpoint/2010/main" val="1715794887"/>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emf"/><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emf"/><Relationship Id="rId4" Type="http://schemas.openxmlformats.org/officeDocument/2006/relationships/image" Target="../media/image1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4.emf"/><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B419B49-3EA7-E991-C6D2-EA150F9ECAAF}"/>
              </a:ext>
            </a:extLst>
          </p:cNvPr>
          <p:cNvSpPr/>
          <p:nvPr/>
        </p:nvSpPr>
        <p:spPr>
          <a:xfrm>
            <a:off x="0" y="-1"/>
            <a:ext cx="12192000" cy="6858000"/>
          </a:xfrm>
          <a:prstGeom prst="rect">
            <a:avLst/>
          </a:prstGeom>
          <a:solidFill>
            <a:srgbClr val="BBEB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5" name="Picture 64" descr="A person wearing headphones and writing on paper&#10;&#10;Description automatically generated">
            <a:extLst>
              <a:ext uri="{FF2B5EF4-FFF2-40B4-BE49-F238E27FC236}">
                <a16:creationId xmlns:a16="http://schemas.microsoft.com/office/drawing/2014/main" id="{7F6D90CE-B15E-6C73-9E3F-C6435A62B5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25881" y="1777915"/>
            <a:ext cx="5013087" cy="5013087"/>
          </a:xfrm>
          <a:prstGeom prst="rect">
            <a:avLst/>
          </a:prstGeom>
        </p:spPr>
      </p:pic>
      <p:pic>
        <p:nvPicPr>
          <p:cNvPr id="26" name="Picture 25" descr="A blue diamond shaped object on a black background&#10;&#10;Description automatically generated">
            <a:extLst>
              <a:ext uri="{FF2B5EF4-FFF2-40B4-BE49-F238E27FC236}">
                <a16:creationId xmlns:a16="http://schemas.microsoft.com/office/drawing/2014/main" id="{14A77F50-24C7-1428-AD65-69671AEE4A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77043" y="1223086"/>
            <a:ext cx="707529" cy="707529"/>
          </a:xfrm>
          <a:prstGeom prst="rect">
            <a:avLst/>
          </a:prstGeom>
        </p:spPr>
      </p:pic>
      <p:pic>
        <p:nvPicPr>
          <p:cNvPr id="27" name="Picture 26" descr="A blue diamond shaped object on a black background&#10;&#10;Description automatically generated">
            <a:extLst>
              <a:ext uri="{FF2B5EF4-FFF2-40B4-BE49-F238E27FC236}">
                <a16:creationId xmlns:a16="http://schemas.microsoft.com/office/drawing/2014/main" id="{60980F19-DF67-26E1-9FE8-F73810987E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09175" y="-58440"/>
            <a:ext cx="1104489" cy="1104489"/>
          </a:xfrm>
          <a:prstGeom prst="rect">
            <a:avLst/>
          </a:prstGeom>
        </p:spPr>
      </p:pic>
      <p:pic>
        <p:nvPicPr>
          <p:cNvPr id="28" name="Picture 27" descr="A blue diamond shaped object on a black background&#10;&#10;Description automatically generated">
            <a:extLst>
              <a:ext uri="{FF2B5EF4-FFF2-40B4-BE49-F238E27FC236}">
                <a16:creationId xmlns:a16="http://schemas.microsoft.com/office/drawing/2014/main" id="{4A1F1399-E977-14F0-88FC-E75FAE2C95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45621" y="-401687"/>
            <a:ext cx="1390448" cy="1390448"/>
          </a:xfrm>
          <a:prstGeom prst="rect">
            <a:avLst/>
          </a:prstGeom>
        </p:spPr>
      </p:pic>
      <p:pic>
        <p:nvPicPr>
          <p:cNvPr id="29" name="Picture 28" descr="A blue diamond shaped object on a black background&#10;&#10;Description automatically generated">
            <a:extLst>
              <a:ext uri="{FF2B5EF4-FFF2-40B4-BE49-F238E27FC236}">
                <a16:creationId xmlns:a16="http://schemas.microsoft.com/office/drawing/2014/main" id="{23082DA4-1330-5D37-5871-F9BA28D14B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89050" y="-179286"/>
            <a:ext cx="2015975" cy="2015975"/>
          </a:xfrm>
          <a:prstGeom prst="rect">
            <a:avLst/>
          </a:prstGeom>
        </p:spPr>
      </p:pic>
      <p:pic>
        <p:nvPicPr>
          <p:cNvPr id="30" name="Picture 29" descr="A blue diamond shaped object on a black background&#10;&#10;Description automatically generated">
            <a:extLst>
              <a:ext uri="{FF2B5EF4-FFF2-40B4-BE49-F238E27FC236}">
                <a16:creationId xmlns:a16="http://schemas.microsoft.com/office/drawing/2014/main" id="{7FA3AFB5-309D-4F60-FA42-FA8778EE48F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72420" y="417751"/>
            <a:ext cx="2743200" cy="2743200"/>
          </a:xfrm>
          <a:prstGeom prst="rect">
            <a:avLst/>
          </a:prstGeom>
        </p:spPr>
      </p:pic>
      <p:pic>
        <p:nvPicPr>
          <p:cNvPr id="31" name="Picture 30" descr="A blue diamond shaped object on a black background&#10;&#10;Description automatically generated">
            <a:extLst>
              <a:ext uri="{FF2B5EF4-FFF2-40B4-BE49-F238E27FC236}">
                <a16:creationId xmlns:a16="http://schemas.microsoft.com/office/drawing/2014/main" id="{8DA73FC6-B2FA-178C-0952-3914F1D254F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16205" y="1353259"/>
            <a:ext cx="1003919" cy="1003919"/>
          </a:xfrm>
          <a:prstGeom prst="rect">
            <a:avLst/>
          </a:prstGeom>
        </p:spPr>
      </p:pic>
      <p:pic>
        <p:nvPicPr>
          <p:cNvPr id="32" name="Picture 31" descr="A blue diamond shaped object on a black background&#10;&#10;Description automatically generated">
            <a:extLst>
              <a:ext uri="{FF2B5EF4-FFF2-40B4-BE49-F238E27FC236}">
                <a16:creationId xmlns:a16="http://schemas.microsoft.com/office/drawing/2014/main" id="{759E67F9-5058-03B7-5F1A-7E4C01D1B0A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53249" y="2641520"/>
            <a:ext cx="1574959" cy="1574959"/>
          </a:xfrm>
          <a:prstGeom prst="rect">
            <a:avLst/>
          </a:prstGeom>
        </p:spPr>
      </p:pic>
      <p:pic>
        <p:nvPicPr>
          <p:cNvPr id="33" name="Picture 32" descr="A blue diamond shaped object on a black background&#10;&#10;Description automatically generated">
            <a:extLst>
              <a:ext uri="{FF2B5EF4-FFF2-40B4-BE49-F238E27FC236}">
                <a16:creationId xmlns:a16="http://schemas.microsoft.com/office/drawing/2014/main" id="{65B335EA-EFDE-3403-C2B2-CF866FD9453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505025" y="203200"/>
            <a:ext cx="473430" cy="473430"/>
          </a:xfrm>
          <a:prstGeom prst="rect">
            <a:avLst/>
          </a:prstGeom>
        </p:spPr>
      </p:pic>
      <p:pic>
        <p:nvPicPr>
          <p:cNvPr id="60" name="Picture 59" descr="A blue diamond shaped object on a black background&#10;&#10;Description automatically generated">
            <a:extLst>
              <a:ext uri="{FF2B5EF4-FFF2-40B4-BE49-F238E27FC236}">
                <a16:creationId xmlns:a16="http://schemas.microsoft.com/office/drawing/2014/main" id="{733D4305-288D-2213-2A52-4B7B35732B7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57961" y="0"/>
            <a:ext cx="473430" cy="473430"/>
          </a:xfrm>
          <a:prstGeom prst="rect">
            <a:avLst/>
          </a:prstGeom>
        </p:spPr>
      </p:pic>
      <p:pic>
        <p:nvPicPr>
          <p:cNvPr id="66" name="Picture 65" descr="A blue diamond shaped object on a black background&#10;&#10;Description automatically generated">
            <a:extLst>
              <a:ext uri="{FF2B5EF4-FFF2-40B4-BE49-F238E27FC236}">
                <a16:creationId xmlns:a16="http://schemas.microsoft.com/office/drawing/2014/main" id="{95F7316F-3B24-72B9-1A74-9EA84653C29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51429" y="2190494"/>
            <a:ext cx="473430" cy="473430"/>
          </a:xfrm>
          <a:prstGeom prst="rect">
            <a:avLst/>
          </a:prstGeom>
        </p:spPr>
      </p:pic>
      <p:pic>
        <p:nvPicPr>
          <p:cNvPr id="75" name="Picture 74">
            <a:extLst>
              <a:ext uri="{FF2B5EF4-FFF2-40B4-BE49-F238E27FC236}">
                <a16:creationId xmlns:a16="http://schemas.microsoft.com/office/drawing/2014/main" id="{433F5FC2-50C2-1EFE-DF8C-7ECDC41C4D4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3545" y="280142"/>
            <a:ext cx="2397090" cy="842221"/>
          </a:xfrm>
          <a:prstGeom prst="rect">
            <a:avLst/>
          </a:prstGeom>
        </p:spPr>
      </p:pic>
      <p:sp>
        <p:nvSpPr>
          <p:cNvPr id="87" name="Text Placeholder 86">
            <a:extLst>
              <a:ext uri="{FF2B5EF4-FFF2-40B4-BE49-F238E27FC236}">
                <a16:creationId xmlns:a16="http://schemas.microsoft.com/office/drawing/2014/main" id="{0E8A950E-4DAB-74FC-D1FA-24E1A777D5BA}"/>
              </a:ext>
            </a:extLst>
          </p:cNvPr>
          <p:cNvSpPr>
            <a:spLocks noGrp="1"/>
          </p:cNvSpPr>
          <p:nvPr>
            <p:ph type="body" sz="quarter" idx="10"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89" name="Text Placeholder 88">
            <a:extLst>
              <a:ext uri="{FF2B5EF4-FFF2-40B4-BE49-F238E27FC236}">
                <a16:creationId xmlns:a16="http://schemas.microsoft.com/office/drawing/2014/main" id="{0DCA2AD5-0C7B-AC61-320D-F718F53AAF00}"/>
              </a:ext>
            </a:extLst>
          </p:cNvPr>
          <p:cNvSpPr>
            <a:spLocks noGrp="1"/>
          </p:cNvSpPr>
          <p:nvPr>
            <p:ph type="body" sz="quarter" idx="11"/>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31149268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Content 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79714" y="1006774"/>
            <a:ext cx="10515600" cy="72915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B1C0D65-865E-ECBF-F99A-3D69B6A7FF2E}"/>
              </a:ext>
            </a:extLst>
          </p:cNvPr>
          <p:cNvSpPr>
            <a:spLocks noGrp="1"/>
          </p:cNvSpPr>
          <p:nvPr>
            <p:ph idx="1"/>
          </p:nvPr>
        </p:nvSpPr>
        <p:spPr>
          <a:xfrm>
            <a:off x="968828" y="2009617"/>
            <a:ext cx="10515600" cy="4013496"/>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1/30/2024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cxnSp>
        <p:nvCxnSpPr>
          <p:cNvPr id="8" name="Straight Connector 7">
            <a:extLst>
              <a:ext uri="{FF2B5EF4-FFF2-40B4-BE49-F238E27FC236}">
                <a16:creationId xmlns:a16="http://schemas.microsoft.com/office/drawing/2014/main" id="{A46F9549-69F4-6482-7835-32B285BC88D7}"/>
              </a:ext>
            </a:extLst>
          </p:cNvPr>
          <p:cNvCxnSpPr>
            <a:cxnSpLocks/>
          </p:cNvCxnSpPr>
          <p:nvPr/>
        </p:nvCxnSpPr>
        <p:spPr>
          <a:xfrm>
            <a:off x="838200" y="1006774"/>
            <a:ext cx="0" cy="729157"/>
          </a:xfrm>
          <a:prstGeom prst="line">
            <a:avLst/>
          </a:prstGeom>
          <a:ln w="76200">
            <a:solidFill>
              <a:srgbClr val="76D5D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82023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ntent Slide 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8691B8-C7A1-A4AA-AEED-28824FD48E16}"/>
              </a:ext>
            </a:extLst>
          </p:cNvPr>
          <p:cNvSpPr>
            <a:spLocks noGrp="1"/>
          </p:cNvSpPr>
          <p:nvPr>
            <p:ph sz="half" idx="1"/>
          </p:nvPr>
        </p:nvSpPr>
        <p:spPr>
          <a:xfrm>
            <a:off x="838200" y="2024408"/>
            <a:ext cx="5181600" cy="4351338"/>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a:extLst>
              <a:ext uri="{FF2B5EF4-FFF2-40B4-BE49-F238E27FC236}">
                <a16:creationId xmlns:a16="http://schemas.microsoft.com/office/drawing/2014/main" id="{B6D0A2E6-D301-DA96-E779-9314DF9CB43A}"/>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1/30/2024</a:t>
            </a:fld>
            <a:endParaRPr lang="en-US" dirty="0"/>
          </a:p>
        </p:txBody>
      </p:sp>
      <p:sp>
        <p:nvSpPr>
          <p:cNvPr id="9" name="Footer Placeholder 4">
            <a:extLst>
              <a:ext uri="{FF2B5EF4-FFF2-40B4-BE49-F238E27FC236}">
                <a16:creationId xmlns:a16="http://schemas.microsoft.com/office/drawing/2014/main" id="{F832FFDC-2BFA-6DD3-5DC3-D939A3F94AB9}"/>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10" name="Slide Number Placeholder 5">
            <a:extLst>
              <a:ext uri="{FF2B5EF4-FFF2-40B4-BE49-F238E27FC236}">
                <a16:creationId xmlns:a16="http://schemas.microsoft.com/office/drawing/2014/main" id="{FC123720-22E9-AFA7-EC36-56B6CA4EC49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sp>
        <p:nvSpPr>
          <p:cNvPr id="11" name="Title 1">
            <a:extLst>
              <a:ext uri="{FF2B5EF4-FFF2-40B4-BE49-F238E27FC236}">
                <a16:creationId xmlns:a16="http://schemas.microsoft.com/office/drawing/2014/main" id="{9C4093DC-4D98-9604-A9D1-0287F8095F47}"/>
              </a:ext>
            </a:extLst>
          </p:cNvPr>
          <p:cNvSpPr>
            <a:spLocks noGrp="1"/>
          </p:cNvSpPr>
          <p:nvPr>
            <p:ph type="title"/>
          </p:nvPr>
        </p:nvSpPr>
        <p:spPr>
          <a:xfrm>
            <a:off x="961029" y="1006774"/>
            <a:ext cx="10515600" cy="72915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cxnSp>
        <p:nvCxnSpPr>
          <p:cNvPr id="12" name="Straight Connector 11">
            <a:extLst>
              <a:ext uri="{FF2B5EF4-FFF2-40B4-BE49-F238E27FC236}">
                <a16:creationId xmlns:a16="http://schemas.microsoft.com/office/drawing/2014/main" id="{4860F4A5-6002-6A8B-8A8C-6CC8C81CC4A2}"/>
              </a:ext>
            </a:extLst>
          </p:cNvPr>
          <p:cNvCxnSpPr>
            <a:cxnSpLocks/>
          </p:cNvCxnSpPr>
          <p:nvPr/>
        </p:nvCxnSpPr>
        <p:spPr>
          <a:xfrm>
            <a:off x="838200" y="1006774"/>
            <a:ext cx="0" cy="729157"/>
          </a:xfrm>
          <a:prstGeom prst="line">
            <a:avLst/>
          </a:prstGeom>
          <a:ln w="76200">
            <a:solidFill>
              <a:srgbClr val="D2DB0E"/>
            </a:solidFill>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28055BEE-1136-AE1B-0C0C-2E4A86CD0453}"/>
              </a:ext>
            </a:extLst>
          </p:cNvPr>
          <p:cNvSpPr>
            <a:spLocks noGrp="1"/>
          </p:cNvSpPr>
          <p:nvPr>
            <p:ph sz="half" idx="13"/>
          </p:nvPr>
        </p:nvSpPr>
        <p:spPr>
          <a:xfrm>
            <a:off x="6172202" y="2024408"/>
            <a:ext cx="5181600" cy="4351338"/>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432958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ntent Sli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61029" y="1006774"/>
            <a:ext cx="10515600" cy="72915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1/30/2024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cxnSp>
        <p:nvCxnSpPr>
          <p:cNvPr id="7" name="Straight Connector 6">
            <a:extLst>
              <a:ext uri="{FF2B5EF4-FFF2-40B4-BE49-F238E27FC236}">
                <a16:creationId xmlns:a16="http://schemas.microsoft.com/office/drawing/2014/main" id="{0E3D69A0-3E59-BA62-6B83-65032F58E7DA}"/>
              </a:ext>
            </a:extLst>
          </p:cNvPr>
          <p:cNvCxnSpPr>
            <a:cxnSpLocks/>
          </p:cNvCxnSpPr>
          <p:nvPr/>
        </p:nvCxnSpPr>
        <p:spPr>
          <a:xfrm>
            <a:off x="838200" y="1006774"/>
            <a:ext cx="0" cy="729157"/>
          </a:xfrm>
          <a:prstGeom prst="line">
            <a:avLst/>
          </a:prstGeom>
          <a:ln w="76200">
            <a:solidFill>
              <a:srgbClr val="72226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F5D1DFA-4728-82CD-9141-F7D075B32652}"/>
              </a:ext>
            </a:extLst>
          </p:cNvPr>
          <p:cNvSpPr>
            <a:spLocks noGrp="1"/>
          </p:cNvSpPr>
          <p:nvPr>
            <p:ph idx="1"/>
          </p:nvPr>
        </p:nvSpPr>
        <p:spPr>
          <a:xfrm>
            <a:off x="968828" y="2009617"/>
            <a:ext cx="10515600" cy="4013496"/>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783833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61029" y="1006774"/>
            <a:ext cx="4912459" cy="142252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1/30/2024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cxnSp>
        <p:nvCxnSpPr>
          <p:cNvPr id="7" name="Straight Connector 6">
            <a:extLst>
              <a:ext uri="{FF2B5EF4-FFF2-40B4-BE49-F238E27FC236}">
                <a16:creationId xmlns:a16="http://schemas.microsoft.com/office/drawing/2014/main" id="{0E3D69A0-3E59-BA62-6B83-65032F58E7DA}"/>
              </a:ext>
            </a:extLst>
          </p:cNvPr>
          <p:cNvCxnSpPr>
            <a:cxnSpLocks/>
          </p:cNvCxnSpPr>
          <p:nvPr/>
        </p:nvCxnSpPr>
        <p:spPr>
          <a:xfrm>
            <a:off x="838200" y="1006774"/>
            <a:ext cx="0" cy="1422527"/>
          </a:xfrm>
          <a:prstGeom prst="line">
            <a:avLst/>
          </a:prstGeom>
          <a:ln w="76200">
            <a:solidFill>
              <a:srgbClr val="D2DB0E"/>
            </a:solidFill>
          </a:ln>
        </p:spPr>
        <p:style>
          <a:lnRef idx="1">
            <a:schemeClr val="accent1"/>
          </a:lnRef>
          <a:fillRef idx="0">
            <a:schemeClr val="accent1"/>
          </a:fillRef>
          <a:effectRef idx="0">
            <a:schemeClr val="accent1"/>
          </a:effectRef>
          <a:fontRef idx="minor">
            <a:schemeClr val="tx1"/>
          </a:fontRef>
        </p:style>
      </p:cxnSp>
      <p:pic>
        <p:nvPicPr>
          <p:cNvPr id="17" name="Picture 16" descr="A green diamond on a black background&#10;&#10;Description automatically generated">
            <a:extLst>
              <a:ext uri="{FF2B5EF4-FFF2-40B4-BE49-F238E27FC236}">
                <a16:creationId xmlns:a16="http://schemas.microsoft.com/office/drawing/2014/main" id="{434749F5-EA49-5BE0-00F9-4343D6BB51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09749" y="1020670"/>
            <a:ext cx="1393015" cy="1393015"/>
          </a:xfrm>
          <a:prstGeom prst="rect">
            <a:avLst/>
          </a:prstGeom>
        </p:spPr>
      </p:pic>
      <p:pic>
        <p:nvPicPr>
          <p:cNvPr id="18" name="Picture 17" descr="A yellow diamond shaped object on a black background&#10;&#10;Description automatically generated">
            <a:extLst>
              <a:ext uri="{FF2B5EF4-FFF2-40B4-BE49-F238E27FC236}">
                <a16:creationId xmlns:a16="http://schemas.microsoft.com/office/drawing/2014/main" id="{A2D88050-7608-D92C-027A-B94EDBB420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0056" y="1242262"/>
            <a:ext cx="650322" cy="650322"/>
          </a:xfrm>
          <a:prstGeom prst="rect">
            <a:avLst/>
          </a:prstGeom>
        </p:spPr>
      </p:pic>
      <p:pic>
        <p:nvPicPr>
          <p:cNvPr id="19" name="Picture 18" descr="A yellow diamond on a black background&#10;&#10;Description automatically generated">
            <a:extLst>
              <a:ext uri="{FF2B5EF4-FFF2-40B4-BE49-F238E27FC236}">
                <a16:creationId xmlns:a16="http://schemas.microsoft.com/office/drawing/2014/main" id="{17C523F3-5B8D-4C0A-B038-439A13761B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08685" y="454173"/>
            <a:ext cx="853420" cy="853420"/>
          </a:xfrm>
          <a:prstGeom prst="rect">
            <a:avLst/>
          </a:prstGeom>
        </p:spPr>
      </p:pic>
      <p:pic>
        <p:nvPicPr>
          <p:cNvPr id="20" name="Picture 19" descr="A yellow diamond shaped object on a black background&#10;&#10;Description automatically generated">
            <a:extLst>
              <a:ext uri="{FF2B5EF4-FFF2-40B4-BE49-F238E27FC236}">
                <a16:creationId xmlns:a16="http://schemas.microsoft.com/office/drawing/2014/main" id="{9747047A-2B18-44E6-56AB-9E69234D5B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98293" y="-476758"/>
            <a:ext cx="1497428" cy="1497428"/>
          </a:xfrm>
          <a:prstGeom prst="rect">
            <a:avLst/>
          </a:prstGeom>
        </p:spPr>
      </p:pic>
      <p:pic>
        <p:nvPicPr>
          <p:cNvPr id="21" name="Picture 20" descr="A green diamond on a black background&#10;&#10;Description automatically generated">
            <a:extLst>
              <a:ext uri="{FF2B5EF4-FFF2-40B4-BE49-F238E27FC236}">
                <a16:creationId xmlns:a16="http://schemas.microsoft.com/office/drawing/2014/main" id="{96B8469F-A744-C605-B62C-BA98F22966C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74507" y="953077"/>
            <a:ext cx="483843" cy="483843"/>
          </a:xfrm>
          <a:prstGeom prst="rect">
            <a:avLst/>
          </a:prstGeom>
        </p:spPr>
      </p:pic>
      <p:pic>
        <p:nvPicPr>
          <p:cNvPr id="22" name="Picture 21" descr="A yellow diamond shaped object on a black background&#10;&#10;Description automatically generated">
            <a:extLst>
              <a:ext uri="{FF2B5EF4-FFF2-40B4-BE49-F238E27FC236}">
                <a16:creationId xmlns:a16="http://schemas.microsoft.com/office/drawing/2014/main" id="{D0EFB7F5-690A-7298-1DBE-11FFFC07D18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56030" y="1433484"/>
            <a:ext cx="1239181" cy="1239181"/>
          </a:xfrm>
          <a:prstGeom prst="rect">
            <a:avLst/>
          </a:prstGeom>
        </p:spPr>
      </p:pic>
      <p:pic>
        <p:nvPicPr>
          <p:cNvPr id="25" name="Picture 24" descr="A yellow diamond on a black background&#10;&#10;Description automatically generated">
            <a:extLst>
              <a:ext uri="{FF2B5EF4-FFF2-40B4-BE49-F238E27FC236}">
                <a16:creationId xmlns:a16="http://schemas.microsoft.com/office/drawing/2014/main" id="{94E96852-EE1A-61C5-6064-40E22676BF9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47944" y="100343"/>
            <a:ext cx="1239181" cy="1239181"/>
          </a:xfrm>
          <a:prstGeom prst="rect">
            <a:avLst/>
          </a:prstGeom>
        </p:spPr>
      </p:pic>
      <p:pic>
        <p:nvPicPr>
          <p:cNvPr id="26" name="Picture 25" descr="A green diamond on a black background&#10;&#10;Description automatically generated">
            <a:extLst>
              <a:ext uri="{FF2B5EF4-FFF2-40B4-BE49-F238E27FC236}">
                <a16:creationId xmlns:a16="http://schemas.microsoft.com/office/drawing/2014/main" id="{77523723-1B14-1EA3-B17F-6E4B71CB2BB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90055" y="2219481"/>
            <a:ext cx="281831" cy="281831"/>
          </a:xfrm>
          <a:prstGeom prst="rect">
            <a:avLst/>
          </a:prstGeom>
        </p:spPr>
      </p:pic>
      <p:pic>
        <p:nvPicPr>
          <p:cNvPr id="27" name="Picture 26" descr="A yellow diamond shaped object on a black background&#10;&#10;Description automatically generated">
            <a:extLst>
              <a:ext uri="{FF2B5EF4-FFF2-40B4-BE49-F238E27FC236}">
                <a16:creationId xmlns:a16="http://schemas.microsoft.com/office/drawing/2014/main" id="{7E1A3D80-3485-5974-FBB8-B2AF2E80D18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409721" y="-797637"/>
            <a:ext cx="1595274" cy="1595274"/>
          </a:xfrm>
          <a:prstGeom prst="rect">
            <a:avLst/>
          </a:prstGeom>
        </p:spPr>
      </p:pic>
    </p:spTree>
    <p:extLst>
      <p:ext uri="{BB962C8B-B14F-4D97-AF65-F5344CB8AC3E}">
        <p14:creationId xmlns:p14="http://schemas.microsoft.com/office/powerpoint/2010/main" val="27500724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61029" y="1006774"/>
            <a:ext cx="4912459" cy="142252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1/30/2024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3" name="Picture 2" descr="A pink diamond on a black background&#10;&#10;Description automatically generated">
            <a:extLst>
              <a:ext uri="{FF2B5EF4-FFF2-40B4-BE49-F238E27FC236}">
                <a16:creationId xmlns:a16="http://schemas.microsoft.com/office/drawing/2014/main" id="{6A87BFC6-F60F-A729-4958-D4AD41988B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30731" y="520700"/>
            <a:ext cx="764555" cy="764555"/>
          </a:xfrm>
          <a:prstGeom prst="rect">
            <a:avLst/>
          </a:prstGeom>
        </p:spPr>
      </p:pic>
      <p:pic>
        <p:nvPicPr>
          <p:cNvPr id="8" name="Picture 7" descr="A pink diamond on a black background&#10;&#10;Description automatically generated">
            <a:extLst>
              <a:ext uri="{FF2B5EF4-FFF2-40B4-BE49-F238E27FC236}">
                <a16:creationId xmlns:a16="http://schemas.microsoft.com/office/drawing/2014/main" id="{6068C628-2D2B-8814-4AF2-CD3FBE391B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2200" y="1027577"/>
            <a:ext cx="1288474" cy="1288474"/>
          </a:xfrm>
          <a:prstGeom prst="rect">
            <a:avLst/>
          </a:prstGeom>
        </p:spPr>
      </p:pic>
      <p:pic>
        <p:nvPicPr>
          <p:cNvPr id="9" name="Picture 8" descr="A pink and black diamond&#10;&#10;Description automatically generated">
            <a:extLst>
              <a:ext uri="{FF2B5EF4-FFF2-40B4-BE49-F238E27FC236}">
                <a16:creationId xmlns:a16="http://schemas.microsoft.com/office/drawing/2014/main" id="{82DCFF9E-CD31-D3B7-FB9D-FB852C9CE6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08300" y="-458492"/>
            <a:ext cx="1435833" cy="1435833"/>
          </a:xfrm>
          <a:prstGeom prst="rect">
            <a:avLst/>
          </a:prstGeom>
        </p:spPr>
      </p:pic>
      <p:pic>
        <p:nvPicPr>
          <p:cNvPr id="10" name="Picture 9" descr="A pink diamond on a black background&#10;&#10;Description automatically generated">
            <a:extLst>
              <a:ext uri="{FF2B5EF4-FFF2-40B4-BE49-F238E27FC236}">
                <a16:creationId xmlns:a16="http://schemas.microsoft.com/office/drawing/2014/main" id="{4AE606B0-8ABD-19DE-7BA3-E045474983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61501" y="939187"/>
            <a:ext cx="513015" cy="513015"/>
          </a:xfrm>
          <a:prstGeom prst="rect">
            <a:avLst/>
          </a:prstGeom>
        </p:spPr>
      </p:pic>
      <p:cxnSp>
        <p:nvCxnSpPr>
          <p:cNvPr id="7" name="Straight Connector 6">
            <a:extLst>
              <a:ext uri="{FF2B5EF4-FFF2-40B4-BE49-F238E27FC236}">
                <a16:creationId xmlns:a16="http://schemas.microsoft.com/office/drawing/2014/main" id="{0E3D69A0-3E59-BA62-6B83-65032F58E7DA}"/>
              </a:ext>
            </a:extLst>
          </p:cNvPr>
          <p:cNvCxnSpPr>
            <a:cxnSpLocks/>
          </p:cNvCxnSpPr>
          <p:nvPr/>
        </p:nvCxnSpPr>
        <p:spPr>
          <a:xfrm>
            <a:off x="838200" y="1006774"/>
            <a:ext cx="0" cy="1422527"/>
          </a:xfrm>
          <a:prstGeom prst="line">
            <a:avLst/>
          </a:prstGeom>
          <a:ln w="76200">
            <a:solidFill>
              <a:srgbClr val="EA067E"/>
            </a:solidFill>
          </a:ln>
        </p:spPr>
        <p:style>
          <a:lnRef idx="1">
            <a:schemeClr val="accent1"/>
          </a:lnRef>
          <a:fillRef idx="0">
            <a:schemeClr val="accent1"/>
          </a:fillRef>
          <a:effectRef idx="0">
            <a:schemeClr val="accent1"/>
          </a:effectRef>
          <a:fontRef idx="minor">
            <a:schemeClr val="tx1"/>
          </a:fontRef>
        </p:style>
      </p:cxnSp>
      <p:pic>
        <p:nvPicPr>
          <p:cNvPr id="14" name="Picture 13" descr="A pink and black diamond&#10;&#10;Description automatically generated">
            <a:extLst>
              <a:ext uri="{FF2B5EF4-FFF2-40B4-BE49-F238E27FC236}">
                <a16:creationId xmlns:a16="http://schemas.microsoft.com/office/drawing/2014/main" id="{B800305A-0BEE-9D13-57D1-DD18CC4AD0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25182" y="-676934"/>
            <a:ext cx="1435833" cy="1435833"/>
          </a:xfrm>
          <a:prstGeom prst="rect">
            <a:avLst/>
          </a:prstGeom>
        </p:spPr>
      </p:pic>
      <p:pic>
        <p:nvPicPr>
          <p:cNvPr id="15" name="Picture 14" descr="A pink and black diamond&#10;&#10;Description automatically generated">
            <a:extLst>
              <a:ext uri="{FF2B5EF4-FFF2-40B4-BE49-F238E27FC236}">
                <a16:creationId xmlns:a16="http://schemas.microsoft.com/office/drawing/2014/main" id="{A9547F25-24FE-3837-DCC1-1EDF2F1BA7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36162" y="1244044"/>
            <a:ext cx="639938" cy="639938"/>
          </a:xfrm>
          <a:prstGeom prst="rect">
            <a:avLst/>
          </a:prstGeom>
        </p:spPr>
      </p:pic>
      <p:pic>
        <p:nvPicPr>
          <p:cNvPr id="16" name="Picture 15" descr="A pink and black diamond&#10;&#10;Description automatically generated">
            <a:extLst>
              <a:ext uri="{FF2B5EF4-FFF2-40B4-BE49-F238E27FC236}">
                <a16:creationId xmlns:a16="http://schemas.microsoft.com/office/drawing/2014/main" id="{B683C9A5-06FD-D320-1718-8D2687CC603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53800" y="1423772"/>
            <a:ext cx="1222905" cy="1222905"/>
          </a:xfrm>
          <a:prstGeom prst="rect">
            <a:avLst/>
          </a:prstGeom>
        </p:spPr>
      </p:pic>
      <p:pic>
        <p:nvPicPr>
          <p:cNvPr id="29" name="Picture 28" descr="A pink diamond on a black background&#10;&#10;Description automatically generated">
            <a:extLst>
              <a:ext uri="{FF2B5EF4-FFF2-40B4-BE49-F238E27FC236}">
                <a16:creationId xmlns:a16="http://schemas.microsoft.com/office/drawing/2014/main" id="{0C3ADEDF-843A-0694-56E0-77AFC32D82D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92145" y="171492"/>
            <a:ext cx="1149414" cy="1149414"/>
          </a:xfrm>
          <a:prstGeom prst="rect">
            <a:avLst/>
          </a:prstGeom>
        </p:spPr>
      </p:pic>
      <p:pic>
        <p:nvPicPr>
          <p:cNvPr id="11" name="Picture 10" descr="A pink diamond on a black background&#10;&#10;Description automatically generated">
            <a:extLst>
              <a:ext uri="{FF2B5EF4-FFF2-40B4-BE49-F238E27FC236}">
                <a16:creationId xmlns:a16="http://schemas.microsoft.com/office/drawing/2014/main" id="{D6988B2B-2724-996D-32E6-48238561C87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87329" y="2216727"/>
            <a:ext cx="266471" cy="266471"/>
          </a:xfrm>
          <a:prstGeom prst="rect">
            <a:avLst/>
          </a:prstGeom>
        </p:spPr>
      </p:pic>
    </p:spTree>
    <p:extLst>
      <p:ext uri="{BB962C8B-B14F-4D97-AF65-F5344CB8AC3E}">
        <p14:creationId xmlns:p14="http://schemas.microsoft.com/office/powerpoint/2010/main" val="542333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8454CF-AD43-61AD-EB9B-5BC5EA22DC5F}"/>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t>1/30/2024</a:t>
            </a:fld>
            <a:endParaRPr lang="en-US"/>
          </a:p>
        </p:txBody>
      </p:sp>
      <p:sp>
        <p:nvSpPr>
          <p:cNvPr id="3" name="Footer Placeholder 2">
            <a:extLst>
              <a:ext uri="{FF2B5EF4-FFF2-40B4-BE49-F238E27FC236}">
                <a16:creationId xmlns:a16="http://schemas.microsoft.com/office/drawing/2014/main" id="{3D5EF5EF-D546-3A20-44B7-0CF856EC4899}"/>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4" name="Slide Number Placeholder 3">
            <a:extLst>
              <a:ext uri="{FF2B5EF4-FFF2-40B4-BE49-F238E27FC236}">
                <a16:creationId xmlns:a16="http://schemas.microsoft.com/office/drawing/2014/main" id="{40D082DD-1AD7-7FEC-D9CA-ACE86EF13D36}"/>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t>‹#›</a:t>
            </a:fld>
            <a:endParaRPr lang="en-US"/>
          </a:p>
        </p:txBody>
      </p:sp>
    </p:spTree>
    <p:extLst>
      <p:ext uri="{BB962C8B-B14F-4D97-AF65-F5344CB8AC3E}">
        <p14:creationId xmlns:p14="http://schemas.microsoft.com/office/powerpoint/2010/main" val="38166977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D9960-406F-4187-A0E6-BD19C684039A}"/>
              </a:ext>
            </a:extLst>
          </p:cNvPr>
          <p:cNvSpPr>
            <a:spLocks noGrp="1"/>
          </p:cNvSpPr>
          <p:nvPr>
            <p:ph type="ctrTitle"/>
          </p:nvPr>
        </p:nvSpPr>
        <p:spPr>
          <a:xfrm>
            <a:off x="1249326" y="919716"/>
            <a:ext cx="8504275" cy="3551275"/>
          </a:xfrm>
        </p:spPr>
        <p:txBody>
          <a:bodyPr anchor="b">
            <a:normAutofit/>
          </a:bodyPr>
          <a:lstStyle>
            <a:lvl1pPr algn="l">
              <a:lnSpc>
                <a:spcPct val="100000"/>
              </a:lnSpc>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27E7FE-647D-4B2F-BA13-AB3ED4C5CF5A}"/>
              </a:ext>
            </a:extLst>
          </p:cNvPr>
          <p:cNvSpPr>
            <a:spLocks noGrp="1"/>
          </p:cNvSpPr>
          <p:nvPr>
            <p:ph type="subTitle" idx="1"/>
          </p:nvPr>
        </p:nvSpPr>
        <p:spPr>
          <a:xfrm>
            <a:off x="1249326" y="4795284"/>
            <a:ext cx="8504275" cy="1084522"/>
          </a:xfrm>
        </p:spPr>
        <p:txBody>
          <a:bodyPr>
            <a:normAutofit/>
          </a:bodyPr>
          <a:lstStyle>
            <a:lvl1pPr marL="0" indent="0" algn="l">
              <a:lnSpc>
                <a:spcPct val="120000"/>
              </a:lnSpc>
              <a:buNone/>
              <a:defRPr sz="16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A5EF785-E0A7-4496-A5BA-49B0156F2628}"/>
              </a:ext>
            </a:extLst>
          </p:cNvPr>
          <p:cNvSpPr>
            <a:spLocks noGrp="1"/>
          </p:cNvSpPr>
          <p:nvPr>
            <p:ph type="dt" sz="half" idx="10"/>
          </p:nvPr>
        </p:nvSpPr>
        <p:spPr>
          <a:xfrm>
            <a:off x="8964706" y="6433202"/>
            <a:ext cx="2426446" cy="367841"/>
          </a:xfrm>
        </p:spPr>
        <p:txBody>
          <a:bodyPr/>
          <a:lstStyle/>
          <a:p>
            <a:fld id="{32637B58-87C1-446D-BDA9-B06F4BCF7782}" type="datetimeFigureOut">
              <a:rPr lang="en-US" smtClean="0"/>
              <a:t>1/30/2024</a:t>
            </a:fld>
            <a:endParaRPr lang="en-US"/>
          </a:p>
        </p:txBody>
      </p:sp>
      <p:sp>
        <p:nvSpPr>
          <p:cNvPr id="5" name="Footer Placeholder 4">
            <a:extLst>
              <a:ext uri="{FF2B5EF4-FFF2-40B4-BE49-F238E27FC236}">
                <a16:creationId xmlns:a16="http://schemas.microsoft.com/office/drawing/2014/main" id="{4742C627-38A1-4A14-8822-D8D33751CA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EBE346-5F34-48CD-8928-DA8567AEDD15}"/>
              </a:ext>
            </a:extLst>
          </p:cNvPr>
          <p:cNvSpPr>
            <a:spLocks noGrp="1"/>
          </p:cNvSpPr>
          <p:nvPr>
            <p:ph type="sldNum" sz="quarter" idx="12"/>
          </p:nvPr>
        </p:nvSpPr>
        <p:spPr>
          <a:xfrm>
            <a:off x="11391152" y="6433203"/>
            <a:ext cx="702781" cy="367842"/>
          </a:xfrm>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30378856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5CB06-0454-4BF1-8011-F8B1A95954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920A70-D33B-4461-B74C-3F59ADB16141}"/>
              </a:ext>
            </a:extLst>
          </p:cNvPr>
          <p:cNvSpPr>
            <a:spLocks noGrp="1"/>
          </p:cNvSpPr>
          <p:nvPr>
            <p:ph sz="half" idx="1"/>
          </p:nvPr>
        </p:nvSpPr>
        <p:spPr>
          <a:xfrm>
            <a:off x="1408813" y="2163725"/>
            <a:ext cx="4610986" cy="4013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881BDF9-836E-431C-8EFA-417A9BEE9F4B}"/>
              </a:ext>
            </a:extLst>
          </p:cNvPr>
          <p:cNvSpPr>
            <a:spLocks noGrp="1"/>
          </p:cNvSpPr>
          <p:nvPr>
            <p:ph sz="half" idx="2"/>
          </p:nvPr>
        </p:nvSpPr>
        <p:spPr>
          <a:xfrm>
            <a:off x="6257260" y="2163725"/>
            <a:ext cx="4853763" cy="40132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7CBD9F59-B591-4E2F-899E-3CA78CE82D45}"/>
              </a:ext>
            </a:extLst>
          </p:cNvPr>
          <p:cNvSpPr>
            <a:spLocks noGrp="1"/>
          </p:cNvSpPr>
          <p:nvPr>
            <p:ph type="dt" sz="half" idx="10"/>
          </p:nvPr>
        </p:nvSpPr>
        <p:spPr/>
        <p:txBody>
          <a:bodyPr/>
          <a:lstStyle/>
          <a:p>
            <a:fld id="{32637B58-87C1-446D-BDA9-B06F4BCF7782}" type="datetimeFigureOut">
              <a:rPr lang="en-US" smtClean="0"/>
              <a:t>1/30/2024</a:t>
            </a:fld>
            <a:endParaRPr lang="en-US"/>
          </a:p>
        </p:txBody>
      </p:sp>
      <p:sp>
        <p:nvSpPr>
          <p:cNvPr id="6" name="Footer Placeholder 5">
            <a:extLst>
              <a:ext uri="{FF2B5EF4-FFF2-40B4-BE49-F238E27FC236}">
                <a16:creationId xmlns:a16="http://schemas.microsoft.com/office/drawing/2014/main" id="{046CFD12-B3EC-432C-B264-8AB571CAAF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F3CBBA-71B3-4857-80E7-525E89FD903F}"/>
              </a:ext>
            </a:extLst>
          </p:cNvPr>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2120794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1C6F257-A4C3-FF63-3C2C-12332271816E}"/>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24" name="Rectangle 23">
            <a:extLst>
              <a:ext uri="{FF2B5EF4-FFF2-40B4-BE49-F238E27FC236}">
                <a16:creationId xmlns:a16="http://schemas.microsoft.com/office/drawing/2014/main" id="{2B419B49-3EA7-E991-C6D2-EA150F9ECAAF}"/>
              </a:ext>
            </a:extLst>
          </p:cNvPr>
          <p:cNvSpPr/>
          <p:nvPr/>
        </p:nvSpPr>
        <p:spPr>
          <a:xfrm>
            <a:off x="-7484" y="13083"/>
            <a:ext cx="12192000" cy="6858000"/>
          </a:xfrm>
          <a:prstGeom prst="rect">
            <a:avLst/>
          </a:prstGeom>
          <a:solidFill>
            <a:srgbClr val="7223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urple diamond shaped object&#10;&#10;Description automatically generated">
            <a:extLst>
              <a:ext uri="{FF2B5EF4-FFF2-40B4-BE49-F238E27FC236}">
                <a16:creationId xmlns:a16="http://schemas.microsoft.com/office/drawing/2014/main" id="{9FF96AD8-7E58-3FA9-C3C8-7A97B3601B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5771" y="386075"/>
            <a:ext cx="8891870" cy="8891870"/>
          </a:xfrm>
          <a:prstGeom prst="rect">
            <a:avLst/>
          </a:prstGeom>
        </p:spPr>
      </p:pic>
      <p:pic>
        <p:nvPicPr>
          <p:cNvPr id="11" name="Picture 10" descr="A purple diamond on a black background&#10;&#10;Description automatically generated">
            <a:extLst>
              <a:ext uri="{FF2B5EF4-FFF2-40B4-BE49-F238E27FC236}">
                <a16:creationId xmlns:a16="http://schemas.microsoft.com/office/drawing/2014/main" id="{A79F8670-E56E-3923-BB8B-F3F4768B97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6107" y="672241"/>
            <a:ext cx="7973879" cy="7973879"/>
          </a:xfrm>
          <a:prstGeom prst="rect">
            <a:avLst/>
          </a:prstGeom>
        </p:spPr>
      </p:pic>
      <p:pic>
        <p:nvPicPr>
          <p:cNvPr id="7" name="Picture 6" descr="A child wearing glasses and headphones&#10;&#10;Description automatically generated">
            <a:extLst>
              <a:ext uri="{FF2B5EF4-FFF2-40B4-BE49-F238E27FC236}">
                <a16:creationId xmlns:a16="http://schemas.microsoft.com/office/drawing/2014/main" id="{F939288C-318D-AE69-4416-E9EEA84FEA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6054" y="1525798"/>
            <a:ext cx="6213056" cy="6213056"/>
          </a:xfrm>
          <a:prstGeom prst="rect">
            <a:avLst/>
          </a:prstGeom>
        </p:spPr>
      </p:pic>
      <p:pic>
        <p:nvPicPr>
          <p:cNvPr id="15" name="Picture 14">
            <a:extLst>
              <a:ext uri="{FF2B5EF4-FFF2-40B4-BE49-F238E27FC236}">
                <a16:creationId xmlns:a16="http://schemas.microsoft.com/office/drawing/2014/main" id="{CD1EC2BC-DE2B-319A-DFD0-8D2280DFC0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545" y="319700"/>
            <a:ext cx="2258461" cy="793513"/>
          </a:xfrm>
          <a:prstGeom prst="rect">
            <a:avLst/>
          </a:prstGeom>
        </p:spPr>
      </p:pic>
      <p:sp>
        <p:nvSpPr>
          <p:cNvPr id="21" name="Text Placeholder 88">
            <a:extLst>
              <a:ext uri="{FF2B5EF4-FFF2-40B4-BE49-F238E27FC236}">
                <a16:creationId xmlns:a16="http://schemas.microsoft.com/office/drawing/2014/main" id="{9D8BDCB4-2C04-8017-9DAD-D5FE4B15926F}"/>
              </a:ext>
            </a:extLst>
          </p:cNvPr>
          <p:cNvSpPr>
            <a:spLocks noGrp="1"/>
          </p:cNvSpPr>
          <p:nvPr>
            <p:ph type="body" sz="quarter" idx="13"/>
          </p:nvPr>
        </p:nvSpPr>
        <p:spPr>
          <a:xfrm>
            <a:off x="883570" y="3689249"/>
            <a:ext cx="4959350" cy="469900"/>
          </a:xfrm>
          <a:prstGeom prst="rect">
            <a:avLst/>
          </a:prstGeom>
        </p:spPr>
        <p:txBody>
          <a:bodyPr/>
          <a:lstStyle>
            <a:lvl1pPr marL="0" indent="0">
              <a:buNone/>
              <a:defRPr sz="1800" b="1" i="0">
                <a:solidFill>
                  <a:srgbClr val="76D5D4"/>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22" name="Text Placeholder 86">
            <a:extLst>
              <a:ext uri="{FF2B5EF4-FFF2-40B4-BE49-F238E27FC236}">
                <a16:creationId xmlns:a16="http://schemas.microsoft.com/office/drawing/2014/main" id="{86908039-4E82-0BE3-9D23-623EDC91797C}"/>
              </a:ext>
            </a:extLst>
          </p:cNvPr>
          <p:cNvSpPr>
            <a:spLocks noGrp="1"/>
          </p:cNvSpPr>
          <p:nvPr>
            <p:ph type="body" sz="quarter" idx="10" hasCustomPrompt="1"/>
          </p:nvPr>
        </p:nvSpPr>
        <p:spPr>
          <a:xfrm>
            <a:off x="892971" y="2234512"/>
            <a:ext cx="4906019"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6212667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3">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1C6F257-A4C3-FF63-3C2C-12332271816E}"/>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24" name="Rectangle 23">
            <a:extLst>
              <a:ext uri="{FF2B5EF4-FFF2-40B4-BE49-F238E27FC236}">
                <a16:creationId xmlns:a16="http://schemas.microsoft.com/office/drawing/2014/main" id="{2B419B49-3EA7-E991-C6D2-EA150F9ECAAF}"/>
              </a:ext>
            </a:extLst>
          </p:cNvPr>
          <p:cNvSpPr/>
          <p:nvPr/>
        </p:nvSpPr>
        <p:spPr>
          <a:xfrm>
            <a:off x="0" y="-6540"/>
            <a:ext cx="12192000" cy="6858000"/>
          </a:xfrm>
          <a:prstGeom prst="rect">
            <a:avLst/>
          </a:prstGeom>
          <a:solidFill>
            <a:srgbClr val="BF03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pink diamond on a black background&#10;&#10;Description automatically generated">
            <a:extLst>
              <a:ext uri="{FF2B5EF4-FFF2-40B4-BE49-F238E27FC236}">
                <a16:creationId xmlns:a16="http://schemas.microsoft.com/office/drawing/2014/main" id="{18B63C59-28EE-ED5A-82E3-67B9722316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7854" y="4632326"/>
            <a:ext cx="4129489" cy="4129489"/>
          </a:xfrm>
          <a:prstGeom prst="rect">
            <a:avLst/>
          </a:prstGeom>
        </p:spPr>
      </p:pic>
      <p:pic>
        <p:nvPicPr>
          <p:cNvPr id="8" name="Picture 7" descr="A pink diamond on a black background&#10;&#10;Description automatically generated">
            <a:extLst>
              <a:ext uri="{FF2B5EF4-FFF2-40B4-BE49-F238E27FC236}">
                <a16:creationId xmlns:a16="http://schemas.microsoft.com/office/drawing/2014/main" id="{F40B7578-FDC6-594E-6552-979A85098D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96650" y="5459628"/>
            <a:ext cx="989003" cy="989003"/>
          </a:xfrm>
          <a:prstGeom prst="rect">
            <a:avLst/>
          </a:prstGeom>
        </p:spPr>
      </p:pic>
      <p:pic>
        <p:nvPicPr>
          <p:cNvPr id="10" name="Picture 9" descr="A pink and black diamond&#10;&#10;Description automatically generated">
            <a:extLst>
              <a:ext uri="{FF2B5EF4-FFF2-40B4-BE49-F238E27FC236}">
                <a16:creationId xmlns:a16="http://schemas.microsoft.com/office/drawing/2014/main" id="{0F3A6FD1-7665-5CC7-F677-1F24F1DF67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3871" y="2146146"/>
            <a:ext cx="8152782" cy="8152782"/>
          </a:xfrm>
          <a:prstGeom prst="rect">
            <a:avLst/>
          </a:prstGeom>
        </p:spPr>
      </p:pic>
      <p:pic>
        <p:nvPicPr>
          <p:cNvPr id="12" name="Picture 11" descr="A pink diamond on a black background&#10;&#10;Description automatically generated">
            <a:extLst>
              <a:ext uri="{FF2B5EF4-FFF2-40B4-BE49-F238E27FC236}">
                <a16:creationId xmlns:a16="http://schemas.microsoft.com/office/drawing/2014/main" id="{957463D0-5A4E-7FC0-69A7-23A0FBD635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76034" y="3509963"/>
            <a:ext cx="5451967" cy="5451967"/>
          </a:xfrm>
          <a:prstGeom prst="rect">
            <a:avLst/>
          </a:prstGeom>
        </p:spPr>
      </p:pic>
      <p:pic>
        <p:nvPicPr>
          <p:cNvPr id="13" name="Picture 12" descr="A pink and black diamond&#10;&#10;Description automatically generated">
            <a:extLst>
              <a:ext uri="{FF2B5EF4-FFF2-40B4-BE49-F238E27FC236}">
                <a16:creationId xmlns:a16="http://schemas.microsoft.com/office/drawing/2014/main" id="{6071702A-7AA3-456A-0C15-A4F0929AAD8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15840" y="-1405956"/>
            <a:ext cx="4159917" cy="4159917"/>
          </a:xfrm>
          <a:prstGeom prst="rect">
            <a:avLst/>
          </a:prstGeom>
        </p:spPr>
      </p:pic>
      <p:pic>
        <p:nvPicPr>
          <p:cNvPr id="14" name="Picture 13">
            <a:extLst>
              <a:ext uri="{FF2B5EF4-FFF2-40B4-BE49-F238E27FC236}">
                <a16:creationId xmlns:a16="http://schemas.microsoft.com/office/drawing/2014/main" id="{7BBE5491-7E40-D843-EFD9-84647D60B49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3545" y="319700"/>
            <a:ext cx="2258461" cy="793513"/>
          </a:xfrm>
          <a:prstGeom prst="rect">
            <a:avLst/>
          </a:prstGeom>
        </p:spPr>
      </p:pic>
      <p:sp>
        <p:nvSpPr>
          <p:cNvPr id="17" name="Text Placeholder 88">
            <a:extLst>
              <a:ext uri="{FF2B5EF4-FFF2-40B4-BE49-F238E27FC236}">
                <a16:creationId xmlns:a16="http://schemas.microsoft.com/office/drawing/2014/main" id="{3139B509-F003-EF93-EBAD-0AA371562B7A}"/>
              </a:ext>
            </a:extLst>
          </p:cNvPr>
          <p:cNvSpPr>
            <a:spLocks noGrp="1"/>
          </p:cNvSpPr>
          <p:nvPr>
            <p:ph type="body" sz="quarter" idx="13"/>
          </p:nvPr>
        </p:nvSpPr>
        <p:spPr>
          <a:xfrm>
            <a:off x="892971" y="3366295"/>
            <a:ext cx="4959350" cy="469900"/>
          </a:xfrm>
          <a:prstGeom prst="rect">
            <a:avLst/>
          </a:prstGeom>
        </p:spPr>
        <p:txBody>
          <a:bodyPr/>
          <a:lstStyle>
            <a:lvl1pPr marL="0" indent="0">
              <a:buNone/>
              <a:defRPr sz="1800" b="1" i="0">
                <a:solidFill>
                  <a:srgbClr val="FFB81C"/>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18" name="Text Placeholder 86">
            <a:extLst>
              <a:ext uri="{FF2B5EF4-FFF2-40B4-BE49-F238E27FC236}">
                <a16:creationId xmlns:a16="http://schemas.microsoft.com/office/drawing/2014/main" id="{36E20D99-A512-D395-FFF1-5A4E954D30B6}"/>
              </a:ext>
            </a:extLst>
          </p:cNvPr>
          <p:cNvSpPr>
            <a:spLocks noGrp="1"/>
          </p:cNvSpPr>
          <p:nvPr>
            <p:ph type="body" sz="quarter" idx="10" hasCustomPrompt="1"/>
          </p:nvPr>
        </p:nvSpPr>
        <p:spPr>
          <a:xfrm>
            <a:off x="892971" y="2234512"/>
            <a:ext cx="7717629"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2185111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1BDA1872-2D19-A1D9-380B-0F10F8383BBC}"/>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1/30/2024</a:t>
            </a:fld>
            <a:endParaRPr lang="en-US" dirty="0"/>
          </a:p>
        </p:txBody>
      </p:sp>
      <p:sp>
        <p:nvSpPr>
          <p:cNvPr id="8" name="Footer Placeholder 4">
            <a:extLst>
              <a:ext uri="{FF2B5EF4-FFF2-40B4-BE49-F238E27FC236}">
                <a16:creationId xmlns:a16="http://schemas.microsoft.com/office/drawing/2014/main" id="{8BFDD3B3-4463-644A-ABEF-ABCCF4BF9D16}"/>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9" name="Slide Number Placeholder 5">
            <a:extLst>
              <a:ext uri="{FF2B5EF4-FFF2-40B4-BE49-F238E27FC236}">
                <a16:creationId xmlns:a16="http://schemas.microsoft.com/office/drawing/2014/main" id="{F4E4D804-3A49-81FE-3178-DE861498E7B5}"/>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12" name="Picture 11" descr="A blue diamond shaped object&#10;&#10;Description automatically generated">
            <a:extLst>
              <a:ext uri="{FF2B5EF4-FFF2-40B4-BE49-F238E27FC236}">
                <a16:creationId xmlns:a16="http://schemas.microsoft.com/office/drawing/2014/main" id="{59D4173A-0FD7-051F-FCF7-AA3E126269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9684" y="250892"/>
            <a:ext cx="3254194" cy="3254194"/>
          </a:xfrm>
          <a:prstGeom prst="rect">
            <a:avLst/>
          </a:prstGeom>
        </p:spPr>
      </p:pic>
      <p:pic>
        <p:nvPicPr>
          <p:cNvPr id="16" name="Picture 15" descr="A blue diamond shaped object on a black background&#10;&#10;Description automatically generated">
            <a:extLst>
              <a:ext uri="{FF2B5EF4-FFF2-40B4-BE49-F238E27FC236}">
                <a16:creationId xmlns:a16="http://schemas.microsoft.com/office/drawing/2014/main" id="{F0AD906B-B864-F766-CAE3-546EEC56C7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05284" y="-258542"/>
            <a:ext cx="1471880" cy="1471880"/>
          </a:xfrm>
          <a:prstGeom prst="rect">
            <a:avLst/>
          </a:prstGeom>
        </p:spPr>
      </p:pic>
      <p:sp>
        <p:nvSpPr>
          <p:cNvPr id="20" name="Text Placeholder 86">
            <a:extLst>
              <a:ext uri="{FF2B5EF4-FFF2-40B4-BE49-F238E27FC236}">
                <a16:creationId xmlns:a16="http://schemas.microsoft.com/office/drawing/2014/main" id="{690781E1-33BE-CBEF-7182-1B3C1B52BCAD}"/>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21" name="Text Placeholder 88">
            <a:extLst>
              <a:ext uri="{FF2B5EF4-FFF2-40B4-BE49-F238E27FC236}">
                <a16:creationId xmlns:a16="http://schemas.microsoft.com/office/drawing/2014/main" id="{443BA69B-E6A4-BC5E-7D89-DFDF60BCA14F}"/>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4859013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Header 2">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1BDA1872-2D19-A1D9-380B-0F10F8383BBC}"/>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1/30/2024</a:t>
            </a:fld>
            <a:endParaRPr lang="en-US" dirty="0"/>
          </a:p>
        </p:txBody>
      </p:sp>
      <p:sp>
        <p:nvSpPr>
          <p:cNvPr id="8" name="Footer Placeholder 4">
            <a:extLst>
              <a:ext uri="{FF2B5EF4-FFF2-40B4-BE49-F238E27FC236}">
                <a16:creationId xmlns:a16="http://schemas.microsoft.com/office/drawing/2014/main" id="{8BFDD3B3-4463-644A-ABEF-ABCCF4BF9D16}"/>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9" name="Slide Number Placeholder 5">
            <a:extLst>
              <a:ext uri="{FF2B5EF4-FFF2-40B4-BE49-F238E27FC236}">
                <a16:creationId xmlns:a16="http://schemas.microsoft.com/office/drawing/2014/main" id="{F4E4D804-3A49-81FE-3178-DE861498E7B5}"/>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4" name="Picture 3" descr="A yellow diamond on a black background&#10;&#10;Description automatically generated">
            <a:extLst>
              <a:ext uri="{FF2B5EF4-FFF2-40B4-BE49-F238E27FC236}">
                <a16:creationId xmlns:a16="http://schemas.microsoft.com/office/drawing/2014/main" id="{34A42641-F80F-F3FA-9F21-5007C79566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40455" y="-246393"/>
            <a:ext cx="1471880" cy="1471880"/>
          </a:xfrm>
          <a:prstGeom prst="rect">
            <a:avLst/>
          </a:prstGeom>
        </p:spPr>
      </p:pic>
      <p:pic>
        <p:nvPicPr>
          <p:cNvPr id="2" name="Picture 1" descr="A green diamond shaped object&#10;&#10;Description automatically generated">
            <a:extLst>
              <a:ext uri="{FF2B5EF4-FFF2-40B4-BE49-F238E27FC236}">
                <a16:creationId xmlns:a16="http://schemas.microsoft.com/office/drawing/2014/main" id="{FCF64FD4-E8C3-43BC-6174-B5A857D297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9684" y="250892"/>
            <a:ext cx="3254194" cy="3254194"/>
          </a:xfrm>
          <a:prstGeom prst="rect">
            <a:avLst/>
          </a:prstGeom>
        </p:spPr>
      </p:pic>
      <p:sp>
        <p:nvSpPr>
          <p:cNvPr id="16" name="Text Placeholder 86">
            <a:extLst>
              <a:ext uri="{FF2B5EF4-FFF2-40B4-BE49-F238E27FC236}">
                <a16:creationId xmlns:a16="http://schemas.microsoft.com/office/drawing/2014/main" id="{FFA79E92-C68A-8E03-D325-D7DDE08D7792}"/>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17" name="Text Placeholder 88">
            <a:extLst>
              <a:ext uri="{FF2B5EF4-FFF2-40B4-BE49-F238E27FC236}">
                <a16:creationId xmlns:a16="http://schemas.microsoft.com/office/drawing/2014/main" id="{F1427DD8-BD9E-BCF1-BBE1-08322F1BDEB1}"/>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4116261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Header 3">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1BDA1872-2D19-A1D9-380B-0F10F8383BBC}"/>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1/30/2024</a:t>
            </a:fld>
            <a:endParaRPr lang="en-US" dirty="0"/>
          </a:p>
        </p:txBody>
      </p:sp>
      <p:sp>
        <p:nvSpPr>
          <p:cNvPr id="8" name="Footer Placeholder 4">
            <a:extLst>
              <a:ext uri="{FF2B5EF4-FFF2-40B4-BE49-F238E27FC236}">
                <a16:creationId xmlns:a16="http://schemas.microsoft.com/office/drawing/2014/main" id="{8BFDD3B3-4463-644A-ABEF-ABCCF4BF9D16}"/>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9" name="Slide Number Placeholder 5">
            <a:extLst>
              <a:ext uri="{FF2B5EF4-FFF2-40B4-BE49-F238E27FC236}">
                <a16:creationId xmlns:a16="http://schemas.microsoft.com/office/drawing/2014/main" id="{F4E4D804-3A49-81FE-3178-DE861498E7B5}"/>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5" name="Picture 4" descr="A purple diamond shaped object&#10;&#10;Description automatically generated">
            <a:extLst>
              <a:ext uri="{FF2B5EF4-FFF2-40B4-BE49-F238E27FC236}">
                <a16:creationId xmlns:a16="http://schemas.microsoft.com/office/drawing/2014/main" id="{69200790-A1E8-4922-7FB9-A6BCA8EA33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05284" y="-258542"/>
            <a:ext cx="1471880" cy="1471880"/>
          </a:xfrm>
          <a:prstGeom prst="rect">
            <a:avLst/>
          </a:prstGeom>
        </p:spPr>
      </p:pic>
      <p:pic>
        <p:nvPicPr>
          <p:cNvPr id="3" name="Picture 2" descr="A purple diamond with black background&#10;&#10;Description automatically generated">
            <a:extLst>
              <a:ext uri="{FF2B5EF4-FFF2-40B4-BE49-F238E27FC236}">
                <a16:creationId xmlns:a16="http://schemas.microsoft.com/office/drawing/2014/main" id="{BCB4DAA2-BF78-0361-4697-E5AE7A7478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9684" y="250892"/>
            <a:ext cx="3254194" cy="3254194"/>
          </a:xfrm>
          <a:prstGeom prst="rect">
            <a:avLst/>
          </a:prstGeom>
        </p:spPr>
      </p:pic>
      <p:sp>
        <p:nvSpPr>
          <p:cNvPr id="13" name="Text Placeholder 86">
            <a:extLst>
              <a:ext uri="{FF2B5EF4-FFF2-40B4-BE49-F238E27FC236}">
                <a16:creationId xmlns:a16="http://schemas.microsoft.com/office/drawing/2014/main" id="{41D62B7B-8B56-EA73-4AB9-20608B9FB641}"/>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14" name="Text Placeholder 88">
            <a:extLst>
              <a:ext uri="{FF2B5EF4-FFF2-40B4-BE49-F238E27FC236}">
                <a16:creationId xmlns:a16="http://schemas.microsoft.com/office/drawing/2014/main" id="{0A7A31A2-B2B2-76BD-A5F6-FAC89A761633}"/>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22509319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ection Header 4">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42B30C-301E-BB17-57FA-1B629CFCBE16}"/>
              </a:ext>
            </a:extLst>
          </p:cNvPr>
          <p:cNvSpPr>
            <a:spLocks noGrp="1"/>
          </p:cNvSpPr>
          <p:nvPr>
            <p:ph type="dt" sz="half" idx="10"/>
          </p:nvPr>
        </p:nvSpPr>
        <p:spPr>
          <a:xfrm>
            <a:off x="838200" y="6356350"/>
            <a:ext cx="2743200" cy="365125"/>
          </a:xfrm>
          <a:prstGeom prst="rect">
            <a:avLst/>
          </a:prstGeom>
        </p:spPr>
        <p:txBody>
          <a:bodyPr/>
          <a:lstStyle/>
          <a:p>
            <a:fld id="{32637B58-87C1-446D-BDA9-B06F4BCF7782}" type="datetimeFigureOut">
              <a:rPr lang="en-US" smtClean="0"/>
              <a:pPr/>
              <a:t>1/30/2024</a:t>
            </a:fld>
            <a:endParaRPr lang="en-US" dirty="0"/>
          </a:p>
        </p:txBody>
      </p:sp>
      <p:sp>
        <p:nvSpPr>
          <p:cNvPr id="4" name="Footer Placeholder 3">
            <a:extLst>
              <a:ext uri="{FF2B5EF4-FFF2-40B4-BE49-F238E27FC236}">
                <a16:creationId xmlns:a16="http://schemas.microsoft.com/office/drawing/2014/main" id="{5BA6B67E-8537-5955-9A22-54D4C8EF72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B6EE2A-8588-BCEB-37EF-314AC20E1997}"/>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6" name="Rectangle 5">
            <a:extLst>
              <a:ext uri="{FF2B5EF4-FFF2-40B4-BE49-F238E27FC236}">
                <a16:creationId xmlns:a16="http://schemas.microsoft.com/office/drawing/2014/main" id="{8EEB50E4-7E92-0D41-62E8-EA6C66715AE3}"/>
              </a:ext>
            </a:extLst>
          </p:cNvPr>
          <p:cNvSpPr/>
          <p:nvPr/>
        </p:nvSpPr>
        <p:spPr>
          <a:xfrm>
            <a:off x="0" y="0"/>
            <a:ext cx="12192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sitting on a couch using a computer&#10;&#10;Description automatically generated">
            <a:extLst>
              <a:ext uri="{FF2B5EF4-FFF2-40B4-BE49-F238E27FC236}">
                <a16:creationId xmlns:a16="http://schemas.microsoft.com/office/drawing/2014/main" id="{FD73632F-BEDF-F796-34E8-DB7827A260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7010" y="-971550"/>
            <a:ext cx="8801100" cy="8801100"/>
          </a:xfrm>
          <a:prstGeom prst="rect">
            <a:avLst/>
          </a:prstGeom>
        </p:spPr>
      </p:pic>
      <p:pic>
        <p:nvPicPr>
          <p:cNvPr id="9" name="Picture 8" descr="A purple diamond on a black background&#10;&#10;Description automatically generated">
            <a:extLst>
              <a:ext uri="{FF2B5EF4-FFF2-40B4-BE49-F238E27FC236}">
                <a16:creationId xmlns:a16="http://schemas.microsoft.com/office/drawing/2014/main" id="{4950CEC1-B62F-AEDE-5B21-1D62896F62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 y="-1921296"/>
            <a:ext cx="4358640" cy="4358640"/>
          </a:xfrm>
          <a:prstGeom prst="rect">
            <a:avLst/>
          </a:prstGeom>
        </p:spPr>
      </p:pic>
      <p:pic>
        <p:nvPicPr>
          <p:cNvPr id="10" name="Picture 9" descr="A purple diamond on a black background&#10;&#10;Description automatically generated">
            <a:extLst>
              <a:ext uri="{FF2B5EF4-FFF2-40B4-BE49-F238E27FC236}">
                <a16:creationId xmlns:a16="http://schemas.microsoft.com/office/drawing/2014/main" id="{0C8DA0AD-6D84-ABB8-1EE2-338BC978FF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2340" y="4678680"/>
            <a:ext cx="4358640" cy="4358640"/>
          </a:xfrm>
          <a:prstGeom prst="rect">
            <a:avLst/>
          </a:prstGeom>
        </p:spPr>
      </p:pic>
      <p:sp>
        <p:nvSpPr>
          <p:cNvPr id="16" name="Text Placeholder 88">
            <a:extLst>
              <a:ext uri="{FF2B5EF4-FFF2-40B4-BE49-F238E27FC236}">
                <a16:creationId xmlns:a16="http://schemas.microsoft.com/office/drawing/2014/main" id="{227667AB-E6B6-524E-BF49-C0EE4B03DE84}"/>
              </a:ext>
            </a:extLst>
          </p:cNvPr>
          <p:cNvSpPr>
            <a:spLocks noGrp="1"/>
          </p:cNvSpPr>
          <p:nvPr>
            <p:ph type="body" sz="quarter" idx="13"/>
          </p:nvPr>
        </p:nvSpPr>
        <p:spPr>
          <a:xfrm>
            <a:off x="883570" y="3689249"/>
            <a:ext cx="4959350" cy="469900"/>
          </a:xfrm>
          <a:prstGeom prst="rect">
            <a:avLst/>
          </a:prstGeom>
        </p:spPr>
        <p:txBody>
          <a:bodyPr/>
          <a:lstStyle>
            <a:lvl1pPr marL="0" indent="0">
              <a:buNone/>
              <a:defRPr sz="1800" b="1" i="0">
                <a:solidFill>
                  <a:srgbClr val="76D5D4"/>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17" name="Text Placeholder 86">
            <a:extLst>
              <a:ext uri="{FF2B5EF4-FFF2-40B4-BE49-F238E27FC236}">
                <a16:creationId xmlns:a16="http://schemas.microsoft.com/office/drawing/2014/main" id="{26013C7D-6F61-109D-B5F3-D32B2F765A3B}"/>
              </a:ext>
            </a:extLst>
          </p:cNvPr>
          <p:cNvSpPr>
            <a:spLocks noGrp="1"/>
          </p:cNvSpPr>
          <p:nvPr>
            <p:ph type="body" sz="quarter" idx="14" hasCustomPrompt="1"/>
          </p:nvPr>
        </p:nvSpPr>
        <p:spPr>
          <a:xfrm>
            <a:off x="892971" y="2234512"/>
            <a:ext cx="4906019"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6948208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ection Header 5">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42B30C-301E-BB17-57FA-1B629CFCBE16}"/>
              </a:ext>
            </a:extLst>
          </p:cNvPr>
          <p:cNvSpPr>
            <a:spLocks noGrp="1"/>
          </p:cNvSpPr>
          <p:nvPr>
            <p:ph type="dt" sz="half" idx="10"/>
          </p:nvPr>
        </p:nvSpPr>
        <p:spPr>
          <a:xfrm>
            <a:off x="838200" y="6356350"/>
            <a:ext cx="2743200" cy="365125"/>
          </a:xfrm>
          <a:prstGeom prst="rect">
            <a:avLst/>
          </a:prstGeom>
        </p:spPr>
        <p:txBody>
          <a:bodyPr/>
          <a:lstStyle/>
          <a:p>
            <a:fld id="{32637B58-87C1-446D-BDA9-B06F4BCF7782}" type="datetimeFigureOut">
              <a:rPr lang="en-US" smtClean="0"/>
              <a:pPr/>
              <a:t>1/30/2024</a:t>
            </a:fld>
            <a:endParaRPr lang="en-US" dirty="0"/>
          </a:p>
        </p:txBody>
      </p:sp>
      <p:sp>
        <p:nvSpPr>
          <p:cNvPr id="4" name="Footer Placeholder 3">
            <a:extLst>
              <a:ext uri="{FF2B5EF4-FFF2-40B4-BE49-F238E27FC236}">
                <a16:creationId xmlns:a16="http://schemas.microsoft.com/office/drawing/2014/main" id="{5BA6B67E-8537-5955-9A22-54D4C8EF72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B6EE2A-8588-BCEB-37EF-314AC20E1997}"/>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6" name="Rectangle 5">
            <a:extLst>
              <a:ext uri="{FF2B5EF4-FFF2-40B4-BE49-F238E27FC236}">
                <a16:creationId xmlns:a16="http://schemas.microsoft.com/office/drawing/2014/main" id="{8EEB50E4-7E92-0D41-62E8-EA6C66715AE3}"/>
              </a:ext>
            </a:extLst>
          </p:cNvPr>
          <p:cNvSpPr/>
          <p:nvPr/>
        </p:nvSpPr>
        <p:spPr>
          <a:xfrm>
            <a:off x="0" y="0"/>
            <a:ext cx="12192000" cy="6858000"/>
          </a:xfrm>
          <a:prstGeom prst="rect">
            <a:avLst/>
          </a:prstGeom>
          <a:solidFill>
            <a:srgbClr val="D2DB0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person and a child playing basketball&#10;&#10;Description automatically generated">
            <a:extLst>
              <a:ext uri="{FF2B5EF4-FFF2-40B4-BE49-F238E27FC236}">
                <a16:creationId xmlns:a16="http://schemas.microsoft.com/office/drawing/2014/main" id="{1EBD40A7-4742-90BC-DF06-9D3FB43848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0340" y="-907308"/>
            <a:ext cx="8801100" cy="8801100"/>
          </a:xfrm>
          <a:prstGeom prst="rect">
            <a:avLst/>
          </a:prstGeom>
        </p:spPr>
      </p:pic>
      <p:pic>
        <p:nvPicPr>
          <p:cNvPr id="11" name="Picture 10" descr="A green diamond on a black background&#10;&#10;Description automatically generated">
            <a:extLst>
              <a:ext uri="{FF2B5EF4-FFF2-40B4-BE49-F238E27FC236}">
                <a16:creationId xmlns:a16="http://schemas.microsoft.com/office/drawing/2014/main" id="{36D0B19A-E677-A6C1-9179-8C73C4B07E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6419" y="-1741118"/>
            <a:ext cx="4087022" cy="4087022"/>
          </a:xfrm>
          <a:prstGeom prst="rect">
            <a:avLst/>
          </a:prstGeom>
        </p:spPr>
      </p:pic>
      <p:pic>
        <p:nvPicPr>
          <p:cNvPr id="12" name="Picture 11" descr="A green diamond on a black background&#10;&#10;Description automatically generated">
            <a:extLst>
              <a:ext uri="{FF2B5EF4-FFF2-40B4-BE49-F238E27FC236}">
                <a16:creationId xmlns:a16="http://schemas.microsoft.com/office/drawing/2014/main" id="{63A11000-107D-0BC8-7ECE-0DE6110785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2587" y="4814489"/>
            <a:ext cx="4087022" cy="4087022"/>
          </a:xfrm>
          <a:prstGeom prst="rect">
            <a:avLst/>
          </a:prstGeom>
        </p:spPr>
      </p:pic>
      <p:sp>
        <p:nvSpPr>
          <p:cNvPr id="17" name="Text Placeholder 86">
            <a:extLst>
              <a:ext uri="{FF2B5EF4-FFF2-40B4-BE49-F238E27FC236}">
                <a16:creationId xmlns:a16="http://schemas.microsoft.com/office/drawing/2014/main" id="{345B6D63-5779-FA1B-0A54-32A94F108B4F}"/>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18" name="Text Placeholder 88">
            <a:extLst>
              <a:ext uri="{FF2B5EF4-FFF2-40B4-BE49-F238E27FC236}">
                <a16:creationId xmlns:a16="http://schemas.microsoft.com/office/drawing/2014/main" id="{03790DE6-1EE7-1B7B-DF52-5CFE4BF0F515}"/>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41910550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ection Header 6">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42B30C-301E-BB17-57FA-1B629CFCBE16}"/>
              </a:ext>
            </a:extLst>
          </p:cNvPr>
          <p:cNvSpPr>
            <a:spLocks noGrp="1"/>
          </p:cNvSpPr>
          <p:nvPr>
            <p:ph type="dt" sz="half" idx="10"/>
          </p:nvPr>
        </p:nvSpPr>
        <p:spPr>
          <a:xfrm>
            <a:off x="838200" y="6356350"/>
            <a:ext cx="2743200" cy="365125"/>
          </a:xfrm>
          <a:prstGeom prst="rect">
            <a:avLst/>
          </a:prstGeom>
        </p:spPr>
        <p:txBody>
          <a:bodyPr/>
          <a:lstStyle/>
          <a:p>
            <a:fld id="{32637B58-87C1-446D-BDA9-B06F4BCF7782}" type="datetimeFigureOut">
              <a:rPr lang="en-US" smtClean="0"/>
              <a:pPr/>
              <a:t>1/30/2024</a:t>
            </a:fld>
            <a:endParaRPr lang="en-US" dirty="0"/>
          </a:p>
        </p:txBody>
      </p:sp>
      <p:sp>
        <p:nvSpPr>
          <p:cNvPr id="4" name="Footer Placeholder 3">
            <a:extLst>
              <a:ext uri="{FF2B5EF4-FFF2-40B4-BE49-F238E27FC236}">
                <a16:creationId xmlns:a16="http://schemas.microsoft.com/office/drawing/2014/main" id="{5BA6B67E-8537-5955-9A22-54D4C8EF72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B6EE2A-8588-BCEB-37EF-314AC20E1997}"/>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6" name="Rectangle 5">
            <a:extLst>
              <a:ext uri="{FF2B5EF4-FFF2-40B4-BE49-F238E27FC236}">
                <a16:creationId xmlns:a16="http://schemas.microsoft.com/office/drawing/2014/main" id="{8EEB50E4-7E92-0D41-62E8-EA6C66715AE3}"/>
              </a:ext>
            </a:extLst>
          </p:cNvPr>
          <p:cNvSpPr/>
          <p:nvPr/>
        </p:nvSpPr>
        <p:spPr>
          <a:xfrm>
            <a:off x="0" y="0"/>
            <a:ext cx="12192000" cy="6858000"/>
          </a:xfrm>
          <a:prstGeom prst="rect">
            <a:avLst/>
          </a:prstGeom>
          <a:solidFill>
            <a:srgbClr val="EA067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showing something on a computer to a child&#10;&#10;Description automatically generated">
            <a:extLst>
              <a:ext uri="{FF2B5EF4-FFF2-40B4-BE49-F238E27FC236}">
                <a16:creationId xmlns:a16="http://schemas.microsoft.com/office/drawing/2014/main" id="{19B34D72-DDD2-869C-084D-0D42520FC4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1300" y="-834920"/>
            <a:ext cx="8801101" cy="8801101"/>
          </a:xfrm>
          <a:prstGeom prst="rect">
            <a:avLst/>
          </a:prstGeom>
        </p:spPr>
      </p:pic>
      <p:pic>
        <p:nvPicPr>
          <p:cNvPr id="11" name="Picture 10" descr="A pink diamond on a black background&#10;&#10;Description automatically generated">
            <a:extLst>
              <a:ext uri="{FF2B5EF4-FFF2-40B4-BE49-F238E27FC236}">
                <a16:creationId xmlns:a16="http://schemas.microsoft.com/office/drawing/2014/main" id="{82312700-B45D-E00D-4A40-04C7CADB0F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120" y="-1744980"/>
            <a:ext cx="4084320" cy="4084320"/>
          </a:xfrm>
          <a:prstGeom prst="rect">
            <a:avLst/>
          </a:prstGeom>
        </p:spPr>
      </p:pic>
      <p:pic>
        <p:nvPicPr>
          <p:cNvPr id="12" name="Picture 11" descr="A pink diamond on a black background&#10;&#10;Description automatically generated">
            <a:extLst>
              <a:ext uri="{FF2B5EF4-FFF2-40B4-BE49-F238E27FC236}">
                <a16:creationId xmlns:a16="http://schemas.microsoft.com/office/drawing/2014/main" id="{DE4B626B-8FD7-31DD-9DB4-8AE47286D2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1400" y="4815840"/>
            <a:ext cx="4084320" cy="4084320"/>
          </a:xfrm>
          <a:prstGeom prst="rect">
            <a:avLst/>
          </a:prstGeom>
        </p:spPr>
      </p:pic>
      <p:sp>
        <p:nvSpPr>
          <p:cNvPr id="17" name="Text Placeholder 88">
            <a:extLst>
              <a:ext uri="{FF2B5EF4-FFF2-40B4-BE49-F238E27FC236}">
                <a16:creationId xmlns:a16="http://schemas.microsoft.com/office/drawing/2014/main" id="{DB92E3CF-AA8C-2585-B6C6-102496CC1F1B}"/>
              </a:ext>
            </a:extLst>
          </p:cNvPr>
          <p:cNvSpPr>
            <a:spLocks noGrp="1"/>
          </p:cNvSpPr>
          <p:nvPr>
            <p:ph type="body" sz="quarter" idx="13"/>
          </p:nvPr>
        </p:nvSpPr>
        <p:spPr>
          <a:xfrm>
            <a:off x="892971" y="3778670"/>
            <a:ext cx="4959350" cy="469900"/>
          </a:xfrm>
          <a:prstGeom prst="rect">
            <a:avLst/>
          </a:prstGeom>
        </p:spPr>
        <p:txBody>
          <a:bodyPr/>
          <a:lstStyle>
            <a:lvl1pPr marL="0" indent="0">
              <a:buNone/>
              <a:defRPr sz="1800" b="1" i="0">
                <a:solidFill>
                  <a:srgbClr val="FFB81C"/>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18" name="Text Placeholder 86">
            <a:extLst>
              <a:ext uri="{FF2B5EF4-FFF2-40B4-BE49-F238E27FC236}">
                <a16:creationId xmlns:a16="http://schemas.microsoft.com/office/drawing/2014/main" id="{DEE37DFF-3D3B-9978-BC10-3E98934C7AE8}"/>
              </a:ext>
            </a:extLst>
          </p:cNvPr>
          <p:cNvSpPr>
            <a:spLocks noGrp="1"/>
          </p:cNvSpPr>
          <p:nvPr>
            <p:ph type="body" sz="quarter" idx="14" hasCustomPrompt="1"/>
          </p:nvPr>
        </p:nvSpPr>
        <p:spPr>
          <a:xfrm>
            <a:off x="892972" y="2234512"/>
            <a:ext cx="4707730"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26462168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587556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openxmlformats.org/officeDocument/2006/relationships/image" Target="../media/image57.jpeg"/></Relationships>
</file>

<file path=ppt/slides/_rels/slide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hyperlink" Target="https://www.geogebra.org/m/QUwWt9nU" TargetMode="External"/><Relationship Id="rId2" Type="http://schemas.openxmlformats.org/officeDocument/2006/relationships/hyperlink" Target="https://www.geogebra.org/m/E7RtHHBS" TargetMode="External"/><Relationship Id="rId1" Type="http://schemas.openxmlformats.org/officeDocument/2006/relationships/slideLayout" Target="../slideLayouts/slideLayout12.xml"/><Relationship Id="rId4" Type="http://schemas.openxmlformats.org/officeDocument/2006/relationships/hyperlink" Target="https://www.geogebra.org/m/bxszfffj"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72C92-C540-5D1D-6B89-9E4BDC8BB9E1}"/>
              </a:ext>
            </a:extLst>
          </p:cNvPr>
          <p:cNvSpPr>
            <a:spLocks noGrp="1"/>
          </p:cNvSpPr>
          <p:nvPr>
            <p:ph type="body" sz="quarter" idx="13"/>
          </p:nvPr>
        </p:nvSpPr>
        <p:spPr>
          <a:xfrm>
            <a:off x="892971" y="2234512"/>
            <a:ext cx="4906019" cy="1238250"/>
          </a:xfrm>
        </p:spPr>
        <p:txBody>
          <a:bodyPr>
            <a:normAutofit/>
          </a:bodyPr>
          <a:lstStyle/>
          <a:p>
            <a:r>
              <a:rPr lang="en-US" sz="3800"/>
              <a:t>Welcome to Finding the Area of Polygons</a:t>
            </a:r>
          </a:p>
        </p:txBody>
      </p:sp>
      <p:sp>
        <p:nvSpPr>
          <p:cNvPr id="4" name="Text Placeholder 2">
            <a:extLst>
              <a:ext uri="{FF2B5EF4-FFF2-40B4-BE49-F238E27FC236}">
                <a16:creationId xmlns:a16="http://schemas.microsoft.com/office/drawing/2014/main" id="{1F5521FA-E739-0CDF-26AE-71FEB2DBEBCC}"/>
              </a:ext>
            </a:extLst>
          </p:cNvPr>
          <p:cNvSpPr>
            <a:spLocks noGrp="1"/>
          </p:cNvSpPr>
          <p:nvPr>
            <p:ph type="body" sz="quarter" idx="14"/>
          </p:nvPr>
        </p:nvSpPr>
        <p:spPr>
          <a:xfrm>
            <a:off x="1589248" y="3472762"/>
            <a:ext cx="2972813" cy="469900"/>
          </a:xfrm>
        </p:spPr>
        <p:txBody>
          <a:bodyPr/>
          <a:lstStyle/>
          <a:p>
            <a:r>
              <a:rPr lang="en-US" dirty="0"/>
              <a:t>Math 6B Unit 6 Lesson 5</a:t>
            </a:r>
          </a:p>
        </p:txBody>
      </p:sp>
    </p:spTree>
    <p:extLst>
      <p:ext uri="{BB962C8B-B14F-4D97-AF65-F5344CB8AC3E}">
        <p14:creationId xmlns:p14="http://schemas.microsoft.com/office/powerpoint/2010/main" val="12587758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199EA8-5834-614E-0A40-B72F5923D7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C498F2-C029-0A1F-B9E3-28603E43E409}"/>
              </a:ext>
            </a:extLst>
          </p:cNvPr>
          <p:cNvSpPr>
            <a:spLocks noGrp="1"/>
          </p:cNvSpPr>
          <p:nvPr>
            <p:ph type="title"/>
          </p:nvPr>
        </p:nvSpPr>
        <p:spPr/>
        <p:txBody>
          <a:bodyPr/>
          <a:lstStyle/>
          <a:p>
            <a:r>
              <a:rPr lang="en-US" dirty="0"/>
              <a:t>Answer</a:t>
            </a:r>
          </a:p>
        </p:txBody>
      </p:sp>
      <p:pic>
        <p:nvPicPr>
          <p:cNvPr id="5" name="Content Placeholder 4">
            <a:extLst>
              <a:ext uri="{FF2B5EF4-FFF2-40B4-BE49-F238E27FC236}">
                <a16:creationId xmlns:a16="http://schemas.microsoft.com/office/drawing/2014/main" id="{DF8115DB-985D-6431-BE6C-FD58D17B65D7}"/>
              </a:ext>
            </a:extLst>
          </p:cNvPr>
          <p:cNvPicPr>
            <a:picLocks noGrp="1" noChangeAspect="1"/>
          </p:cNvPicPr>
          <p:nvPr>
            <p:ph idx="1"/>
          </p:nvPr>
        </p:nvPicPr>
        <p:blipFill>
          <a:blip r:embed="rId2"/>
          <a:stretch>
            <a:fillRect/>
          </a:stretch>
        </p:blipFill>
        <p:spPr>
          <a:xfrm>
            <a:off x="4320457" y="410050"/>
            <a:ext cx="4137913" cy="6049884"/>
          </a:xfrm>
        </p:spPr>
      </p:pic>
    </p:spTree>
    <p:extLst>
      <p:ext uri="{BB962C8B-B14F-4D97-AF65-F5344CB8AC3E}">
        <p14:creationId xmlns:p14="http://schemas.microsoft.com/office/powerpoint/2010/main" val="10475258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33E9F02-44DC-039B-5DC5-FDCC6B7D1552}"/>
              </a:ext>
            </a:extLst>
          </p:cNvPr>
          <p:cNvSpPr>
            <a:spLocks noGrp="1"/>
          </p:cNvSpPr>
          <p:nvPr>
            <p:ph sz="half" idx="1"/>
          </p:nvPr>
        </p:nvSpPr>
        <p:spPr>
          <a:xfrm>
            <a:off x="838200" y="2024408"/>
            <a:ext cx="5181600" cy="4351338"/>
          </a:xfrm>
        </p:spPr>
        <p:txBody>
          <a:bodyPr vert="horz" lIns="91440" tIns="45720" rIns="91440" bIns="45720" rtlCol="0">
            <a:normAutofit/>
          </a:bodyPr>
          <a:lstStyle/>
          <a:p>
            <a:r>
              <a:rPr lang="en-US"/>
              <a:t>We have learned different methods for finding the area of polygons.</a:t>
            </a:r>
          </a:p>
          <a:p>
            <a:r>
              <a:rPr lang="en-US"/>
              <a:t>We can compose polygons into rectangles or decompose them into triangles and other shapes.</a:t>
            </a:r>
          </a:p>
          <a:p>
            <a:r>
              <a:rPr lang="en-US"/>
              <a:t>Finding the area of polygons is important in many real-world applications.</a:t>
            </a:r>
          </a:p>
        </p:txBody>
      </p:sp>
      <p:sp>
        <p:nvSpPr>
          <p:cNvPr id="2" name="Title 1">
            <a:extLst>
              <a:ext uri="{FF2B5EF4-FFF2-40B4-BE49-F238E27FC236}">
                <a16:creationId xmlns:a16="http://schemas.microsoft.com/office/drawing/2014/main" id="{AF2744BD-7C13-2E58-EF20-F061BEB67640}"/>
              </a:ext>
            </a:extLst>
          </p:cNvPr>
          <p:cNvSpPr>
            <a:spLocks noGrp="1"/>
          </p:cNvSpPr>
          <p:nvPr>
            <p:ph type="title"/>
          </p:nvPr>
        </p:nvSpPr>
        <p:spPr>
          <a:xfrm>
            <a:off x="961029" y="1006774"/>
            <a:ext cx="10515600" cy="729157"/>
          </a:xfrm>
        </p:spPr>
        <p:txBody>
          <a:bodyPr vert="horz" lIns="91440" tIns="45720" rIns="91440" bIns="45720" rtlCol="0">
            <a:normAutofit/>
          </a:bodyPr>
          <a:lstStyle/>
          <a:p>
            <a:r>
              <a:rPr lang="en-US"/>
              <a:t>Conclusion</a:t>
            </a:r>
          </a:p>
        </p:txBody>
      </p:sp>
      <p:pic>
        <p:nvPicPr>
          <p:cNvPr id="5" name="Content Placeholder 4" descr="Circular jigsaw puzzle">
            <a:extLst>
              <a:ext uri="{FF2B5EF4-FFF2-40B4-BE49-F238E27FC236}">
                <a16:creationId xmlns:a16="http://schemas.microsoft.com/office/drawing/2014/main" id="{0FC82FDD-0459-E1B9-7EB9-C11E350BD793}"/>
              </a:ext>
            </a:extLst>
          </p:cNvPr>
          <p:cNvPicPr>
            <a:picLocks noGrp="1" noChangeAspect="1"/>
          </p:cNvPicPr>
          <p:nvPr>
            <p:ph sz="half" idx="13"/>
          </p:nvPr>
        </p:nvPicPr>
        <p:blipFill rotWithShape="1">
          <a:blip r:embed="rId3"/>
          <a:srcRect r="20513" b="-1"/>
          <a:stretch/>
        </p:blipFill>
        <p:spPr>
          <a:xfrm>
            <a:off x="6172202" y="2024408"/>
            <a:ext cx="5181600" cy="4351338"/>
          </a:xfrm>
          <a:prstGeom prst="rect">
            <a:avLst/>
          </a:prstGeom>
          <a:noFill/>
        </p:spPr>
      </p:pic>
    </p:spTree>
    <p:extLst>
      <p:ext uri="{BB962C8B-B14F-4D97-AF65-F5344CB8AC3E}">
        <p14:creationId xmlns:p14="http://schemas.microsoft.com/office/powerpoint/2010/main" val="31702583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14928E-CD26-6B53-EE04-9BB65B9D850F}"/>
              </a:ext>
            </a:extLst>
          </p:cNvPr>
          <p:cNvSpPr/>
          <p:nvPr/>
        </p:nvSpPr>
        <p:spPr>
          <a:xfrm>
            <a:off x="0" y="0"/>
            <a:ext cx="12192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206DF3D-EFE5-C18C-37C3-8F867DBC59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7131" y="2832100"/>
            <a:ext cx="3397738" cy="1193800"/>
          </a:xfrm>
          <a:prstGeom prst="rect">
            <a:avLst/>
          </a:prstGeom>
        </p:spPr>
      </p:pic>
    </p:spTree>
    <p:extLst>
      <p:ext uri="{BB962C8B-B14F-4D97-AF65-F5344CB8AC3E}">
        <p14:creationId xmlns:p14="http://schemas.microsoft.com/office/powerpoint/2010/main" val="41720264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6D665-0B3D-1873-A7E9-2AFB8E5BFD37}"/>
              </a:ext>
            </a:extLst>
          </p:cNvPr>
          <p:cNvSpPr>
            <a:spLocks noGrp="1"/>
          </p:cNvSpPr>
          <p:nvPr>
            <p:ph type="title"/>
          </p:nvPr>
        </p:nvSpPr>
        <p:spPr>
          <a:xfrm>
            <a:off x="979714" y="1006774"/>
            <a:ext cx="10515600" cy="729157"/>
          </a:xfrm>
        </p:spPr>
        <p:txBody>
          <a:bodyPr vert="horz" lIns="91440" tIns="45720" rIns="91440" bIns="45720" rtlCol="0">
            <a:normAutofit/>
          </a:bodyPr>
          <a:lstStyle/>
          <a:p>
            <a:r>
              <a:rPr lang="en-US"/>
              <a:t>Composing Polygons into Rectangles</a:t>
            </a:r>
          </a:p>
        </p:txBody>
      </p:sp>
      <p:graphicFrame>
        <p:nvGraphicFramePr>
          <p:cNvPr id="8" name="Content Placeholder 3">
            <a:extLst>
              <a:ext uri="{FF2B5EF4-FFF2-40B4-BE49-F238E27FC236}">
                <a16:creationId xmlns:a16="http://schemas.microsoft.com/office/drawing/2014/main" id="{BC6C6380-3906-712E-F8F9-6D1506D43DFF}"/>
              </a:ext>
            </a:extLst>
          </p:cNvPr>
          <p:cNvGraphicFramePr>
            <a:graphicFrameLocks noGrp="1"/>
          </p:cNvGraphicFramePr>
          <p:nvPr>
            <p:ph idx="1"/>
            <p:extLst>
              <p:ext uri="{D42A27DB-BD31-4B8C-83A1-F6EECF244321}">
                <p14:modId xmlns:p14="http://schemas.microsoft.com/office/powerpoint/2010/main" val="3614911316"/>
              </p:ext>
            </p:extLst>
          </p:nvPr>
        </p:nvGraphicFramePr>
        <p:xfrm>
          <a:off x="968828" y="2009617"/>
          <a:ext cx="10515600" cy="40134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459481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E6D26-1371-0CB8-B8BC-8571097D89AD}"/>
              </a:ext>
            </a:extLst>
          </p:cNvPr>
          <p:cNvSpPr>
            <a:spLocks noGrp="1"/>
          </p:cNvSpPr>
          <p:nvPr>
            <p:ph type="title"/>
          </p:nvPr>
        </p:nvSpPr>
        <p:spPr>
          <a:xfrm>
            <a:off x="979714" y="1006774"/>
            <a:ext cx="10515600" cy="729157"/>
          </a:xfrm>
        </p:spPr>
        <p:txBody>
          <a:bodyPr vert="horz" lIns="91440" tIns="45720" rIns="91440" bIns="45720" rtlCol="0">
            <a:normAutofit/>
          </a:bodyPr>
          <a:lstStyle/>
          <a:p>
            <a:r>
              <a:rPr lang="en-US" sz="3100"/>
              <a:t>Decomposing Polygons into Triangles and other Shapes</a:t>
            </a:r>
          </a:p>
        </p:txBody>
      </p:sp>
      <p:graphicFrame>
        <p:nvGraphicFramePr>
          <p:cNvPr id="8" name="Content Placeholder 3">
            <a:extLst>
              <a:ext uri="{FF2B5EF4-FFF2-40B4-BE49-F238E27FC236}">
                <a16:creationId xmlns:a16="http://schemas.microsoft.com/office/drawing/2014/main" id="{C07AE9CE-FCCE-0C18-3A10-A4C451B939B2}"/>
              </a:ext>
            </a:extLst>
          </p:cNvPr>
          <p:cNvGraphicFramePr>
            <a:graphicFrameLocks noGrp="1"/>
          </p:cNvGraphicFramePr>
          <p:nvPr>
            <p:ph idx="1"/>
            <p:extLst>
              <p:ext uri="{D42A27DB-BD31-4B8C-83A1-F6EECF244321}">
                <p14:modId xmlns:p14="http://schemas.microsoft.com/office/powerpoint/2010/main" val="1318262869"/>
              </p:ext>
            </p:extLst>
          </p:nvPr>
        </p:nvGraphicFramePr>
        <p:xfrm>
          <a:off x="968828" y="2009617"/>
          <a:ext cx="10515600" cy="40134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783242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9A062-CC99-583D-14FF-4B9A363405B1}"/>
              </a:ext>
            </a:extLst>
          </p:cNvPr>
          <p:cNvSpPr>
            <a:spLocks noGrp="1"/>
          </p:cNvSpPr>
          <p:nvPr>
            <p:ph type="title"/>
          </p:nvPr>
        </p:nvSpPr>
        <p:spPr>
          <a:xfrm>
            <a:off x="609601" y="685801"/>
            <a:ext cx="3162299" cy="4314824"/>
          </a:xfrm>
        </p:spPr>
        <p:txBody>
          <a:bodyPr vert="horz" lIns="91440" tIns="45720" rIns="91440" bIns="45720" rtlCol="0" anchor="t">
            <a:normAutofit/>
          </a:bodyPr>
          <a:lstStyle/>
          <a:p>
            <a:pPr>
              <a:lnSpc>
                <a:spcPct val="100000"/>
              </a:lnSpc>
            </a:pPr>
            <a:r>
              <a:rPr lang="en-US" sz="3700">
                <a:solidFill>
                  <a:srgbClr val="FFFFFF"/>
                </a:solidFill>
              </a:rPr>
              <a:t>Real World Applications</a:t>
            </a:r>
          </a:p>
        </p:txBody>
      </p:sp>
      <p:sp>
        <p:nvSpPr>
          <p:cNvPr id="4" name="Content Placeholder 3">
            <a:extLst>
              <a:ext uri="{FF2B5EF4-FFF2-40B4-BE49-F238E27FC236}">
                <a16:creationId xmlns:a16="http://schemas.microsoft.com/office/drawing/2014/main" id="{98883C2F-3925-AB5F-3515-23C5E327DA7A}"/>
              </a:ext>
            </a:extLst>
          </p:cNvPr>
          <p:cNvSpPr>
            <a:spLocks noGrp="1"/>
          </p:cNvSpPr>
          <p:nvPr>
            <p:ph sz="half" idx="2"/>
          </p:nvPr>
        </p:nvSpPr>
        <p:spPr>
          <a:xfrm>
            <a:off x="124762" y="2032735"/>
            <a:ext cx="6385661" cy="3663417"/>
          </a:xfrm>
        </p:spPr>
        <p:txBody>
          <a:bodyPr vert="horz" lIns="91440" tIns="45720" rIns="91440" bIns="45720" rtlCol="0">
            <a:normAutofit/>
          </a:bodyPr>
          <a:lstStyle/>
          <a:p>
            <a:r>
              <a:rPr lang="en-US" dirty="0"/>
              <a:t>Finding the area of polygons is important in many real-world applications.</a:t>
            </a:r>
          </a:p>
          <a:p>
            <a:r>
              <a:rPr lang="en-US" dirty="0"/>
              <a:t>It is used in construction to determine how much material is needed to build something.</a:t>
            </a:r>
          </a:p>
          <a:p>
            <a:r>
              <a:rPr lang="en-US" dirty="0"/>
              <a:t>It is also used in agriculture to determine the area of land and measure the amount of fertilizer or pesticide needed.</a:t>
            </a:r>
          </a:p>
        </p:txBody>
      </p:sp>
      <p:sp>
        <p:nvSpPr>
          <p:cNvPr id="6" name="Content Placeholder 5">
            <a:extLst>
              <a:ext uri="{FF2B5EF4-FFF2-40B4-BE49-F238E27FC236}">
                <a16:creationId xmlns:a16="http://schemas.microsoft.com/office/drawing/2014/main" id="{FEB0C3D7-C5E9-0557-EB6E-C04AA70B47D5}"/>
              </a:ext>
            </a:extLst>
          </p:cNvPr>
          <p:cNvSpPr>
            <a:spLocks noGrp="1"/>
          </p:cNvSpPr>
          <p:nvPr>
            <p:ph sz="half" idx="1"/>
          </p:nvPr>
        </p:nvSpPr>
        <p:spPr>
          <a:xfrm>
            <a:off x="1012099" y="685801"/>
            <a:ext cx="4610986" cy="783755"/>
          </a:xfrm>
        </p:spPr>
        <p:txBody>
          <a:bodyPr/>
          <a:lstStyle/>
          <a:p>
            <a:pPr marL="0" indent="0">
              <a:buNone/>
            </a:pPr>
            <a:r>
              <a:rPr lang="en-US" sz="3600" dirty="0"/>
              <a:t>Real World Examples</a:t>
            </a:r>
          </a:p>
        </p:txBody>
      </p:sp>
      <p:pic>
        <p:nvPicPr>
          <p:cNvPr id="1026" name="Picture 2" descr="2022 Farmland Values | Agricultural Economics">
            <a:extLst>
              <a:ext uri="{FF2B5EF4-FFF2-40B4-BE49-F238E27FC236}">
                <a16:creationId xmlns:a16="http://schemas.microsoft.com/office/drawing/2014/main" id="{330B1CCF-71C3-38D2-24B1-3C3F16F07A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8179" y="3864444"/>
            <a:ext cx="5223821" cy="227236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he Cost of Commercial Construction in Phoenix Arizona - Bleuwave">
            <a:extLst>
              <a:ext uri="{FF2B5EF4-FFF2-40B4-BE49-F238E27FC236}">
                <a16:creationId xmlns:a16="http://schemas.microsoft.com/office/drawing/2014/main" id="{99AF5360-FAF8-A2F4-DDA7-5E04ABDED8C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47612" y="172970"/>
            <a:ext cx="4747098" cy="2670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04804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occer Table Game">
            <a:extLst>
              <a:ext uri="{FF2B5EF4-FFF2-40B4-BE49-F238E27FC236}">
                <a16:creationId xmlns:a16="http://schemas.microsoft.com/office/drawing/2014/main" id="{98CC1C48-DF74-C6ED-DBAA-517841268D8D}"/>
              </a:ext>
            </a:extLst>
          </p:cNvPr>
          <p:cNvPicPr>
            <a:picLocks noGrp="1" noChangeAspect="1"/>
          </p:cNvPicPr>
          <p:nvPr>
            <p:ph sz="half" idx="1"/>
          </p:nvPr>
        </p:nvPicPr>
        <p:blipFill rotWithShape="1">
          <a:blip r:embed="rId3"/>
          <a:srcRect r="20513" b="-1"/>
          <a:stretch/>
        </p:blipFill>
        <p:spPr>
          <a:xfrm>
            <a:off x="838200" y="2024408"/>
            <a:ext cx="5181600" cy="4351338"/>
          </a:xfrm>
          <a:prstGeom prst="rect">
            <a:avLst/>
          </a:prstGeom>
          <a:noFill/>
        </p:spPr>
      </p:pic>
      <p:sp>
        <p:nvSpPr>
          <p:cNvPr id="2" name="Title 1">
            <a:extLst>
              <a:ext uri="{FF2B5EF4-FFF2-40B4-BE49-F238E27FC236}">
                <a16:creationId xmlns:a16="http://schemas.microsoft.com/office/drawing/2014/main" id="{40FB9121-DCD7-4B7D-0D37-F5C1DF2C5796}"/>
              </a:ext>
            </a:extLst>
          </p:cNvPr>
          <p:cNvSpPr>
            <a:spLocks noGrp="1"/>
          </p:cNvSpPr>
          <p:nvPr>
            <p:ph type="title"/>
          </p:nvPr>
        </p:nvSpPr>
        <p:spPr>
          <a:xfrm>
            <a:off x="961029" y="1006774"/>
            <a:ext cx="10515600" cy="729157"/>
          </a:xfrm>
        </p:spPr>
        <p:txBody>
          <a:bodyPr vert="horz" lIns="91440" tIns="45720" rIns="91440" bIns="45720" rtlCol="0">
            <a:normAutofit/>
          </a:bodyPr>
          <a:lstStyle/>
          <a:p>
            <a:r>
              <a:rPr lang="en-US"/>
              <a:t>Practice Finding the Area of Polygons</a:t>
            </a:r>
          </a:p>
        </p:txBody>
      </p:sp>
      <p:sp>
        <p:nvSpPr>
          <p:cNvPr id="4" name="Content Placeholder 3">
            <a:extLst>
              <a:ext uri="{FF2B5EF4-FFF2-40B4-BE49-F238E27FC236}">
                <a16:creationId xmlns:a16="http://schemas.microsoft.com/office/drawing/2014/main" id="{41FD8B4E-E3BD-E185-B976-9EE7FF6075C1}"/>
              </a:ext>
            </a:extLst>
          </p:cNvPr>
          <p:cNvSpPr>
            <a:spLocks noGrp="1"/>
          </p:cNvSpPr>
          <p:nvPr>
            <p:ph sz="half" idx="13"/>
          </p:nvPr>
        </p:nvSpPr>
        <p:spPr>
          <a:xfrm>
            <a:off x="6172202" y="2024408"/>
            <a:ext cx="5181600" cy="4351338"/>
          </a:xfrm>
        </p:spPr>
        <p:txBody>
          <a:bodyPr vert="horz" lIns="91440" tIns="45720" rIns="91440" bIns="45720" rtlCol="0">
            <a:normAutofit/>
          </a:bodyPr>
          <a:lstStyle/>
          <a:p>
            <a:r>
              <a:rPr lang="en-US"/>
              <a:t>Practice makes perfect!</a:t>
            </a:r>
          </a:p>
          <a:p>
            <a:r>
              <a:rPr lang="en-US"/>
              <a:t>Let's try to find the area of different polygons using the methods we have learned.</a:t>
            </a:r>
          </a:p>
          <a:p>
            <a:r>
              <a:rPr lang="en-US"/>
              <a:t>Remember to use the formulas for the different shapes and add their areas together.</a:t>
            </a:r>
          </a:p>
        </p:txBody>
      </p:sp>
    </p:spTree>
    <p:extLst>
      <p:ext uri="{BB962C8B-B14F-4D97-AF65-F5344CB8AC3E}">
        <p14:creationId xmlns:p14="http://schemas.microsoft.com/office/powerpoint/2010/main" val="3236745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B47B3F7-7101-423A-E49E-CA26BB803F5B}"/>
              </a:ext>
            </a:extLst>
          </p:cNvPr>
          <p:cNvSpPr>
            <a:spLocks noGrp="1"/>
          </p:cNvSpPr>
          <p:nvPr>
            <p:ph type="title"/>
          </p:nvPr>
        </p:nvSpPr>
        <p:spPr>
          <a:xfrm>
            <a:off x="961029" y="1006774"/>
            <a:ext cx="10515600" cy="729157"/>
          </a:xfrm>
        </p:spPr>
        <p:txBody>
          <a:bodyPr/>
          <a:lstStyle/>
          <a:p>
            <a:r>
              <a:rPr lang="en-US" dirty="0"/>
              <a:t>GeoGebra Practice</a:t>
            </a:r>
          </a:p>
        </p:txBody>
      </p:sp>
      <p:sp>
        <p:nvSpPr>
          <p:cNvPr id="3" name="Content Placeholder 2">
            <a:extLst>
              <a:ext uri="{FF2B5EF4-FFF2-40B4-BE49-F238E27FC236}">
                <a16:creationId xmlns:a16="http://schemas.microsoft.com/office/drawing/2014/main" id="{1705FD10-3647-32A2-0721-81D93509BB71}"/>
              </a:ext>
            </a:extLst>
          </p:cNvPr>
          <p:cNvSpPr>
            <a:spLocks noGrp="1"/>
          </p:cNvSpPr>
          <p:nvPr>
            <p:ph idx="1"/>
          </p:nvPr>
        </p:nvSpPr>
        <p:spPr>
          <a:xfrm>
            <a:off x="968828" y="2009617"/>
            <a:ext cx="10515600" cy="4013496"/>
          </a:xfrm>
        </p:spPr>
        <p:txBody>
          <a:bodyPr vert="horz" lIns="91440" tIns="45720" rIns="91440" bIns="45720" rtlCol="0">
            <a:normAutofit/>
          </a:bodyPr>
          <a:lstStyle/>
          <a:p>
            <a:r>
              <a:rPr lang="en-US" dirty="0"/>
              <a:t>Area of regular polygons: </a:t>
            </a:r>
            <a:r>
              <a:rPr lang="en-US" dirty="0">
                <a:hlinkClick r:id="rId2"/>
              </a:rPr>
              <a:t>https://www.geogebra.org/m/E7RtHHBS</a:t>
            </a:r>
            <a:r>
              <a:rPr lang="en-US" dirty="0"/>
              <a:t> </a:t>
            </a:r>
          </a:p>
          <a:p>
            <a:r>
              <a:rPr lang="en-US" dirty="0"/>
              <a:t>Area Of Polygons Exploration: </a:t>
            </a:r>
            <a:r>
              <a:rPr lang="en-US" dirty="0">
                <a:hlinkClick r:id="rId3"/>
              </a:rPr>
              <a:t>https://www.geogebra.org/m/QUwWt9nU</a:t>
            </a:r>
            <a:r>
              <a:rPr lang="en-US" dirty="0"/>
              <a:t> </a:t>
            </a:r>
          </a:p>
          <a:p>
            <a:r>
              <a:rPr lang="en-US" dirty="0"/>
              <a:t>Finding area: </a:t>
            </a:r>
            <a:r>
              <a:rPr lang="en-US" dirty="0">
                <a:hlinkClick r:id="rId4"/>
              </a:rPr>
              <a:t>https://www.geogebra.org/m/bxszfffj</a:t>
            </a:r>
            <a:r>
              <a:rPr lang="en-US" dirty="0"/>
              <a:t> </a:t>
            </a:r>
            <a:br>
              <a:rPr lang="en-US" dirty="0"/>
            </a:br>
            <a:endParaRPr lang="en-US" dirty="0"/>
          </a:p>
          <a:p>
            <a:endParaRPr lang="en-US" dirty="0"/>
          </a:p>
        </p:txBody>
      </p:sp>
      <p:sp>
        <p:nvSpPr>
          <p:cNvPr id="2" name="Title 1">
            <a:extLst>
              <a:ext uri="{FF2B5EF4-FFF2-40B4-BE49-F238E27FC236}">
                <a16:creationId xmlns:a16="http://schemas.microsoft.com/office/drawing/2014/main" id="{1F1A1F71-33D8-92D5-03E9-B2A05EEE11AA}"/>
              </a:ext>
            </a:extLst>
          </p:cNvPr>
          <p:cNvSpPr>
            <a:spLocks noGrp="1"/>
          </p:cNvSpPr>
          <p:nvPr>
            <p:ph type="title" idx="4294967295"/>
          </p:nvPr>
        </p:nvSpPr>
        <p:spPr/>
        <p:txBody>
          <a:bodyPr/>
          <a:lstStyle/>
          <a:p>
            <a:endParaRPr lang="en-US" dirty="0"/>
          </a:p>
        </p:txBody>
      </p:sp>
    </p:spTree>
    <p:extLst>
      <p:ext uri="{BB962C8B-B14F-4D97-AF65-F5344CB8AC3E}">
        <p14:creationId xmlns:p14="http://schemas.microsoft.com/office/powerpoint/2010/main" val="28453580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7E7AE-8A76-FF12-D38E-43623A0E607F}"/>
              </a:ext>
            </a:extLst>
          </p:cNvPr>
          <p:cNvSpPr>
            <a:spLocks noGrp="1"/>
          </p:cNvSpPr>
          <p:nvPr>
            <p:ph type="title"/>
          </p:nvPr>
        </p:nvSpPr>
        <p:spPr/>
        <p:txBody>
          <a:bodyPr/>
          <a:lstStyle/>
          <a:p>
            <a:r>
              <a:rPr lang="en-US" dirty="0"/>
              <a:t>Practice</a:t>
            </a:r>
          </a:p>
        </p:txBody>
      </p:sp>
      <p:pic>
        <p:nvPicPr>
          <p:cNvPr id="5" name="Content Placeholder 4">
            <a:extLst>
              <a:ext uri="{FF2B5EF4-FFF2-40B4-BE49-F238E27FC236}">
                <a16:creationId xmlns:a16="http://schemas.microsoft.com/office/drawing/2014/main" id="{9D98D3EC-B4F0-0898-184C-6868A39381F2}"/>
              </a:ext>
            </a:extLst>
          </p:cNvPr>
          <p:cNvPicPr>
            <a:picLocks noGrp="1" noChangeAspect="1"/>
          </p:cNvPicPr>
          <p:nvPr>
            <p:ph idx="1"/>
          </p:nvPr>
        </p:nvPicPr>
        <p:blipFill>
          <a:blip r:embed="rId2"/>
          <a:stretch>
            <a:fillRect/>
          </a:stretch>
        </p:blipFill>
        <p:spPr>
          <a:xfrm>
            <a:off x="2848322" y="2009775"/>
            <a:ext cx="6755705" cy="4013200"/>
          </a:xfrm>
        </p:spPr>
      </p:pic>
    </p:spTree>
    <p:extLst>
      <p:ext uri="{BB962C8B-B14F-4D97-AF65-F5344CB8AC3E}">
        <p14:creationId xmlns:p14="http://schemas.microsoft.com/office/powerpoint/2010/main" val="23138964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452F58-DB1E-6228-AEDA-E1F99A478E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21D6C7-388E-E4DD-9D88-41C933268FF9}"/>
              </a:ext>
            </a:extLst>
          </p:cNvPr>
          <p:cNvSpPr>
            <a:spLocks noGrp="1"/>
          </p:cNvSpPr>
          <p:nvPr>
            <p:ph type="title"/>
          </p:nvPr>
        </p:nvSpPr>
        <p:spPr>
          <a:xfrm>
            <a:off x="961029" y="1006774"/>
            <a:ext cx="10515600" cy="729157"/>
          </a:xfrm>
        </p:spPr>
        <p:txBody>
          <a:bodyPr>
            <a:normAutofit/>
          </a:bodyPr>
          <a:lstStyle/>
          <a:p>
            <a:r>
              <a:rPr lang="en-US" dirty="0"/>
              <a:t>Answer</a:t>
            </a:r>
          </a:p>
        </p:txBody>
      </p:sp>
      <p:pic>
        <p:nvPicPr>
          <p:cNvPr id="6" name="Content Placeholder 5" descr="A diagram of a triangle and a star&#10;&#10;Description automatically generated">
            <a:extLst>
              <a:ext uri="{FF2B5EF4-FFF2-40B4-BE49-F238E27FC236}">
                <a16:creationId xmlns:a16="http://schemas.microsoft.com/office/drawing/2014/main" id="{BA73F948-755A-0208-DC3E-EE6B7F0DB4B3}"/>
              </a:ext>
            </a:extLst>
          </p:cNvPr>
          <p:cNvPicPr>
            <a:picLocks noGrp="1" noChangeAspect="1"/>
          </p:cNvPicPr>
          <p:nvPr>
            <p:ph idx="1"/>
          </p:nvPr>
        </p:nvPicPr>
        <p:blipFill>
          <a:blip r:embed="rId2"/>
          <a:stretch>
            <a:fillRect/>
          </a:stretch>
        </p:blipFill>
        <p:spPr>
          <a:xfrm>
            <a:off x="3694453" y="2009617"/>
            <a:ext cx="5064349" cy="4013496"/>
          </a:xfrm>
          <a:noFill/>
        </p:spPr>
      </p:pic>
    </p:spTree>
    <p:extLst>
      <p:ext uri="{BB962C8B-B14F-4D97-AF65-F5344CB8AC3E}">
        <p14:creationId xmlns:p14="http://schemas.microsoft.com/office/powerpoint/2010/main" val="8666263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696CAA-8948-A2F4-2B9A-758F0DAAF1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82A0E9-79C4-F43A-453B-33A21BC1D7BD}"/>
              </a:ext>
            </a:extLst>
          </p:cNvPr>
          <p:cNvSpPr>
            <a:spLocks noGrp="1"/>
          </p:cNvSpPr>
          <p:nvPr>
            <p:ph type="title"/>
          </p:nvPr>
        </p:nvSpPr>
        <p:spPr/>
        <p:txBody>
          <a:bodyPr/>
          <a:lstStyle/>
          <a:p>
            <a:r>
              <a:rPr lang="en-US" dirty="0"/>
              <a:t>Practice</a:t>
            </a:r>
          </a:p>
        </p:txBody>
      </p:sp>
      <p:pic>
        <p:nvPicPr>
          <p:cNvPr id="6" name="Content Placeholder 5">
            <a:extLst>
              <a:ext uri="{FF2B5EF4-FFF2-40B4-BE49-F238E27FC236}">
                <a16:creationId xmlns:a16="http://schemas.microsoft.com/office/drawing/2014/main" id="{1EA4C6AC-F461-7FF4-7FFE-8530823C0260}"/>
              </a:ext>
            </a:extLst>
          </p:cNvPr>
          <p:cNvPicPr>
            <a:picLocks noGrp="1" noChangeAspect="1"/>
          </p:cNvPicPr>
          <p:nvPr>
            <p:ph idx="1"/>
          </p:nvPr>
        </p:nvPicPr>
        <p:blipFill>
          <a:blip r:embed="rId2"/>
          <a:stretch>
            <a:fillRect/>
          </a:stretch>
        </p:blipFill>
        <p:spPr>
          <a:xfrm>
            <a:off x="3063875" y="2568575"/>
            <a:ext cx="6324600" cy="2895600"/>
          </a:xfrm>
        </p:spPr>
      </p:pic>
    </p:spTree>
    <p:extLst>
      <p:ext uri="{BB962C8B-B14F-4D97-AF65-F5344CB8AC3E}">
        <p14:creationId xmlns:p14="http://schemas.microsoft.com/office/powerpoint/2010/main" val="1594224922"/>
      </p:ext>
    </p:extLst>
  </p:cSld>
  <p:clrMapOvr>
    <a:masterClrMapping/>
  </p:clrMapOvr>
</p:sld>
</file>

<file path=ppt/theme/theme1.xml><?xml version="1.0" encoding="utf-8"?>
<a:theme xmlns:a="http://schemas.openxmlformats.org/drawingml/2006/main" name="Pearson Theme">
  <a:themeElements>
    <a:clrScheme name="Custom 2">
      <a:dk1>
        <a:srgbClr val="000000"/>
      </a:dk1>
      <a:lt1>
        <a:srgbClr val="FFFFFF"/>
      </a:lt1>
      <a:dk2>
        <a:srgbClr val="5C194D"/>
      </a:dk2>
      <a:lt2>
        <a:srgbClr val="4FC0BE"/>
      </a:lt2>
      <a:accent1>
        <a:srgbClr val="752156"/>
      </a:accent1>
      <a:accent2>
        <a:srgbClr val="74D4D3"/>
      </a:accent2>
      <a:accent3>
        <a:srgbClr val="E9057E"/>
      </a:accent3>
      <a:accent4>
        <a:srgbClr val="E5A61A"/>
      </a:accent4>
      <a:accent5>
        <a:srgbClr val="D1DA0E"/>
      </a:accent5>
      <a:accent6>
        <a:srgbClr val="70AD47"/>
      </a:accent6>
      <a:hlink>
        <a:srgbClr val="BE0367"/>
      </a:hlink>
      <a:folHlink>
        <a:srgbClr val="F6B3D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earson Theme" id="{C9080996-AA16-4B68-A987-23A4610E507D}" vid="{6DAE7AAB-0EE7-488B-BCFF-767A9DD5AB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bcd61488-c322-43d0-89b6-881a41f9ed06" xsi:nil="true"/>
    <lcf76f155ced4ddcb4097134ff3c332f xmlns="1d252d0b-cd19-4c95-9ea0-58e2e745ab15">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3253CDB32E9C94BAEF96199C7312ABF" ma:contentTypeVersion="18" ma:contentTypeDescription="Create a new document." ma:contentTypeScope="" ma:versionID="ba25de75f5e2d66382cf6327b7200477">
  <xsd:schema xmlns:xsd="http://www.w3.org/2001/XMLSchema" xmlns:xs="http://www.w3.org/2001/XMLSchema" xmlns:p="http://schemas.microsoft.com/office/2006/metadata/properties" xmlns:ns2="1d252d0b-cd19-4c95-9ea0-58e2e745ab15" xmlns:ns3="bcd61488-c322-43d0-89b6-881a41f9ed06" targetNamespace="http://schemas.microsoft.com/office/2006/metadata/properties" ma:root="true" ma:fieldsID="3e20a721a71c1ac7897d10d9a9355766" ns2:_="" ns3:_="">
    <xsd:import namespace="1d252d0b-cd19-4c95-9ea0-58e2e745ab15"/>
    <xsd:import namespace="bcd61488-c322-43d0-89b6-881a41f9ed0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DateTaken" minOccurs="0"/>
                <xsd:element ref="ns2:MediaLengthInSeconds"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252d0b-cd19-4c95-9ea0-58e2e745ab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46342d94-4a90-4c9b-8c88-cb4c8647e98f"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ternalName="MediaServiceDateTake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cd61488-c322-43d0-89b6-881a41f9ed0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38c3b31f-b40f-44ce-8907-04bee1560fcd}" ma:internalName="TaxCatchAll" ma:showField="CatchAllData" ma:web="bcd61488-c322-43d0-89b6-881a41f9ed0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10FB64E-8E92-4F73-B921-40C304043FF1}">
  <ds:schemaRefs>
    <ds:schemaRef ds:uri="http://schemas.microsoft.com/office/2006/metadata/properties"/>
    <ds:schemaRef ds:uri="http://schemas.microsoft.com/office/infopath/2007/PartnerControls"/>
    <ds:schemaRef ds:uri="bcd61488-c322-43d0-89b6-881a41f9ed06"/>
    <ds:schemaRef ds:uri="1d252d0b-cd19-4c95-9ea0-58e2e745ab15"/>
  </ds:schemaRefs>
</ds:datastoreItem>
</file>

<file path=customXml/itemProps2.xml><?xml version="1.0" encoding="utf-8"?>
<ds:datastoreItem xmlns:ds="http://schemas.openxmlformats.org/officeDocument/2006/customXml" ds:itemID="{171BF665-99CC-42D4-B6B4-BC7924894F93}">
  <ds:schemaRefs>
    <ds:schemaRef ds:uri="http://schemas.microsoft.com/sharepoint/v3/contenttype/forms"/>
  </ds:schemaRefs>
</ds:datastoreItem>
</file>

<file path=customXml/itemProps3.xml><?xml version="1.0" encoding="utf-8"?>
<ds:datastoreItem xmlns:ds="http://schemas.openxmlformats.org/officeDocument/2006/customXml" ds:itemID="{CE554525-3AC1-4978-88D0-F8AA91E391F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d252d0b-cd19-4c95-9ea0-58e2e745ab15"/>
    <ds:schemaRef ds:uri="bcd61488-c322-43d0-89b6-881a41f9ed0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Pearson Theme</Template>
  <TotalTime>7</TotalTime>
  <Words>698</Words>
  <Application>Microsoft Office PowerPoint</Application>
  <PresentationFormat>Widescreen</PresentationFormat>
  <Paragraphs>43</Paragraphs>
  <Slides>12</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Calibri Light</vt:lpstr>
      <vt:lpstr>Open Sans Light</vt:lpstr>
      <vt:lpstr>Open Sans Semibold</vt:lpstr>
      <vt:lpstr>Pearson Theme</vt:lpstr>
      <vt:lpstr>PowerPoint Presentation</vt:lpstr>
      <vt:lpstr>Composing Polygons into Rectangles</vt:lpstr>
      <vt:lpstr>Decomposing Polygons into Triangles and other Shapes</vt:lpstr>
      <vt:lpstr>Real World Applications</vt:lpstr>
      <vt:lpstr>Practice Finding the Area of Polygons</vt:lpstr>
      <vt:lpstr>PowerPoint Presentation</vt:lpstr>
      <vt:lpstr>Practice</vt:lpstr>
      <vt:lpstr>Answer</vt:lpstr>
      <vt:lpstr>Practice</vt:lpstr>
      <vt:lpstr>Answer</vt:lpstr>
      <vt:lpstr>Conclusion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Rachel Murray</cp:lastModifiedBy>
  <cp:revision>26</cp:revision>
  <dcterms:created xsi:type="dcterms:W3CDTF">2024-01-18T16:53:48Z</dcterms:created>
  <dcterms:modified xsi:type="dcterms:W3CDTF">2024-01-30T22:07:42Z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0x01010013253CDB32E9C94BAEF96199C7312ABF</vt:lpwstr>
  </property>
  <property fmtid="{D5CDD505-2E9C-101B-9397-08002B2CF9AE}" pid="3" name="MediaServiceImageTags">
    <vt:lpwstr/>
  </property>
</Properties>
</file>