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23"/>
  </p:notesMasterIdLst>
  <p:sldIdLst>
    <p:sldId id="256" r:id="rId5"/>
    <p:sldId id="262" r:id="rId6"/>
    <p:sldId id="257" r:id="rId7"/>
    <p:sldId id="271" r:id="rId8"/>
    <p:sldId id="258" r:id="rId9"/>
    <p:sldId id="259" r:id="rId10"/>
    <p:sldId id="260" r:id="rId11"/>
    <p:sldId id="272" r:id="rId12"/>
    <p:sldId id="261" r:id="rId13"/>
    <p:sldId id="263" r:id="rId14"/>
    <p:sldId id="264" r:id="rId15"/>
    <p:sldId id="266" r:id="rId16"/>
    <p:sldId id="265" r:id="rId17"/>
    <p:sldId id="268" r:id="rId18"/>
    <p:sldId id="267" r:id="rId19"/>
    <p:sldId id="269" r:id="rId20"/>
    <p:sldId id="270" r:id="rId21"/>
    <p:sldId id="30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319599-0616-8315-B0CE-3B0A41E3BDA1}" v="103" dt="2024-01-22T14:10:21.819"/>
    <p1510:client id="{C32A49BD-BA04-4C96-83B5-F71E91FA304E}" v="9" dt="2024-01-22T14:16:12.0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2" autoAdjust="0"/>
    <p:restoredTop sz="87544" autoAdjust="0"/>
  </p:normalViewPr>
  <p:slideViewPr>
    <p:cSldViewPr snapToGrid="0">
      <p:cViewPr varScale="1">
        <p:scale>
          <a:sx n="100" d="100"/>
          <a:sy n="100" d="100"/>
        </p:scale>
        <p:origin x="70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svg"/><Relationship Id="rId2" Type="http://schemas.openxmlformats.org/officeDocument/2006/relationships/image" Target="../media/image51.svg"/><Relationship Id="rId1" Type="http://schemas.openxmlformats.org/officeDocument/2006/relationships/image" Target="../media/image50.png"/><Relationship Id="rId6" Type="http://schemas.openxmlformats.org/officeDocument/2006/relationships/image" Target="../media/image55.sv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svg"/><Relationship Id="rId4" Type="http://schemas.openxmlformats.org/officeDocument/2006/relationships/image" Target="../media/image53.svg"/><Relationship Id="rId9" Type="http://schemas.openxmlformats.org/officeDocument/2006/relationships/image" Target="../media/image58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64.svg"/><Relationship Id="rId1" Type="http://schemas.openxmlformats.org/officeDocument/2006/relationships/image" Target="../media/image58.png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65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svg"/><Relationship Id="rId2" Type="http://schemas.openxmlformats.org/officeDocument/2006/relationships/image" Target="../media/image51.svg"/><Relationship Id="rId1" Type="http://schemas.openxmlformats.org/officeDocument/2006/relationships/image" Target="../media/image50.png"/><Relationship Id="rId6" Type="http://schemas.openxmlformats.org/officeDocument/2006/relationships/image" Target="../media/image55.sv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svg"/><Relationship Id="rId4" Type="http://schemas.openxmlformats.org/officeDocument/2006/relationships/image" Target="../media/image53.svg"/><Relationship Id="rId9" Type="http://schemas.openxmlformats.org/officeDocument/2006/relationships/image" Target="../media/image58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64.svg"/><Relationship Id="rId1" Type="http://schemas.openxmlformats.org/officeDocument/2006/relationships/image" Target="../media/image58.png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6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FDDA93-A54E-47B0-9EAD-21B49B4614D7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5F529D48-66CF-4261-93C3-D1A077FCF42D}">
      <dgm:prSet/>
      <dgm:spPr/>
      <dgm:t>
        <a:bodyPr/>
        <a:lstStyle/>
        <a:p>
          <a:r>
            <a:rPr lang="en-US" b="0" i="0"/>
            <a:t>categorical dataset – a collection of related data in which each data point is part of a category other than numbers dataset – a collection of related data, or information </a:t>
          </a:r>
          <a:endParaRPr lang="en-US"/>
        </a:p>
      </dgm:t>
    </dgm:pt>
    <dgm:pt modelId="{432B56D4-FE9C-457E-B9C6-9CF611A957A6}" type="parTrans" cxnId="{5C661920-D7B4-4A2C-A877-337F97E44364}">
      <dgm:prSet/>
      <dgm:spPr/>
      <dgm:t>
        <a:bodyPr/>
        <a:lstStyle/>
        <a:p>
          <a:endParaRPr lang="en-US"/>
        </a:p>
      </dgm:t>
    </dgm:pt>
    <dgm:pt modelId="{F11E2C08-D232-4FA3-8CF2-B0768204B0DC}" type="sibTrans" cxnId="{5C661920-D7B4-4A2C-A877-337F97E44364}">
      <dgm:prSet/>
      <dgm:spPr/>
      <dgm:t>
        <a:bodyPr/>
        <a:lstStyle/>
        <a:p>
          <a:endParaRPr lang="en-US"/>
        </a:p>
      </dgm:t>
    </dgm:pt>
    <dgm:pt modelId="{EA2F9EA9-5FEE-4A98-BC00-BC410C77BF2B}">
      <dgm:prSet/>
      <dgm:spPr/>
      <dgm:t>
        <a:bodyPr/>
        <a:lstStyle/>
        <a:p>
          <a:r>
            <a:rPr lang="en-US" b="0" i="0"/>
            <a:t>dot plot – a simple chart using circles to stand for data points </a:t>
          </a:r>
          <a:endParaRPr lang="en-US"/>
        </a:p>
      </dgm:t>
    </dgm:pt>
    <dgm:pt modelId="{59AC78E7-ABB3-42EE-A792-874BD6EF4B7F}" type="parTrans" cxnId="{B4712ADF-CA7E-4C37-AD84-107D17374706}">
      <dgm:prSet/>
      <dgm:spPr/>
      <dgm:t>
        <a:bodyPr/>
        <a:lstStyle/>
        <a:p>
          <a:endParaRPr lang="en-US"/>
        </a:p>
      </dgm:t>
    </dgm:pt>
    <dgm:pt modelId="{02717485-663A-4EE9-9A23-C3D10BE6B258}" type="sibTrans" cxnId="{B4712ADF-CA7E-4C37-AD84-107D17374706}">
      <dgm:prSet/>
      <dgm:spPr/>
      <dgm:t>
        <a:bodyPr/>
        <a:lstStyle/>
        <a:p>
          <a:endParaRPr lang="en-US"/>
        </a:p>
      </dgm:t>
    </dgm:pt>
    <dgm:pt modelId="{35D4BCA9-89DB-448A-9C75-38E741C1C8DA}">
      <dgm:prSet/>
      <dgm:spPr/>
      <dgm:t>
        <a:bodyPr/>
        <a:lstStyle/>
        <a:p>
          <a:r>
            <a:rPr lang="en-US" b="0" i="0"/>
            <a:t>histogram – a method of displaying data visually using bars and ranges of data</a:t>
          </a:r>
          <a:endParaRPr lang="en-US"/>
        </a:p>
      </dgm:t>
    </dgm:pt>
    <dgm:pt modelId="{9C0D2BC6-8603-4791-AEFB-99891E6F381F}" type="parTrans" cxnId="{94F6E22D-87BE-4DC1-AE40-E76B899624E3}">
      <dgm:prSet/>
      <dgm:spPr/>
      <dgm:t>
        <a:bodyPr/>
        <a:lstStyle/>
        <a:p>
          <a:endParaRPr lang="en-US"/>
        </a:p>
      </dgm:t>
    </dgm:pt>
    <dgm:pt modelId="{90070CC1-C63B-414F-92E8-4F91BB202EE3}" type="sibTrans" cxnId="{94F6E22D-87BE-4DC1-AE40-E76B899624E3}">
      <dgm:prSet/>
      <dgm:spPr/>
      <dgm:t>
        <a:bodyPr/>
        <a:lstStyle/>
        <a:p>
          <a:endParaRPr lang="en-US"/>
        </a:p>
      </dgm:t>
    </dgm:pt>
    <dgm:pt modelId="{EC3BC9EE-4064-4140-BFC1-EF30C2A09F0F}">
      <dgm:prSet/>
      <dgm:spPr/>
      <dgm:t>
        <a:bodyPr/>
        <a:lstStyle/>
        <a:p>
          <a:r>
            <a:rPr lang="en-US" b="0" i="0"/>
            <a:t>numerical dataset – a collection of related data in which each data point is a number</a:t>
          </a:r>
          <a:endParaRPr lang="en-US"/>
        </a:p>
      </dgm:t>
    </dgm:pt>
    <dgm:pt modelId="{1C1403FC-7FCE-47AF-8C61-2A6D65BB81BF}" type="parTrans" cxnId="{6141DEDD-E57D-4073-8DD2-105B825F3803}">
      <dgm:prSet/>
      <dgm:spPr/>
      <dgm:t>
        <a:bodyPr/>
        <a:lstStyle/>
        <a:p>
          <a:endParaRPr lang="en-US"/>
        </a:p>
      </dgm:t>
    </dgm:pt>
    <dgm:pt modelId="{D41DEE60-DFD8-4E1C-94AA-F53767A34FAC}" type="sibTrans" cxnId="{6141DEDD-E57D-4073-8DD2-105B825F3803}">
      <dgm:prSet/>
      <dgm:spPr/>
      <dgm:t>
        <a:bodyPr/>
        <a:lstStyle/>
        <a:p>
          <a:endParaRPr lang="en-US"/>
        </a:p>
      </dgm:t>
    </dgm:pt>
    <dgm:pt modelId="{DAEC7DB1-D0EE-4E94-B244-75572FC850DC}">
      <dgm:prSet/>
      <dgm:spPr/>
      <dgm:t>
        <a:bodyPr/>
        <a:lstStyle/>
        <a:p>
          <a:r>
            <a:rPr lang="en-US" b="0" i="0"/>
            <a:t>observation – a data point or piece of data </a:t>
          </a:r>
          <a:endParaRPr lang="en-US"/>
        </a:p>
      </dgm:t>
    </dgm:pt>
    <dgm:pt modelId="{E70054B6-CA81-4406-ADBF-35166803B8A7}" type="parTrans" cxnId="{A0347546-7814-43C5-9820-9802BE2DE129}">
      <dgm:prSet/>
      <dgm:spPr/>
      <dgm:t>
        <a:bodyPr/>
        <a:lstStyle/>
        <a:p>
          <a:endParaRPr lang="en-US"/>
        </a:p>
      </dgm:t>
    </dgm:pt>
    <dgm:pt modelId="{B3867F90-9DEE-4661-A955-469F61513044}" type="sibTrans" cxnId="{A0347546-7814-43C5-9820-9802BE2DE129}">
      <dgm:prSet/>
      <dgm:spPr/>
      <dgm:t>
        <a:bodyPr/>
        <a:lstStyle/>
        <a:p>
          <a:endParaRPr lang="en-US"/>
        </a:p>
      </dgm:t>
    </dgm:pt>
    <dgm:pt modelId="{02A97609-7FBF-43A3-BD49-F87C34A554A5}">
      <dgm:prSet/>
      <dgm:spPr/>
      <dgm:t>
        <a:bodyPr/>
        <a:lstStyle/>
        <a:p>
          <a:r>
            <a:rPr lang="en-US" b="0" i="0"/>
            <a:t>statistics – a branch of math that deals with the collection and analysis of data </a:t>
          </a:r>
          <a:endParaRPr lang="en-US"/>
        </a:p>
      </dgm:t>
    </dgm:pt>
    <dgm:pt modelId="{B294446C-A665-4C12-B47D-C38A108742A0}" type="parTrans" cxnId="{D63FE3A8-1ABF-4ACA-8B6A-D6C701FE8095}">
      <dgm:prSet/>
      <dgm:spPr/>
      <dgm:t>
        <a:bodyPr/>
        <a:lstStyle/>
        <a:p>
          <a:endParaRPr lang="en-US"/>
        </a:p>
      </dgm:t>
    </dgm:pt>
    <dgm:pt modelId="{47D4EA89-A58F-465E-BC7E-C3E7BA77D853}" type="sibTrans" cxnId="{D63FE3A8-1ABF-4ACA-8B6A-D6C701FE8095}">
      <dgm:prSet/>
      <dgm:spPr/>
      <dgm:t>
        <a:bodyPr/>
        <a:lstStyle/>
        <a:p>
          <a:endParaRPr lang="en-US"/>
        </a:p>
      </dgm:t>
    </dgm:pt>
    <dgm:pt modelId="{C30BC595-A4BF-4AA0-BA94-718539A2B31C}" type="pres">
      <dgm:prSet presAssocID="{ACFDDA93-A54E-47B0-9EAD-21B49B4614D7}" presName="root" presStyleCnt="0">
        <dgm:presLayoutVars>
          <dgm:dir/>
          <dgm:resizeHandles val="exact"/>
        </dgm:presLayoutVars>
      </dgm:prSet>
      <dgm:spPr/>
    </dgm:pt>
    <dgm:pt modelId="{9A7463CB-CC47-4A17-A2A8-A60130B739A3}" type="pres">
      <dgm:prSet presAssocID="{ACFDDA93-A54E-47B0-9EAD-21B49B4614D7}" presName="container" presStyleCnt="0">
        <dgm:presLayoutVars>
          <dgm:dir/>
          <dgm:resizeHandles val="exact"/>
        </dgm:presLayoutVars>
      </dgm:prSet>
      <dgm:spPr/>
    </dgm:pt>
    <dgm:pt modelId="{E47FC380-5558-4F7D-87F6-A405BB32A57F}" type="pres">
      <dgm:prSet presAssocID="{5F529D48-66CF-4261-93C3-D1A077FCF42D}" presName="compNode" presStyleCnt="0"/>
      <dgm:spPr/>
    </dgm:pt>
    <dgm:pt modelId="{8E3DB93B-BBE0-4C94-9E4B-84141E93BE0A}" type="pres">
      <dgm:prSet presAssocID="{5F529D48-66CF-4261-93C3-D1A077FCF42D}" presName="iconBgRect" presStyleLbl="bgShp" presStyleIdx="0" presStyleCnt="6"/>
      <dgm:spPr/>
    </dgm:pt>
    <dgm:pt modelId="{E8DA9A86-E7C0-44F6-B733-B84F22470F86}" type="pres">
      <dgm:prSet presAssocID="{5F529D48-66CF-4261-93C3-D1A077FCF42D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67A65109-B72C-4F9D-A325-2983FAC47996}" type="pres">
      <dgm:prSet presAssocID="{5F529D48-66CF-4261-93C3-D1A077FCF42D}" presName="spaceRect" presStyleCnt="0"/>
      <dgm:spPr/>
    </dgm:pt>
    <dgm:pt modelId="{AE4E90F5-C83F-4111-9A8C-EA8F06DB138D}" type="pres">
      <dgm:prSet presAssocID="{5F529D48-66CF-4261-93C3-D1A077FCF42D}" presName="textRect" presStyleLbl="revTx" presStyleIdx="0" presStyleCnt="6">
        <dgm:presLayoutVars>
          <dgm:chMax val="1"/>
          <dgm:chPref val="1"/>
        </dgm:presLayoutVars>
      </dgm:prSet>
      <dgm:spPr/>
    </dgm:pt>
    <dgm:pt modelId="{539205D5-BE85-45D0-80F5-66A90D74D94C}" type="pres">
      <dgm:prSet presAssocID="{F11E2C08-D232-4FA3-8CF2-B0768204B0DC}" presName="sibTrans" presStyleLbl="sibTrans2D1" presStyleIdx="0" presStyleCnt="0"/>
      <dgm:spPr/>
    </dgm:pt>
    <dgm:pt modelId="{67FE126E-E6A1-4A5E-92E8-4BE42B8216FF}" type="pres">
      <dgm:prSet presAssocID="{EA2F9EA9-5FEE-4A98-BC00-BC410C77BF2B}" presName="compNode" presStyleCnt="0"/>
      <dgm:spPr/>
    </dgm:pt>
    <dgm:pt modelId="{43A166E7-4276-422C-8088-333855B8283E}" type="pres">
      <dgm:prSet presAssocID="{EA2F9EA9-5FEE-4A98-BC00-BC410C77BF2B}" presName="iconBgRect" presStyleLbl="bgShp" presStyleIdx="1" presStyleCnt="6"/>
      <dgm:spPr/>
    </dgm:pt>
    <dgm:pt modelId="{ECAADA0B-86D4-4863-B54E-351538587DC7}" type="pres">
      <dgm:prSet presAssocID="{EA2F9EA9-5FEE-4A98-BC00-BC410C77BF2B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ble"/>
        </a:ext>
      </dgm:extLst>
    </dgm:pt>
    <dgm:pt modelId="{B32D0EFF-59DE-4A95-AE39-026D2E50ECB0}" type="pres">
      <dgm:prSet presAssocID="{EA2F9EA9-5FEE-4A98-BC00-BC410C77BF2B}" presName="spaceRect" presStyleCnt="0"/>
      <dgm:spPr/>
    </dgm:pt>
    <dgm:pt modelId="{C05C1046-B0AC-4BFD-8B35-BC8FAD13D0CE}" type="pres">
      <dgm:prSet presAssocID="{EA2F9EA9-5FEE-4A98-BC00-BC410C77BF2B}" presName="textRect" presStyleLbl="revTx" presStyleIdx="1" presStyleCnt="6">
        <dgm:presLayoutVars>
          <dgm:chMax val="1"/>
          <dgm:chPref val="1"/>
        </dgm:presLayoutVars>
      </dgm:prSet>
      <dgm:spPr/>
    </dgm:pt>
    <dgm:pt modelId="{E8FDFA7B-D5A0-4558-B79B-5DFAF9594259}" type="pres">
      <dgm:prSet presAssocID="{02717485-663A-4EE9-9A23-C3D10BE6B258}" presName="sibTrans" presStyleLbl="sibTrans2D1" presStyleIdx="0" presStyleCnt="0"/>
      <dgm:spPr/>
    </dgm:pt>
    <dgm:pt modelId="{B363EDCE-9E71-46CA-9FF7-E39B90512F33}" type="pres">
      <dgm:prSet presAssocID="{35D4BCA9-89DB-448A-9C75-38E741C1C8DA}" presName="compNode" presStyleCnt="0"/>
      <dgm:spPr/>
    </dgm:pt>
    <dgm:pt modelId="{C782774C-E17D-4D8E-9CA2-83AB0E488795}" type="pres">
      <dgm:prSet presAssocID="{35D4BCA9-89DB-448A-9C75-38E741C1C8DA}" presName="iconBgRect" presStyleLbl="bgShp" presStyleIdx="2" presStyleCnt="6"/>
      <dgm:spPr/>
    </dgm:pt>
    <dgm:pt modelId="{D805119E-CC6C-485C-A696-26E50D6C5E5F}" type="pres">
      <dgm:prSet presAssocID="{35D4BCA9-89DB-448A-9C75-38E741C1C8DA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atistics"/>
        </a:ext>
      </dgm:extLst>
    </dgm:pt>
    <dgm:pt modelId="{4526E04B-7D03-4F5D-951E-3BD63CE58663}" type="pres">
      <dgm:prSet presAssocID="{35D4BCA9-89DB-448A-9C75-38E741C1C8DA}" presName="spaceRect" presStyleCnt="0"/>
      <dgm:spPr/>
    </dgm:pt>
    <dgm:pt modelId="{986E3EC3-C1B5-4CDA-9E2F-BA0A3C9618CB}" type="pres">
      <dgm:prSet presAssocID="{35D4BCA9-89DB-448A-9C75-38E741C1C8DA}" presName="textRect" presStyleLbl="revTx" presStyleIdx="2" presStyleCnt="6">
        <dgm:presLayoutVars>
          <dgm:chMax val="1"/>
          <dgm:chPref val="1"/>
        </dgm:presLayoutVars>
      </dgm:prSet>
      <dgm:spPr/>
    </dgm:pt>
    <dgm:pt modelId="{CBA9C5BA-FCDD-496B-9311-04A139AE0687}" type="pres">
      <dgm:prSet presAssocID="{90070CC1-C63B-414F-92E8-4F91BB202EE3}" presName="sibTrans" presStyleLbl="sibTrans2D1" presStyleIdx="0" presStyleCnt="0"/>
      <dgm:spPr/>
    </dgm:pt>
    <dgm:pt modelId="{02F38BB1-BD98-415A-B930-B226781C2F00}" type="pres">
      <dgm:prSet presAssocID="{EC3BC9EE-4064-4140-BFC1-EF30C2A09F0F}" presName="compNode" presStyleCnt="0"/>
      <dgm:spPr/>
    </dgm:pt>
    <dgm:pt modelId="{931E6CF1-ABC9-49CC-AF20-A6DE199930DE}" type="pres">
      <dgm:prSet presAssocID="{EC3BC9EE-4064-4140-BFC1-EF30C2A09F0F}" presName="iconBgRect" presStyleLbl="bgShp" presStyleIdx="3" presStyleCnt="6"/>
      <dgm:spPr/>
    </dgm:pt>
    <dgm:pt modelId="{0DD086D1-0EB7-479A-A247-D5B6D7406AA0}" type="pres">
      <dgm:prSet presAssocID="{EC3BC9EE-4064-4140-BFC1-EF30C2A09F0F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esentation with Pie Chart"/>
        </a:ext>
      </dgm:extLst>
    </dgm:pt>
    <dgm:pt modelId="{FC4BD41F-73C4-4AC6-8E48-82381FE66BDA}" type="pres">
      <dgm:prSet presAssocID="{EC3BC9EE-4064-4140-BFC1-EF30C2A09F0F}" presName="spaceRect" presStyleCnt="0"/>
      <dgm:spPr/>
    </dgm:pt>
    <dgm:pt modelId="{7176E360-4E2D-4B30-B9FD-D1157381CBBE}" type="pres">
      <dgm:prSet presAssocID="{EC3BC9EE-4064-4140-BFC1-EF30C2A09F0F}" presName="textRect" presStyleLbl="revTx" presStyleIdx="3" presStyleCnt="6">
        <dgm:presLayoutVars>
          <dgm:chMax val="1"/>
          <dgm:chPref val="1"/>
        </dgm:presLayoutVars>
      </dgm:prSet>
      <dgm:spPr/>
    </dgm:pt>
    <dgm:pt modelId="{4BEE5F29-212E-4888-9253-2D81C398D0A9}" type="pres">
      <dgm:prSet presAssocID="{D41DEE60-DFD8-4E1C-94AA-F53767A34FAC}" presName="sibTrans" presStyleLbl="sibTrans2D1" presStyleIdx="0" presStyleCnt="0"/>
      <dgm:spPr/>
    </dgm:pt>
    <dgm:pt modelId="{75AF425E-DA09-493D-B2EC-DDDB3CD61900}" type="pres">
      <dgm:prSet presAssocID="{DAEC7DB1-D0EE-4E94-B244-75572FC850DC}" presName="compNode" presStyleCnt="0"/>
      <dgm:spPr/>
    </dgm:pt>
    <dgm:pt modelId="{11723593-86BB-47BA-A673-B18051774A07}" type="pres">
      <dgm:prSet presAssocID="{DAEC7DB1-D0EE-4E94-B244-75572FC850DC}" presName="iconBgRect" presStyleLbl="bgShp" presStyleIdx="4" presStyleCnt="6"/>
      <dgm:spPr/>
    </dgm:pt>
    <dgm:pt modelId="{80A69670-8FB8-432E-9D3B-FBE873BB0FD6}" type="pres">
      <dgm:prSet presAssocID="{DAEC7DB1-D0EE-4E94-B244-75572FC850DC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ie chart"/>
        </a:ext>
      </dgm:extLst>
    </dgm:pt>
    <dgm:pt modelId="{78A59E7A-A55D-4DC2-AE1C-2C08D5D10E16}" type="pres">
      <dgm:prSet presAssocID="{DAEC7DB1-D0EE-4E94-B244-75572FC850DC}" presName="spaceRect" presStyleCnt="0"/>
      <dgm:spPr/>
    </dgm:pt>
    <dgm:pt modelId="{7A587628-8C74-4E3D-AAB0-83D08A2A8B0E}" type="pres">
      <dgm:prSet presAssocID="{DAEC7DB1-D0EE-4E94-B244-75572FC850DC}" presName="textRect" presStyleLbl="revTx" presStyleIdx="4" presStyleCnt="6">
        <dgm:presLayoutVars>
          <dgm:chMax val="1"/>
          <dgm:chPref val="1"/>
        </dgm:presLayoutVars>
      </dgm:prSet>
      <dgm:spPr/>
    </dgm:pt>
    <dgm:pt modelId="{3A6F3E4E-827C-4DD8-868E-7A1DBBBD59D2}" type="pres">
      <dgm:prSet presAssocID="{B3867F90-9DEE-4661-A955-469F61513044}" presName="sibTrans" presStyleLbl="sibTrans2D1" presStyleIdx="0" presStyleCnt="0"/>
      <dgm:spPr/>
    </dgm:pt>
    <dgm:pt modelId="{3572E91C-5927-4392-8E31-AE5225133F71}" type="pres">
      <dgm:prSet presAssocID="{02A97609-7FBF-43A3-BD49-F87C34A554A5}" presName="compNode" presStyleCnt="0"/>
      <dgm:spPr/>
    </dgm:pt>
    <dgm:pt modelId="{406B245F-18DA-44C1-A78F-90E30FEEFB40}" type="pres">
      <dgm:prSet presAssocID="{02A97609-7FBF-43A3-BD49-F87C34A554A5}" presName="iconBgRect" presStyleLbl="bgShp" presStyleIdx="5" presStyleCnt="6"/>
      <dgm:spPr/>
    </dgm:pt>
    <dgm:pt modelId="{51539592-A50C-4AF7-850D-BC6E1C7F4AE0}" type="pres">
      <dgm:prSet presAssocID="{02A97609-7FBF-43A3-BD49-F87C34A554A5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5A052CED-A89A-4F2D-9A0E-06962ECD4623}" type="pres">
      <dgm:prSet presAssocID="{02A97609-7FBF-43A3-BD49-F87C34A554A5}" presName="spaceRect" presStyleCnt="0"/>
      <dgm:spPr/>
    </dgm:pt>
    <dgm:pt modelId="{2D46F259-E2FE-4A0B-9318-A55B91F38813}" type="pres">
      <dgm:prSet presAssocID="{02A97609-7FBF-43A3-BD49-F87C34A554A5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2662D505-0CBE-48A5-833C-B84F1FEA2314}" type="presOf" srcId="{02A97609-7FBF-43A3-BD49-F87C34A554A5}" destId="{2D46F259-E2FE-4A0B-9318-A55B91F38813}" srcOrd="0" destOrd="0" presId="urn:microsoft.com/office/officeart/2018/2/layout/IconCircleList"/>
    <dgm:cxn modelId="{5C661920-D7B4-4A2C-A877-337F97E44364}" srcId="{ACFDDA93-A54E-47B0-9EAD-21B49B4614D7}" destId="{5F529D48-66CF-4261-93C3-D1A077FCF42D}" srcOrd="0" destOrd="0" parTransId="{432B56D4-FE9C-457E-B9C6-9CF611A957A6}" sibTransId="{F11E2C08-D232-4FA3-8CF2-B0768204B0DC}"/>
    <dgm:cxn modelId="{CBFC2F23-F800-471F-AE6F-0C99D1B629CD}" type="presOf" srcId="{DAEC7DB1-D0EE-4E94-B244-75572FC850DC}" destId="{7A587628-8C74-4E3D-AAB0-83D08A2A8B0E}" srcOrd="0" destOrd="0" presId="urn:microsoft.com/office/officeart/2018/2/layout/IconCircleList"/>
    <dgm:cxn modelId="{BC72F42A-CBCC-45B2-872A-150AF0C92665}" type="presOf" srcId="{ACFDDA93-A54E-47B0-9EAD-21B49B4614D7}" destId="{C30BC595-A4BF-4AA0-BA94-718539A2B31C}" srcOrd="0" destOrd="0" presId="urn:microsoft.com/office/officeart/2018/2/layout/IconCircleList"/>
    <dgm:cxn modelId="{B864D82B-520E-4C33-95B5-93E782DCAB2B}" type="presOf" srcId="{D41DEE60-DFD8-4E1C-94AA-F53767A34FAC}" destId="{4BEE5F29-212E-4888-9253-2D81C398D0A9}" srcOrd="0" destOrd="0" presId="urn:microsoft.com/office/officeart/2018/2/layout/IconCircleList"/>
    <dgm:cxn modelId="{B7FC782D-8050-493D-AB37-1333C34B1C77}" type="presOf" srcId="{35D4BCA9-89DB-448A-9C75-38E741C1C8DA}" destId="{986E3EC3-C1B5-4CDA-9E2F-BA0A3C9618CB}" srcOrd="0" destOrd="0" presId="urn:microsoft.com/office/officeart/2018/2/layout/IconCircleList"/>
    <dgm:cxn modelId="{94F6E22D-87BE-4DC1-AE40-E76B899624E3}" srcId="{ACFDDA93-A54E-47B0-9EAD-21B49B4614D7}" destId="{35D4BCA9-89DB-448A-9C75-38E741C1C8DA}" srcOrd="2" destOrd="0" parTransId="{9C0D2BC6-8603-4791-AEFB-99891E6F381F}" sibTransId="{90070CC1-C63B-414F-92E8-4F91BB202EE3}"/>
    <dgm:cxn modelId="{AB4C5F2E-4201-42AA-BDD1-784C15A16AEE}" type="presOf" srcId="{EC3BC9EE-4064-4140-BFC1-EF30C2A09F0F}" destId="{7176E360-4E2D-4B30-B9FD-D1157381CBBE}" srcOrd="0" destOrd="0" presId="urn:microsoft.com/office/officeart/2018/2/layout/IconCircleList"/>
    <dgm:cxn modelId="{D6769930-7A54-4F5C-AF6E-985C8E8F66F9}" type="presOf" srcId="{F11E2C08-D232-4FA3-8CF2-B0768204B0DC}" destId="{539205D5-BE85-45D0-80F5-66A90D74D94C}" srcOrd="0" destOrd="0" presId="urn:microsoft.com/office/officeart/2018/2/layout/IconCircleList"/>
    <dgm:cxn modelId="{A0347546-7814-43C5-9820-9802BE2DE129}" srcId="{ACFDDA93-A54E-47B0-9EAD-21B49B4614D7}" destId="{DAEC7DB1-D0EE-4E94-B244-75572FC850DC}" srcOrd="4" destOrd="0" parTransId="{E70054B6-CA81-4406-ADBF-35166803B8A7}" sibTransId="{B3867F90-9DEE-4661-A955-469F61513044}"/>
    <dgm:cxn modelId="{2BA6EE6B-1374-45DA-83D7-A4588DA10651}" type="presOf" srcId="{90070CC1-C63B-414F-92E8-4F91BB202EE3}" destId="{CBA9C5BA-FCDD-496B-9311-04A139AE0687}" srcOrd="0" destOrd="0" presId="urn:microsoft.com/office/officeart/2018/2/layout/IconCircleList"/>
    <dgm:cxn modelId="{EB6BD19D-6CDE-4395-B9B4-09B07DCC55CC}" type="presOf" srcId="{EA2F9EA9-5FEE-4A98-BC00-BC410C77BF2B}" destId="{C05C1046-B0AC-4BFD-8B35-BC8FAD13D0CE}" srcOrd="0" destOrd="0" presId="urn:microsoft.com/office/officeart/2018/2/layout/IconCircleList"/>
    <dgm:cxn modelId="{43068CA6-103A-4A0F-8D2A-E5874815B4CE}" type="presOf" srcId="{5F529D48-66CF-4261-93C3-D1A077FCF42D}" destId="{AE4E90F5-C83F-4111-9A8C-EA8F06DB138D}" srcOrd="0" destOrd="0" presId="urn:microsoft.com/office/officeart/2018/2/layout/IconCircleList"/>
    <dgm:cxn modelId="{D63FE3A8-1ABF-4ACA-8B6A-D6C701FE8095}" srcId="{ACFDDA93-A54E-47B0-9EAD-21B49B4614D7}" destId="{02A97609-7FBF-43A3-BD49-F87C34A554A5}" srcOrd="5" destOrd="0" parTransId="{B294446C-A665-4C12-B47D-C38A108742A0}" sibTransId="{47D4EA89-A58F-465E-BC7E-C3E7BA77D853}"/>
    <dgm:cxn modelId="{6141DEDD-E57D-4073-8DD2-105B825F3803}" srcId="{ACFDDA93-A54E-47B0-9EAD-21B49B4614D7}" destId="{EC3BC9EE-4064-4140-BFC1-EF30C2A09F0F}" srcOrd="3" destOrd="0" parTransId="{1C1403FC-7FCE-47AF-8C61-2A6D65BB81BF}" sibTransId="{D41DEE60-DFD8-4E1C-94AA-F53767A34FAC}"/>
    <dgm:cxn modelId="{B4712ADF-CA7E-4C37-AD84-107D17374706}" srcId="{ACFDDA93-A54E-47B0-9EAD-21B49B4614D7}" destId="{EA2F9EA9-5FEE-4A98-BC00-BC410C77BF2B}" srcOrd="1" destOrd="0" parTransId="{59AC78E7-ABB3-42EE-A792-874BD6EF4B7F}" sibTransId="{02717485-663A-4EE9-9A23-C3D10BE6B258}"/>
    <dgm:cxn modelId="{7CB21FFA-0C0F-4C9E-8125-44B08ECD6A74}" type="presOf" srcId="{B3867F90-9DEE-4661-A955-469F61513044}" destId="{3A6F3E4E-827C-4DD8-868E-7A1DBBBD59D2}" srcOrd="0" destOrd="0" presId="urn:microsoft.com/office/officeart/2018/2/layout/IconCircleList"/>
    <dgm:cxn modelId="{A3FA3BFA-D885-49E6-889D-80D598D8E1BC}" type="presOf" srcId="{02717485-663A-4EE9-9A23-C3D10BE6B258}" destId="{E8FDFA7B-D5A0-4558-B79B-5DFAF9594259}" srcOrd="0" destOrd="0" presId="urn:microsoft.com/office/officeart/2018/2/layout/IconCircleList"/>
    <dgm:cxn modelId="{418A0FD4-1975-4246-A4DC-D4196460A6C5}" type="presParOf" srcId="{C30BC595-A4BF-4AA0-BA94-718539A2B31C}" destId="{9A7463CB-CC47-4A17-A2A8-A60130B739A3}" srcOrd="0" destOrd="0" presId="urn:microsoft.com/office/officeart/2018/2/layout/IconCircleList"/>
    <dgm:cxn modelId="{C5FEDDA9-5E88-4756-A052-97710A1744A7}" type="presParOf" srcId="{9A7463CB-CC47-4A17-A2A8-A60130B739A3}" destId="{E47FC380-5558-4F7D-87F6-A405BB32A57F}" srcOrd="0" destOrd="0" presId="urn:microsoft.com/office/officeart/2018/2/layout/IconCircleList"/>
    <dgm:cxn modelId="{B6E757E1-F78B-43D8-8D11-DE09899BAD35}" type="presParOf" srcId="{E47FC380-5558-4F7D-87F6-A405BB32A57F}" destId="{8E3DB93B-BBE0-4C94-9E4B-84141E93BE0A}" srcOrd="0" destOrd="0" presId="urn:microsoft.com/office/officeart/2018/2/layout/IconCircleList"/>
    <dgm:cxn modelId="{AC206EBA-6F5E-4C94-B498-676599F3BC5A}" type="presParOf" srcId="{E47FC380-5558-4F7D-87F6-A405BB32A57F}" destId="{E8DA9A86-E7C0-44F6-B733-B84F22470F86}" srcOrd="1" destOrd="0" presId="urn:microsoft.com/office/officeart/2018/2/layout/IconCircleList"/>
    <dgm:cxn modelId="{3BDC7BBF-42EB-4F28-89FB-6B923A1925DA}" type="presParOf" srcId="{E47FC380-5558-4F7D-87F6-A405BB32A57F}" destId="{67A65109-B72C-4F9D-A325-2983FAC47996}" srcOrd="2" destOrd="0" presId="urn:microsoft.com/office/officeart/2018/2/layout/IconCircleList"/>
    <dgm:cxn modelId="{375174CA-4E23-4A66-997D-13AEE00A5B01}" type="presParOf" srcId="{E47FC380-5558-4F7D-87F6-A405BB32A57F}" destId="{AE4E90F5-C83F-4111-9A8C-EA8F06DB138D}" srcOrd="3" destOrd="0" presId="urn:microsoft.com/office/officeart/2018/2/layout/IconCircleList"/>
    <dgm:cxn modelId="{41D18A69-0A53-47B9-9E4F-E7D1810334DB}" type="presParOf" srcId="{9A7463CB-CC47-4A17-A2A8-A60130B739A3}" destId="{539205D5-BE85-45D0-80F5-66A90D74D94C}" srcOrd="1" destOrd="0" presId="urn:microsoft.com/office/officeart/2018/2/layout/IconCircleList"/>
    <dgm:cxn modelId="{A54736CC-B9BE-45F6-81AE-F0D2AD3CDDFB}" type="presParOf" srcId="{9A7463CB-CC47-4A17-A2A8-A60130B739A3}" destId="{67FE126E-E6A1-4A5E-92E8-4BE42B8216FF}" srcOrd="2" destOrd="0" presId="urn:microsoft.com/office/officeart/2018/2/layout/IconCircleList"/>
    <dgm:cxn modelId="{6B23DBCD-4D11-4F28-8008-230F1174D3CD}" type="presParOf" srcId="{67FE126E-E6A1-4A5E-92E8-4BE42B8216FF}" destId="{43A166E7-4276-422C-8088-333855B8283E}" srcOrd="0" destOrd="0" presId="urn:microsoft.com/office/officeart/2018/2/layout/IconCircleList"/>
    <dgm:cxn modelId="{B95BF60D-CA16-4A69-ACF6-5071D71ABE1D}" type="presParOf" srcId="{67FE126E-E6A1-4A5E-92E8-4BE42B8216FF}" destId="{ECAADA0B-86D4-4863-B54E-351538587DC7}" srcOrd="1" destOrd="0" presId="urn:microsoft.com/office/officeart/2018/2/layout/IconCircleList"/>
    <dgm:cxn modelId="{C192DFF8-1B2A-40E8-9996-6FA94DCAF9DF}" type="presParOf" srcId="{67FE126E-E6A1-4A5E-92E8-4BE42B8216FF}" destId="{B32D0EFF-59DE-4A95-AE39-026D2E50ECB0}" srcOrd="2" destOrd="0" presId="urn:microsoft.com/office/officeart/2018/2/layout/IconCircleList"/>
    <dgm:cxn modelId="{A95241C3-78B7-4DCA-B7FD-A51120E5011C}" type="presParOf" srcId="{67FE126E-E6A1-4A5E-92E8-4BE42B8216FF}" destId="{C05C1046-B0AC-4BFD-8B35-BC8FAD13D0CE}" srcOrd="3" destOrd="0" presId="urn:microsoft.com/office/officeart/2018/2/layout/IconCircleList"/>
    <dgm:cxn modelId="{9134C10E-1A73-44E1-A2F6-BBCE5A8FF6BD}" type="presParOf" srcId="{9A7463CB-CC47-4A17-A2A8-A60130B739A3}" destId="{E8FDFA7B-D5A0-4558-B79B-5DFAF9594259}" srcOrd="3" destOrd="0" presId="urn:microsoft.com/office/officeart/2018/2/layout/IconCircleList"/>
    <dgm:cxn modelId="{6CE361CE-A5FA-4A23-B9A8-C287A656E00F}" type="presParOf" srcId="{9A7463CB-CC47-4A17-A2A8-A60130B739A3}" destId="{B363EDCE-9E71-46CA-9FF7-E39B90512F33}" srcOrd="4" destOrd="0" presId="urn:microsoft.com/office/officeart/2018/2/layout/IconCircleList"/>
    <dgm:cxn modelId="{C6DC2A64-C343-4D52-977F-FBB4D6182016}" type="presParOf" srcId="{B363EDCE-9E71-46CA-9FF7-E39B90512F33}" destId="{C782774C-E17D-4D8E-9CA2-83AB0E488795}" srcOrd="0" destOrd="0" presId="urn:microsoft.com/office/officeart/2018/2/layout/IconCircleList"/>
    <dgm:cxn modelId="{4BBC350A-26CA-4848-BE7E-DF0DD83AFC05}" type="presParOf" srcId="{B363EDCE-9E71-46CA-9FF7-E39B90512F33}" destId="{D805119E-CC6C-485C-A696-26E50D6C5E5F}" srcOrd="1" destOrd="0" presId="urn:microsoft.com/office/officeart/2018/2/layout/IconCircleList"/>
    <dgm:cxn modelId="{E4FCBF5C-868E-45D0-9DD4-38F7B0E19E93}" type="presParOf" srcId="{B363EDCE-9E71-46CA-9FF7-E39B90512F33}" destId="{4526E04B-7D03-4F5D-951E-3BD63CE58663}" srcOrd="2" destOrd="0" presId="urn:microsoft.com/office/officeart/2018/2/layout/IconCircleList"/>
    <dgm:cxn modelId="{A2FBD9B8-64E7-4039-ADAC-D5F04FD5CCB3}" type="presParOf" srcId="{B363EDCE-9E71-46CA-9FF7-E39B90512F33}" destId="{986E3EC3-C1B5-4CDA-9E2F-BA0A3C9618CB}" srcOrd="3" destOrd="0" presId="urn:microsoft.com/office/officeart/2018/2/layout/IconCircleList"/>
    <dgm:cxn modelId="{05DCE5E6-428F-49F6-A227-392CF2449477}" type="presParOf" srcId="{9A7463CB-CC47-4A17-A2A8-A60130B739A3}" destId="{CBA9C5BA-FCDD-496B-9311-04A139AE0687}" srcOrd="5" destOrd="0" presId="urn:microsoft.com/office/officeart/2018/2/layout/IconCircleList"/>
    <dgm:cxn modelId="{78FA19C3-A212-4F86-B424-636D2FFCBF84}" type="presParOf" srcId="{9A7463CB-CC47-4A17-A2A8-A60130B739A3}" destId="{02F38BB1-BD98-415A-B930-B226781C2F00}" srcOrd="6" destOrd="0" presId="urn:microsoft.com/office/officeart/2018/2/layout/IconCircleList"/>
    <dgm:cxn modelId="{853DABA4-C6F7-4753-AEFE-00E538E7BB15}" type="presParOf" srcId="{02F38BB1-BD98-415A-B930-B226781C2F00}" destId="{931E6CF1-ABC9-49CC-AF20-A6DE199930DE}" srcOrd="0" destOrd="0" presId="urn:microsoft.com/office/officeart/2018/2/layout/IconCircleList"/>
    <dgm:cxn modelId="{72A3358E-0589-4648-AF1E-B716660088B9}" type="presParOf" srcId="{02F38BB1-BD98-415A-B930-B226781C2F00}" destId="{0DD086D1-0EB7-479A-A247-D5B6D7406AA0}" srcOrd="1" destOrd="0" presId="urn:microsoft.com/office/officeart/2018/2/layout/IconCircleList"/>
    <dgm:cxn modelId="{D159DCD6-355F-449C-BCF3-4D26B4334EEA}" type="presParOf" srcId="{02F38BB1-BD98-415A-B930-B226781C2F00}" destId="{FC4BD41F-73C4-4AC6-8E48-82381FE66BDA}" srcOrd="2" destOrd="0" presId="urn:microsoft.com/office/officeart/2018/2/layout/IconCircleList"/>
    <dgm:cxn modelId="{A54E900E-7ABC-46EC-94CE-EF92027391BF}" type="presParOf" srcId="{02F38BB1-BD98-415A-B930-B226781C2F00}" destId="{7176E360-4E2D-4B30-B9FD-D1157381CBBE}" srcOrd="3" destOrd="0" presId="urn:microsoft.com/office/officeart/2018/2/layout/IconCircleList"/>
    <dgm:cxn modelId="{A6E3CE7A-1DF8-45BF-A156-EFB44E979658}" type="presParOf" srcId="{9A7463CB-CC47-4A17-A2A8-A60130B739A3}" destId="{4BEE5F29-212E-4888-9253-2D81C398D0A9}" srcOrd="7" destOrd="0" presId="urn:microsoft.com/office/officeart/2018/2/layout/IconCircleList"/>
    <dgm:cxn modelId="{1010B7F5-564D-4430-AFFC-44EF9A5AC2E3}" type="presParOf" srcId="{9A7463CB-CC47-4A17-A2A8-A60130B739A3}" destId="{75AF425E-DA09-493D-B2EC-DDDB3CD61900}" srcOrd="8" destOrd="0" presId="urn:microsoft.com/office/officeart/2018/2/layout/IconCircleList"/>
    <dgm:cxn modelId="{2F144F8C-5898-4706-B26F-51295D7AFB07}" type="presParOf" srcId="{75AF425E-DA09-493D-B2EC-DDDB3CD61900}" destId="{11723593-86BB-47BA-A673-B18051774A07}" srcOrd="0" destOrd="0" presId="urn:microsoft.com/office/officeart/2018/2/layout/IconCircleList"/>
    <dgm:cxn modelId="{1D5455FE-0077-4E8D-B01C-14191B1D6A23}" type="presParOf" srcId="{75AF425E-DA09-493D-B2EC-DDDB3CD61900}" destId="{80A69670-8FB8-432E-9D3B-FBE873BB0FD6}" srcOrd="1" destOrd="0" presId="urn:microsoft.com/office/officeart/2018/2/layout/IconCircleList"/>
    <dgm:cxn modelId="{DD41270D-109A-400B-83C9-97E3BBBE722A}" type="presParOf" srcId="{75AF425E-DA09-493D-B2EC-DDDB3CD61900}" destId="{78A59E7A-A55D-4DC2-AE1C-2C08D5D10E16}" srcOrd="2" destOrd="0" presId="urn:microsoft.com/office/officeart/2018/2/layout/IconCircleList"/>
    <dgm:cxn modelId="{B3290CF9-E7AA-447C-9592-081BE12883D3}" type="presParOf" srcId="{75AF425E-DA09-493D-B2EC-DDDB3CD61900}" destId="{7A587628-8C74-4E3D-AAB0-83D08A2A8B0E}" srcOrd="3" destOrd="0" presId="urn:microsoft.com/office/officeart/2018/2/layout/IconCircleList"/>
    <dgm:cxn modelId="{11A2646B-CD18-4CB9-A6A4-C9130FF4C706}" type="presParOf" srcId="{9A7463CB-CC47-4A17-A2A8-A60130B739A3}" destId="{3A6F3E4E-827C-4DD8-868E-7A1DBBBD59D2}" srcOrd="9" destOrd="0" presId="urn:microsoft.com/office/officeart/2018/2/layout/IconCircleList"/>
    <dgm:cxn modelId="{69AFE531-2CCA-405C-970E-1F610166B15E}" type="presParOf" srcId="{9A7463CB-CC47-4A17-A2A8-A60130B739A3}" destId="{3572E91C-5927-4392-8E31-AE5225133F71}" srcOrd="10" destOrd="0" presId="urn:microsoft.com/office/officeart/2018/2/layout/IconCircleList"/>
    <dgm:cxn modelId="{265AA27A-013D-4058-9511-08965F5A5841}" type="presParOf" srcId="{3572E91C-5927-4392-8E31-AE5225133F71}" destId="{406B245F-18DA-44C1-A78F-90E30FEEFB40}" srcOrd="0" destOrd="0" presId="urn:microsoft.com/office/officeart/2018/2/layout/IconCircleList"/>
    <dgm:cxn modelId="{70B9F24E-DE43-4208-BD56-0A189D7DDE93}" type="presParOf" srcId="{3572E91C-5927-4392-8E31-AE5225133F71}" destId="{51539592-A50C-4AF7-850D-BC6E1C7F4AE0}" srcOrd="1" destOrd="0" presId="urn:microsoft.com/office/officeart/2018/2/layout/IconCircleList"/>
    <dgm:cxn modelId="{5B2ECD7D-4897-4C71-B61C-348B5D3D8729}" type="presParOf" srcId="{3572E91C-5927-4392-8E31-AE5225133F71}" destId="{5A052CED-A89A-4F2D-9A0E-06962ECD4623}" srcOrd="2" destOrd="0" presId="urn:microsoft.com/office/officeart/2018/2/layout/IconCircleList"/>
    <dgm:cxn modelId="{FA669DDF-760B-405B-8C9D-EDEF2410B6F6}" type="presParOf" srcId="{3572E91C-5927-4392-8E31-AE5225133F71}" destId="{2D46F259-E2FE-4A0B-9318-A55B91F38813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E409469-EE93-4821-990E-9E3DF6FF1E7D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0EC74ACD-0BE7-4B8B-A8E6-FAB112FD44B6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The choice between a dot plot and a histogram depends on the size of the data set.</a:t>
          </a:r>
        </a:p>
      </dgm:t>
    </dgm:pt>
    <dgm:pt modelId="{6D6E90D6-BA44-4A16-9702-AD776C39FFF3}" type="parTrans" cxnId="{456B861E-E323-4A83-BA4D-6886FE4FE242}">
      <dgm:prSet/>
      <dgm:spPr/>
      <dgm:t>
        <a:bodyPr/>
        <a:lstStyle/>
        <a:p>
          <a:endParaRPr lang="en-US"/>
        </a:p>
      </dgm:t>
    </dgm:pt>
    <dgm:pt modelId="{A077EE7D-CECA-46DF-BDC9-724A6FE6A622}" type="sibTrans" cxnId="{456B861E-E323-4A83-BA4D-6886FE4FE242}">
      <dgm:prSet/>
      <dgm:spPr/>
      <dgm:t>
        <a:bodyPr/>
        <a:lstStyle/>
        <a:p>
          <a:endParaRPr lang="en-US"/>
        </a:p>
      </dgm:t>
    </dgm:pt>
    <dgm:pt modelId="{4D6FCE41-DF42-4F4C-8649-4A6D11BA68D7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Dot plots are best for small data sets.</a:t>
          </a:r>
        </a:p>
      </dgm:t>
    </dgm:pt>
    <dgm:pt modelId="{A42A567A-EAD3-4A5F-AA80-7F500026F220}" type="parTrans" cxnId="{2568D2FC-9DB0-438C-AA7B-F49CBD440FD0}">
      <dgm:prSet/>
      <dgm:spPr/>
      <dgm:t>
        <a:bodyPr/>
        <a:lstStyle/>
        <a:p>
          <a:endParaRPr lang="en-US"/>
        </a:p>
      </dgm:t>
    </dgm:pt>
    <dgm:pt modelId="{3B27B586-4ADC-4808-8BFB-4D2EE9E50FAB}" type="sibTrans" cxnId="{2568D2FC-9DB0-438C-AA7B-F49CBD440FD0}">
      <dgm:prSet/>
      <dgm:spPr/>
      <dgm:t>
        <a:bodyPr/>
        <a:lstStyle/>
        <a:p>
          <a:endParaRPr lang="en-US"/>
        </a:p>
      </dgm:t>
    </dgm:pt>
    <dgm:pt modelId="{C5DE561E-BF5F-4D34-A8A1-9FCB9493F8B6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Histograms are best for large data sets.</a:t>
          </a:r>
        </a:p>
      </dgm:t>
    </dgm:pt>
    <dgm:pt modelId="{BC48EB71-24A3-41C6-AE3D-2E1B6F43ACE9}" type="parTrans" cxnId="{9EC82AF8-ED4E-4445-A08F-94DBF81C3FA7}">
      <dgm:prSet/>
      <dgm:spPr/>
      <dgm:t>
        <a:bodyPr/>
        <a:lstStyle/>
        <a:p>
          <a:endParaRPr lang="en-US"/>
        </a:p>
      </dgm:t>
    </dgm:pt>
    <dgm:pt modelId="{19DF9D4F-DAA8-445F-A146-B60121082E29}" type="sibTrans" cxnId="{9EC82AF8-ED4E-4445-A08F-94DBF81C3FA7}">
      <dgm:prSet/>
      <dgm:spPr/>
      <dgm:t>
        <a:bodyPr/>
        <a:lstStyle/>
        <a:p>
          <a:endParaRPr lang="en-US"/>
        </a:p>
      </dgm:t>
    </dgm:pt>
    <dgm:pt modelId="{5875A0B8-73EE-49FF-B988-5E9F8C4E8E9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Both dot plots and histograms can effectively communicate numerical data.</a:t>
          </a:r>
        </a:p>
      </dgm:t>
    </dgm:pt>
    <dgm:pt modelId="{D8064434-9EBE-48AF-AF6B-BB8901B658A0}" type="parTrans" cxnId="{2C25C6A4-E1DE-4021-A0DE-94C40F9DBC92}">
      <dgm:prSet/>
      <dgm:spPr/>
      <dgm:t>
        <a:bodyPr/>
        <a:lstStyle/>
        <a:p>
          <a:endParaRPr lang="en-US"/>
        </a:p>
      </dgm:t>
    </dgm:pt>
    <dgm:pt modelId="{82DC7C71-8F1C-444B-BA4A-C485069302A9}" type="sibTrans" cxnId="{2C25C6A4-E1DE-4021-A0DE-94C40F9DBC92}">
      <dgm:prSet/>
      <dgm:spPr/>
      <dgm:t>
        <a:bodyPr/>
        <a:lstStyle/>
        <a:p>
          <a:endParaRPr lang="en-US"/>
        </a:p>
      </dgm:t>
    </dgm:pt>
    <dgm:pt modelId="{F729C39D-0315-4762-981F-6989EDA4D38D}" type="pres">
      <dgm:prSet presAssocID="{DE409469-EE93-4821-990E-9E3DF6FF1E7D}" presName="root" presStyleCnt="0">
        <dgm:presLayoutVars>
          <dgm:dir/>
          <dgm:resizeHandles val="exact"/>
        </dgm:presLayoutVars>
      </dgm:prSet>
      <dgm:spPr/>
    </dgm:pt>
    <dgm:pt modelId="{ACB2B153-7362-4D37-A29D-208BD1FBE2B1}" type="pres">
      <dgm:prSet presAssocID="{0EC74ACD-0BE7-4B8B-A8E6-FAB112FD44B6}" presName="compNode" presStyleCnt="0"/>
      <dgm:spPr/>
    </dgm:pt>
    <dgm:pt modelId="{621267B4-F6F3-443E-B617-FEDAD4FBEEA6}" type="pres">
      <dgm:prSet presAssocID="{0EC74ACD-0BE7-4B8B-A8E6-FAB112FD44B6}" presName="iconBgRect" presStyleLbl="bgShp" presStyleIdx="0" presStyleCnt="4"/>
      <dgm:spPr/>
    </dgm:pt>
    <dgm:pt modelId="{65F78C0B-5A2E-4A86-A534-92B97DEC735F}" type="pres">
      <dgm:prSet presAssocID="{0EC74ACD-0BE7-4B8B-A8E6-FAB112FD44B6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ie chart"/>
        </a:ext>
      </dgm:extLst>
    </dgm:pt>
    <dgm:pt modelId="{8275152D-83EE-4769-8D0A-205F1076ABD7}" type="pres">
      <dgm:prSet presAssocID="{0EC74ACD-0BE7-4B8B-A8E6-FAB112FD44B6}" presName="spaceRect" presStyleCnt="0"/>
      <dgm:spPr/>
    </dgm:pt>
    <dgm:pt modelId="{6C780109-D692-4878-9FBF-DC4BEBAAC969}" type="pres">
      <dgm:prSet presAssocID="{0EC74ACD-0BE7-4B8B-A8E6-FAB112FD44B6}" presName="textRect" presStyleLbl="revTx" presStyleIdx="0" presStyleCnt="4">
        <dgm:presLayoutVars>
          <dgm:chMax val="1"/>
          <dgm:chPref val="1"/>
        </dgm:presLayoutVars>
      </dgm:prSet>
      <dgm:spPr/>
    </dgm:pt>
    <dgm:pt modelId="{0073F1D7-0F73-4216-AD36-13A7E0C663A6}" type="pres">
      <dgm:prSet presAssocID="{A077EE7D-CECA-46DF-BDC9-724A6FE6A622}" presName="sibTrans" presStyleCnt="0"/>
      <dgm:spPr/>
    </dgm:pt>
    <dgm:pt modelId="{0766F9C2-6E52-4734-875D-E12FDA840A54}" type="pres">
      <dgm:prSet presAssocID="{4D6FCE41-DF42-4F4C-8649-4A6D11BA68D7}" presName="compNode" presStyleCnt="0"/>
      <dgm:spPr/>
    </dgm:pt>
    <dgm:pt modelId="{A45C8FE0-0783-4E67-9E46-776806D240E9}" type="pres">
      <dgm:prSet presAssocID="{4D6FCE41-DF42-4F4C-8649-4A6D11BA68D7}" presName="iconBgRect" presStyleLbl="bgShp" presStyleIdx="1" presStyleCnt="4"/>
      <dgm:spPr/>
    </dgm:pt>
    <dgm:pt modelId="{90A15313-DFB9-446A-A4F7-C3318B08F3AB}" type="pres">
      <dgm:prSet presAssocID="{4D6FCE41-DF42-4F4C-8649-4A6D11BA68D7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ble"/>
        </a:ext>
      </dgm:extLst>
    </dgm:pt>
    <dgm:pt modelId="{762C95BD-2B61-4EDE-B52E-32A3EE98A3A7}" type="pres">
      <dgm:prSet presAssocID="{4D6FCE41-DF42-4F4C-8649-4A6D11BA68D7}" presName="spaceRect" presStyleCnt="0"/>
      <dgm:spPr/>
    </dgm:pt>
    <dgm:pt modelId="{9C0BB9DA-48F5-4A1F-B008-3EAD8F541A6B}" type="pres">
      <dgm:prSet presAssocID="{4D6FCE41-DF42-4F4C-8649-4A6D11BA68D7}" presName="textRect" presStyleLbl="revTx" presStyleIdx="1" presStyleCnt="4">
        <dgm:presLayoutVars>
          <dgm:chMax val="1"/>
          <dgm:chPref val="1"/>
        </dgm:presLayoutVars>
      </dgm:prSet>
      <dgm:spPr/>
    </dgm:pt>
    <dgm:pt modelId="{DFD5AE36-9E52-4198-9A46-F195911E0308}" type="pres">
      <dgm:prSet presAssocID="{3B27B586-4ADC-4808-8BFB-4D2EE9E50FAB}" presName="sibTrans" presStyleCnt="0"/>
      <dgm:spPr/>
    </dgm:pt>
    <dgm:pt modelId="{2B0378C0-F7B8-4D29-ACE8-AE80ED72801A}" type="pres">
      <dgm:prSet presAssocID="{C5DE561E-BF5F-4D34-A8A1-9FCB9493F8B6}" presName="compNode" presStyleCnt="0"/>
      <dgm:spPr/>
    </dgm:pt>
    <dgm:pt modelId="{7C88D94D-F89E-4CE8-83CF-0097E16E2F3A}" type="pres">
      <dgm:prSet presAssocID="{C5DE561E-BF5F-4D34-A8A1-9FCB9493F8B6}" presName="iconBgRect" presStyleLbl="bgShp" presStyleIdx="2" presStyleCnt="4"/>
      <dgm:spPr/>
    </dgm:pt>
    <dgm:pt modelId="{D03EDD11-E299-4F56-91AF-C474F75F426D}" type="pres">
      <dgm:prSet presAssocID="{C5DE561E-BF5F-4D34-A8A1-9FCB9493F8B6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ce"/>
        </a:ext>
      </dgm:extLst>
    </dgm:pt>
    <dgm:pt modelId="{A98EBF91-9ACF-470C-A8CB-4647F40A34F1}" type="pres">
      <dgm:prSet presAssocID="{C5DE561E-BF5F-4D34-A8A1-9FCB9493F8B6}" presName="spaceRect" presStyleCnt="0"/>
      <dgm:spPr/>
    </dgm:pt>
    <dgm:pt modelId="{882E0029-81F8-4C6D-9996-426611EA17E5}" type="pres">
      <dgm:prSet presAssocID="{C5DE561E-BF5F-4D34-A8A1-9FCB9493F8B6}" presName="textRect" presStyleLbl="revTx" presStyleIdx="2" presStyleCnt="4">
        <dgm:presLayoutVars>
          <dgm:chMax val="1"/>
          <dgm:chPref val="1"/>
        </dgm:presLayoutVars>
      </dgm:prSet>
      <dgm:spPr/>
    </dgm:pt>
    <dgm:pt modelId="{E1A878DB-7758-4F09-A56F-4B783CAD1415}" type="pres">
      <dgm:prSet presAssocID="{19DF9D4F-DAA8-445F-A146-B60121082E29}" presName="sibTrans" presStyleCnt="0"/>
      <dgm:spPr/>
    </dgm:pt>
    <dgm:pt modelId="{5BF79FBB-BE17-4644-A2A8-8B20AE5D80A0}" type="pres">
      <dgm:prSet presAssocID="{5875A0B8-73EE-49FF-B988-5E9F8C4E8E92}" presName="compNode" presStyleCnt="0"/>
      <dgm:spPr/>
    </dgm:pt>
    <dgm:pt modelId="{427D17FD-D294-4D7C-B727-D7E15D374273}" type="pres">
      <dgm:prSet presAssocID="{5875A0B8-73EE-49FF-B988-5E9F8C4E8E92}" presName="iconBgRect" presStyleLbl="bgShp" presStyleIdx="3" presStyleCnt="4"/>
      <dgm:spPr/>
    </dgm:pt>
    <dgm:pt modelId="{C5DBCD1A-8968-4594-89E6-C72D6764B316}" type="pres">
      <dgm:prSet presAssocID="{5875A0B8-73EE-49FF-B988-5E9F8C4E8E92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esentation with Pie Chart"/>
        </a:ext>
      </dgm:extLst>
    </dgm:pt>
    <dgm:pt modelId="{2C3E4A25-9BCA-45D2-8DDF-58FBDC1C0056}" type="pres">
      <dgm:prSet presAssocID="{5875A0B8-73EE-49FF-B988-5E9F8C4E8E92}" presName="spaceRect" presStyleCnt="0"/>
      <dgm:spPr/>
    </dgm:pt>
    <dgm:pt modelId="{FCF22DD9-7551-499A-8698-9B9350C0948E}" type="pres">
      <dgm:prSet presAssocID="{5875A0B8-73EE-49FF-B988-5E9F8C4E8E92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456B861E-E323-4A83-BA4D-6886FE4FE242}" srcId="{DE409469-EE93-4821-990E-9E3DF6FF1E7D}" destId="{0EC74ACD-0BE7-4B8B-A8E6-FAB112FD44B6}" srcOrd="0" destOrd="0" parTransId="{6D6E90D6-BA44-4A16-9702-AD776C39FFF3}" sibTransId="{A077EE7D-CECA-46DF-BDC9-724A6FE6A622}"/>
    <dgm:cxn modelId="{2E81FE33-E479-48B7-8599-ED15EAA7111A}" type="presOf" srcId="{DE409469-EE93-4821-990E-9E3DF6FF1E7D}" destId="{F729C39D-0315-4762-981F-6989EDA4D38D}" srcOrd="0" destOrd="0" presId="urn:microsoft.com/office/officeart/2018/5/layout/IconCircleLabelList"/>
    <dgm:cxn modelId="{94E6B265-F4D8-451F-BB15-9C5E16264D1D}" type="presOf" srcId="{0EC74ACD-0BE7-4B8B-A8E6-FAB112FD44B6}" destId="{6C780109-D692-4878-9FBF-DC4BEBAAC969}" srcOrd="0" destOrd="0" presId="urn:microsoft.com/office/officeart/2018/5/layout/IconCircleLabelList"/>
    <dgm:cxn modelId="{2C25C6A4-E1DE-4021-A0DE-94C40F9DBC92}" srcId="{DE409469-EE93-4821-990E-9E3DF6FF1E7D}" destId="{5875A0B8-73EE-49FF-B988-5E9F8C4E8E92}" srcOrd="3" destOrd="0" parTransId="{D8064434-9EBE-48AF-AF6B-BB8901B658A0}" sibTransId="{82DC7C71-8F1C-444B-BA4A-C485069302A9}"/>
    <dgm:cxn modelId="{CE3728B4-5E1C-42DA-8187-6EE893CEAECE}" type="presOf" srcId="{4D6FCE41-DF42-4F4C-8649-4A6D11BA68D7}" destId="{9C0BB9DA-48F5-4A1F-B008-3EAD8F541A6B}" srcOrd="0" destOrd="0" presId="urn:microsoft.com/office/officeart/2018/5/layout/IconCircleLabelList"/>
    <dgm:cxn modelId="{158B28C8-7129-4DEA-BC75-F75B3DDE4CFA}" type="presOf" srcId="{C5DE561E-BF5F-4D34-A8A1-9FCB9493F8B6}" destId="{882E0029-81F8-4C6D-9996-426611EA17E5}" srcOrd="0" destOrd="0" presId="urn:microsoft.com/office/officeart/2018/5/layout/IconCircleLabelList"/>
    <dgm:cxn modelId="{806AD6E9-93B3-4B8F-B55E-267888179802}" type="presOf" srcId="{5875A0B8-73EE-49FF-B988-5E9F8C4E8E92}" destId="{FCF22DD9-7551-499A-8698-9B9350C0948E}" srcOrd="0" destOrd="0" presId="urn:microsoft.com/office/officeart/2018/5/layout/IconCircleLabelList"/>
    <dgm:cxn modelId="{9EC82AF8-ED4E-4445-A08F-94DBF81C3FA7}" srcId="{DE409469-EE93-4821-990E-9E3DF6FF1E7D}" destId="{C5DE561E-BF5F-4D34-A8A1-9FCB9493F8B6}" srcOrd="2" destOrd="0" parTransId="{BC48EB71-24A3-41C6-AE3D-2E1B6F43ACE9}" sibTransId="{19DF9D4F-DAA8-445F-A146-B60121082E29}"/>
    <dgm:cxn modelId="{2568D2FC-9DB0-438C-AA7B-F49CBD440FD0}" srcId="{DE409469-EE93-4821-990E-9E3DF6FF1E7D}" destId="{4D6FCE41-DF42-4F4C-8649-4A6D11BA68D7}" srcOrd="1" destOrd="0" parTransId="{A42A567A-EAD3-4A5F-AA80-7F500026F220}" sibTransId="{3B27B586-4ADC-4808-8BFB-4D2EE9E50FAB}"/>
    <dgm:cxn modelId="{D5741820-3F57-4DE9-A4A0-E0712D5A6DEA}" type="presParOf" srcId="{F729C39D-0315-4762-981F-6989EDA4D38D}" destId="{ACB2B153-7362-4D37-A29D-208BD1FBE2B1}" srcOrd="0" destOrd="0" presId="urn:microsoft.com/office/officeart/2018/5/layout/IconCircleLabelList"/>
    <dgm:cxn modelId="{AE375DD5-5D07-4F82-957E-FB377F86ABD4}" type="presParOf" srcId="{ACB2B153-7362-4D37-A29D-208BD1FBE2B1}" destId="{621267B4-F6F3-443E-B617-FEDAD4FBEEA6}" srcOrd="0" destOrd="0" presId="urn:microsoft.com/office/officeart/2018/5/layout/IconCircleLabelList"/>
    <dgm:cxn modelId="{06793756-37A9-4DF4-B3B2-A517D055966E}" type="presParOf" srcId="{ACB2B153-7362-4D37-A29D-208BD1FBE2B1}" destId="{65F78C0B-5A2E-4A86-A534-92B97DEC735F}" srcOrd="1" destOrd="0" presId="urn:microsoft.com/office/officeart/2018/5/layout/IconCircleLabelList"/>
    <dgm:cxn modelId="{F243923C-7A3B-45C9-9024-433A0B1A797B}" type="presParOf" srcId="{ACB2B153-7362-4D37-A29D-208BD1FBE2B1}" destId="{8275152D-83EE-4769-8D0A-205F1076ABD7}" srcOrd="2" destOrd="0" presId="urn:microsoft.com/office/officeart/2018/5/layout/IconCircleLabelList"/>
    <dgm:cxn modelId="{69AF2C93-4CF8-4685-BAEF-220DC092AF87}" type="presParOf" srcId="{ACB2B153-7362-4D37-A29D-208BD1FBE2B1}" destId="{6C780109-D692-4878-9FBF-DC4BEBAAC969}" srcOrd="3" destOrd="0" presId="urn:microsoft.com/office/officeart/2018/5/layout/IconCircleLabelList"/>
    <dgm:cxn modelId="{FF7CD735-12A9-4B4A-BF45-7DDF1D5D7E3F}" type="presParOf" srcId="{F729C39D-0315-4762-981F-6989EDA4D38D}" destId="{0073F1D7-0F73-4216-AD36-13A7E0C663A6}" srcOrd="1" destOrd="0" presId="urn:microsoft.com/office/officeart/2018/5/layout/IconCircleLabelList"/>
    <dgm:cxn modelId="{B6063B4C-EA14-4DF3-BD8E-7AD8BEFC5DF7}" type="presParOf" srcId="{F729C39D-0315-4762-981F-6989EDA4D38D}" destId="{0766F9C2-6E52-4734-875D-E12FDA840A54}" srcOrd="2" destOrd="0" presId="urn:microsoft.com/office/officeart/2018/5/layout/IconCircleLabelList"/>
    <dgm:cxn modelId="{CAFE2008-10C3-4F33-932B-232520ACF15E}" type="presParOf" srcId="{0766F9C2-6E52-4734-875D-E12FDA840A54}" destId="{A45C8FE0-0783-4E67-9E46-776806D240E9}" srcOrd="0" destOrd="0" presId="urn:microsoft.com/office/officeart/2018/5/layout/IconCircleLabelList"/>
    <dgm:cxn modelId="{8B7CFF8B-009A-4FF1-B8BB-87622CD95E2C}" type="presParOf" srcId="{0766F9C2-6E52-4734-875D-E12FDA840A54}" destId="{90A15313-DFB9-446A-A4F7-C3318B08F3AB}" srcOrd="1" destOrd="0" presId="urn:microsoft.com/office/officeart/2018/5/layout/IconCircleLabelList"/>
    <dgm:cxn modelId="{98767D7C-C4D8-4D62-87C4-10BA132FD6E6}" type="presParOf" srcId="{0766F9C2-6E52-4734-875D-E12FDA840A54}" destId="{762C95BD-2B61-4EDE-B52E-32A3EE98A3A7}" srcOrd="2" destOrd="0" presId="urn:microsoft.com/office/officeart/2018/5/layout/IconCircleLabelList"/>
    <dgm:cxn modelId="{7B96FBC3-7D77-4019-921F-11EF6456ADF6}" type="presParOf" srcId="{0766F9C2-6E52-4734-875D-E12FDA840A54}" destId="{9C0BB9DA-48F5-4A1F-B008-3EAD8F541A6B}" srcOrd="3" destOrd="0" presId="urn:microsoft.com/office/officeart/2018/5/layout/IconCircleLabelList"/>
    <dgm:cxn modelId="{38650CA4-61D5-4C53-A89C-EB6B30F17701}" type="presParOf" srcId="{F729C39D-0315-4762-981F-6989EDA4D38D}" destId="{DFD5AE36-9E52-4198-9A46-F195911E0308}" srcOrd="3" destOrd="0" presId="urn:microsoft.com/office/officeart/2018/5/layout/IconCircleLabelList"/>
    <dgm:cxn modelId="{D464DEB5-D13B-4DCA-B85D-913155041915}" type="presParOf" srcId="{F729C39D-0315-4762-981F-6989EDA4D38D}" destId="{2B0378C0-F7B8-4D29-ACE8-AE80ED72801A}" srcOrd="4" destOrd="0" presId="urn:microsoft.com/office/officeart/2018/5/layout/IconCircleLabelList"/>
    <dgm:cxn modelId="{BDCA2DC2-4ED4-4E35-9574-0A820D5E0286}" type="presParOf" srcId="{2B0378C0-F7B8-4D29-ACE8-AE80ED72801A}" destId="{7C88D94D-F89E-4CE8-83CF-0097E16E2F3A}" srcOrd="0" destOrd="0" presId="urn:microsoft.com/office/officeart/2018/5/layout/IconCircleLabelList"/>
    <dgm:cxn modelId="{60A1D8A6-A915-4145-9E77-BF2A49F77AC0}" type="presParOf" srcId="{2B0378C0-F7B8-4D29-ACE8-AE80ED72801A}" destId="{D03EDD11-E299-4F56-91AF-C474F75F426D}" srcOrd="1" destOrd="0" presId="urn:microsoft.com/office/officeart/2018/5/layout/IconCircleLabelList"/>
    <dgm:cxn modelId="{AC858646-EBFB-4BFD-BB75-D6B8CABA2DE8}" type="presParOf" srcId="{2B0378C0-F7B8-4D29-ACE8-AE80ED72801A}" destId="{A98EBF91-9ACF-470C-A8CB-4647F40A34F1}" srcOrd="2" destOrd="0" presId="urn:microsoft.com/office/officeart/2018/5/layout/IconCircleLabelList"/>
    <dgm:cxn modelId="{AD699152-23CD-4CE4-ADBD-0303996493E0}" type="presParOf" srcId="{2B0378C0-F7B8-4D29-ACE8-AE80ED72801A}" destId="{882E0029-81F8-4C6D-9996-426611EA17E5}" srcOrd="3" destOrd="0" presId="urn:microsoft.com/office/officeart/2018/5/layout/IconCircleLabelList"/>
    <dgm:cxn modelId="{0A185639-92E1-4DC4-A648-5BA914029CED}" type="presParOf" srcId="{F729C39D-0315-4762-981F-6989EDA4D38D}" destId="{E1A878DB-7758-4F09-A56F-4B783CAD1415}" srcOrd="5" destOrd="0" presId="urn:microsoft.com/office/officeart/2018/5/layout/IconCircleLabelList"/>
    <dgm:cxn modelId="{6A19072E-1443-4739-92FD-EE5CFB83590E}" type="presParOf" srcId="{F729C39D-0315-4762-981F-6989EDA4D38D}" destId="{5BF79FBB-BE17-4644-A2A8-8B20AE5D80A0}" srcOrd="6" destOrd="0" presId="urn:microsoft.com/office/officeart/2018/5/layout/IconCircleLabelList"/>
    <dgm:cxn modelId="{9424F98C-92BA-4212-BC39-FB1E63EA48FF}" type="presParOf" srcId="{5BF79FBB-BE17-4644-A2A8-8B20AE5D80A0}" destId="{427D17FD-D294-4D7C-B727-D7E15D374273}" srcOrd="0" destOrd="0" presId="urn:microsoft.com/office/officeart/2018/5/layout/IconCircleLabelList"/>
    <dgm:cxn modelId="{7D45BF32-7AFE-4FCC-9B6A-84234229E410}" type="presParOf" srcId="{5BF79FBB-BE17-4644-A2A8-8B20AE5D80A0}" destId="{C5DBCD1A-8968-4594-89E6-C72D6764B316}" srcOrd="1" destOrd="0" presId="urn:microsoft.com/office/officeart/2018/5/layout/IconCircleLabelList"/>
    <dgm:cxn modelId="{B9B28327-1EE0-42F1-851E-F38DFEDFA2AA}" type="presParOf" srcId="{5BF79FBB-BE17-4644-A2A8-8B20AE5D80A0}" destId="{2C3E4A25-9BCA-45D2-8DDF-58FBDC1C0056}" srcOrd="2" destOrd="0" presId="urn:microsoft.com/office/officeart/2018/5/layout/IconCircleLabelList"/>
    <dgm:cxn modelId="{88C3346C-7943-4C5D-AF5E-08832CB12634}" type="presParOf" srcId="{5BF79FBB-BE17-4644-A2A8-8B20AE5D80A0}" destId="{FCF22DD9-7551-499A-8698-9B9350C0948E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3DB93B-BBE0-4C94-9E4B-84141E93BE0A}">
      <dsp:nvSpPr>
        <dsp:cNvPr id="0" name=""/>
        <dsp:cNvSpPr/>
      </dsp:nvSpPr>
      <dsp:spPr>
        <a:xfrm>
          <a:off x="205509" y="828340"/>
          <a:ext cx="911674" cy="91167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DA9A86-E7C0-44F6-B733-B84F22470F86}">
      <dsp:nvSpPr>
        <dsp:cNvPr id="0" name=""/>
        <dsp:cNvSpPr/>
      </dsp:nvSpPr>
      <dsp:spPr>
        <a:xfrm>
          <a:off x="396960" y="1019791"/>
          <a:ext cx="528770" cy="52877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4E90F5-C83F-4111-9A8C-EA8F06DB138D}">
      <dsp:nvSpPr>
        <dsp:cNvPr id="0" name=""/>
        <dsp:cNvSpPr/>
      </dsp:nvSpPr>
      <dsp:spPr>
        <a:xfrm>
          <a:off x="1312541" y="828340"/>
          <a:ext cx="2148945" cy="911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/>
            <a:t>categorical dataset – a collection of related data in which each data point is part of a category other than numbers dataset – a collection of related data, or information </a:t>
          </a:r>
          <a:endParaRPr lang="en-US" sz="1100" kern="1200"/>
        </a:p>
      </dsp:txBody>
      <dsp:txXfrm>
        <a:off x="1312541" y="828340"/>
        <a:ext cx="2148945" cy="911674"/>
      </dsp:txXfrm>
    </dsp:sp>
    <dsp:sp modelId="{43A166E7-4276-422C-8088-333855B8283E}">
      <dsp:nvSpPr>
        <dsp:cNvPr id="0" name=""/>
        <dsp:cNvSpPr/>
      </dsp:nvSpPr>
      <dsp:spPr>
        <a:xfrm>
          <a:off x="3835925" y="828340"/>
          <a:ext cx="911674" cy="91167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AADA0B-86D4-4863-B54E-351538587DC7}">
      <dsp:nvSpPr>
        <dsp:cNvPr id="0" name=""/>
        <dsp:cNvSpPr/>
      </dsp:nvSpPr>
      <dsp:spPr>
        <a:xfrm>
          <a:off x="4027376" y="1019791"/>
          <a:ext cx="528770" cy="52877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5C1046-B0AC-4BFD-8B35-BC8FAD13D0CE}">
      <dsp:nvSpPr>
        <dsp:cNvPr id="0" name=""/>
        <dsp:cNvSpPr/>
      </dsp:nvSpPr>
      <dsp:spPr>
        <a:xfrm>
          <a:off x="4942957" y="828340"/>
          <a:ext cx="2148945" cy="911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/>
            <a:t>dot plot – a simple chart using circles to stand for data points </a:t>
          </a:r>
          <a:endParaRPr lang="en-US" sz="1100" kern="1200"/>
        </a:p>
      </dsp:txBody>
      <dsp:txXfrm>
        <a:off x="4942957" y="828340"/>
        <a:ext cx="2148945" cy="911674"/>
      </dsp:txXfrm>
    </dsp:sp>
    <dsp:sp modelId="{C782774C-E17D-4D8E-9CA2-83AB0E488795}">
      <dsp:nvSpPr>
        <dsp:cNvPr id="0" name=""/>
        <dsp:cNvSpPr/>
      </dsp:nvSpPr>
      <dsp:spPr>
        <a:xfrm>
          <a:off x="7466341" y="828340"/>
          <a:ext cx="911674" cy="91167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05119E-CC6C-485C-A696-26E50D6C5E5F}">
      <dsp:nvSpPr>
        <dsp:cNvPr id="0" name=""/>
        <dsp:cNvSpPr/>
      </dsp:nvSpPr>
      <dsp:spPr>
        <a:xfrm>
          <a:off x="7657792" y="1019791"/>
          <a:ext cx="528770" cy="52877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6E3EC3-C1B5-4CDA-9E2F-BA0A3C9618CB}">
      <dsp:nvSpPr>
        <dsp:cNvPr id="0" name=""/>
        <dsp:cNvSpPr/>
      </dsp:nvSpPr>
      <dsp:spPr>
        <a:xfrm>
          <a:off x="8573374" y="828340"/>
          <a:ext cx="2148945" cy="911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/>
            <a:t>histogram – a method of displaying data visually using bars and ranges of data</a:t>
          </a:r>
          <a:endParaRPr lang="en-US" sz="1100" kern="1200"/>
        </a:p>
      </dsp:txBody>
      <dsp:txXfrm>
        <a:off x="8573374" y="828340"/>
        <a:ext cx="2148945" cy="911674"/>
      </dsp:txXfrm>
    </dsp:sp>
    <dsp:sp modelId="{931E6CF1-ABC9-49CC-AF20-A6DE199930DE}">
      <dsp:nvSpPr>
        <dsp:cNvPr id="0" name=""/>
        <dsp:cNvSpPr/>
      </dsp:nvSpPr>
      <dsp:spPr>
        <a:xfrm>
          <a:off x="205509" y="2452790"/>
          <a:ext cx="911674" cy="91167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D086D1-0EB7-479A-A247-D5B6D7406AA0}">
      <dsp:nvSpPr>
        <dsp:cNvPr id="0" name=""/>
        <dsp:cNvSpPr/>
      </dsp:nvSpPr>
      <dsp:spPr>
        <a:xfrm>
          <a:off x="396960" y="2644242"/>
          <a:ext cx="528770" cy="52877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76E360-4E2D-4B30-B9FD-D1157381CBBE}">
      <dsp:nvSpPr>
        <dsp:cNvPr id="0" name=""/>
        <dsp:cNvSpPr/>
      </dsp:nvSpPr>
      <dsp:spPr>
        <a:xfrm>
          <a:off x="1312541" y="2452790"/>
          <a:ext cx="2148945" cy="911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/>
            <a:t>numerical dataset – a collection of related data in which each data point is a number</a:t>
          </a:r>
          <a:endParaRPr lang="en-US" sz="1100" kern="1200"/>
        </a:p>
      </dsp:txBody>
      <dsp:txXfrm>
        <a:off x="1312541" y="2452790"/>
        <a:ext cx="2148945" cy="911674"/>
      </dsp:txXfrm>
    </dsp:sp>
    <dsp:sp modelId="{11723593-86BB-47BA-A673-B18051774A07}">
      <dsp:nvSpPr>
        <dsp:cNvPr id="0" name=""/>
        <dsp:cNvSpPr/>
      </dsp:nvSpPr>
      <dsp:spPr>
        <a:xfrm>
          <a:off x="3835925" y="2452790"/>
          <a:ext cx="911674" cy="911674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A69670-8FB8-432E-9D3B-FBE873BB0FD6}">
      <dsp:nvSpPr>
        <dsp:cNvPr id="0" name=""/>
        <dsp:cNvSpPr/>
      </dsp:nvSpPr>
      <dsp:spPr>
        <a:xfrm>
          <a:off x="4027376" y="2644242"/>
          <a:ext cx="528770" cy="52877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587628-8C74-4E3D-AAB0-83D08A2A8B0E}">
      <dsp:nvSpPr>
        <dsp:cNvPr id="0" name=""/>
        <dsp:cNvSpPr/>
      </dsp:nvSpPr>
      <dsp:spPr>
        <a:xfrm>
          <a:off x="4942957" y="2452790"/>
          <a:ext cx="2148945" cy="911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/>
            <a:t>observation – a data point or piece of data </a:t>
          </a:r>
          <a:endParaRPr lang="en-US" sz="1100" kern="1200"/>
        </a:p>
      </dsp:txBody>
      <dsp:txXfrm>
        <a:off x="4942957" y="2452790"/>
        <a:ext cx="2148945" cy="911674"/>
      </dsp:txXfrm>
    </dsp:sp>
    <dsp:sp modelId="{406B245F-18DA-44C1-A78F-90E30FEEFB40}">
      <dsp:nvSpPr>
        <dsp:cNvPr id="0" name=""/>
        <dsp:cNvSpPr/>
      </dsp:nvSpPr>
      <dsp:spPr>
        <a:xfrm>
          <a:off x="7466341" y="2452790"/>
          <a:ext cx="911674" cy="91167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539592-A50C-4AF7-850D-BC6E1C7F4AE0}">
      <dsp:nvSpPr>
        <dsp:cNvPr id="0" name=""/>
        <dsp:cNvSpPr/>
      </dsp:nvSpPr>
      <dsp:spPr>
        <a:xfrm>
          <a:off x="7657792" y="2644242"/>
          <a:ext cx="528770" cy="528770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46F259-E2FE-4A0B-9318-A55B91F38813}">
      <dsp:nvSpPr>
        <dsp:cNvPr id="0" name=""/>
        <dsp:cNvSpPr/>
      </dsp:nvSpPr>
      <dsp:spPr>
        <a:xfrm>
          <a:off x="8573374" y="2452790"/>
          <a:ext cx="2148945" cy="911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/>
            <a:t>statistics – a branch of math that deals with the collection and analysis of data </a:t>
          </a:r>
          <a:endParaRPr lang="en-US" sz="1100" kern="1200"/>
        </a:p>
      </dsp:txBody>
      <dsp:txXfrm>
        <a:off x="8573374" y="2452790"/>
        <a:ext cx="2148945" cy="9116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1267B4-F6F3-443E-B617-FEDAD4FBEEA6}">
      <dsp:nvSpPr>
        <dsp:cNvPr id="0" name=""/>
        <dsp:cNvSpPr/>
      </dsp:nvSpPr>
      <dsp:spPr>
        <a:xfrm>
          <a:off x="849772" y="981726"/>
          <a:ext cx="1258737" cy="125873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F78C0B-5A2E-4A86-A534-92B97DEC735F}">
      <dsp:nvSpPr>
        <dsp:cNvPr id="0" name=""/>
        <dsp:cNvSpPr/>
      </dsp:nvSpPr>
      <dsp:spPr>
        <a:xfrm>
          <a:off x="1118028" y="1249981"/>
          <a:ext cx="722226" cy="7222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780109-D692-4878-9FBF-DC4BEBAAC969}">
      <dsp:nvSpPr>
        <dsp:cNvPr id="0" name=""/>
        <dsp:cNvSpPr/>
      </dsp:nvSpPr>
      <dsp:spPr>
        <a:xfrm>
          <a:off x="447389" y="2632529"/>
          <a:ext cx="2063504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The choice between a dot plot and a histogram depends on the size of the data set.</a:t>
          </a:r>
        </a:p>
      </dsp:txBody>
      <dsp:txXfrm>
        <a:off x="447389" y="2632529"/>
        <a:ext cx="2063504" cy="720000"/>
      </dsp:txXfrm>
    </dsp:sp>
    <dsp:sp modelId="{A45C8FE0-0783-4E67-9E46-776806D240E9}">
      <dsp:nvSpPr>
        <dsp:cNvPr id="0" name=""/>
        <dsp:cNvSpPr/>
      </dsp:nvSpPr>
      <dsp:spPr>
        <a:xfrm>
          <a:off x="3274390" y="981726"/>
          <a:ext cx="1258737" cy="125873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A15313-DFB9-446A-A4F7-C3318B08F3AB}">
      <dsp:nvSpPr>
        <dsp:cNvPr id="0" name=""/>
        <dsp:cNvSpPr/>
      </dsp:nvSpPr>
      <dsp:spPr>
        <a:xfrm>
          <a:off x="3542646" y="1249981"/>
          <a:ext cx="722226" cy="7222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0BB9DA-48F5-4A1F-B008-3EAD8F541A6B}">
      <dsp:nvSpPr>
        <dsp:cNvPr id="0" name=""/>
        <dsp:cNvSpPr/>
      </dsp:nvSpPr>
      <dsp:spPr>
        <a:xfrm>
          <a:off x="2872007" y="2632529"/>
          <a:ext cx="2063504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Dot plots are best for small data sets.</a:t>
          </a:r>
        </a:p>
      </dsp:txBody>
      <dsp:txXfrm>
        <a:off x="2872007" y="2632529"/>
        <a:ext cx="2063504" cy="720000"/>
      </dsp:txXfrm>
    </dsp:sp>
    <dsp:sp modelId="{7C88D94D-F89E-4CE8-83CF-0097E16E2F3A}">
      <dsp:nvSpPr>
        <dsp:cNvPr id="0" name=""/>
        <dsp:cNvSpPr/>
      </dsp:nvSpPr>
      <dsp:spPr>
        <a:xfrm>
          <a:off x="5699007" y="981726"/>
          <a:ext cx="1258737" cy="125873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3EDD11-E299-4F56-91AF-C474F75F426D}">
      <dsp:nvSpPr>
        <dsp:cNvPr id="0" name=""/>
        <dsp:cNvSpPr/>
      </dsp:nvSpPr>
      <dsp:spPr>
        <a:xfrm>
          <a:off x="5967263" y="1249981"/>
          <a:ext cx="722226" cy="7222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2E0029-81F8-4C6D-9996-426611EA17E5}">
      <dsp:nvSpPr>
        <dsp:cNvPr id="0" name=""/>
        <dsp:cNvSpPr/>
      </dsp:nvSpPr>
      <dsp:spPr>
        <a:xfrm>
          <a:off x="5296624" y="2632529"/>
          <a:ext cx="2063504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Histograms are best for large data sets.</a:t>
          </a:r>
        </a:p>
      </dsp:txBody>
      <dsp:txXfrm>
        <a:off x="5296624" y="2632529"/>
        <a:ext cx="2063504" cy="720000"/>
      </dsp:txXfrm>
    </dsp:sp>
    <dsp:sp modelId="{427D17FD-D294-4D7C-B727-D7E15D374273}">
      <dsp:nvSpPr>
        <dsp:cNvPr id="0" name=""/>
        <dsp:cNvSpPr/>
      </dsp:nvSpPr>
      <dsp:spPr>
        <a:xfrm>
          <a:off x="8123625" y="981726"/>
          <a:ext cx="1258737" cy="125873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DBCD1A-8968-4594-89E6-C72D6764B316}">
      <dsp:nvSpPr>
        <dsp:cNvPr id="0" name=""/>
        <dsp:cNvSpPr/>
      </dsp:nvSpPr>
      <dsp:spPr>
        <a:xfrm>
          <a:off x="8391880" y="1249981"/>
          <a:ext cx="722226" cy="72222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F22DD9-7551-499A-8698-9B9350C0948E}">
      <dsp:nvSpPr>
        <dsp:cNvPr id="0" name=""/>
        <dsp:cNvSpPr/>
      </dsp:nvSpPr>
      <dsp:spPr>
        <a:xfrm>
          <a:off x="7721242" y="2632529"/>
          <a:ext cx="2063504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Both dot plots and histograms can effectively communicate numerical data.</a:t>
          </a:r>
        </a:p>
      </dsp:txBody>
      <dsp:txXfrm>
        <a:off x="7721242" y="2632529"/>
        <a:ext cx="2063504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317CFA-1CCF-48FE-94D9-8EDA56D8A141}" type="datetimeFigureOut">
              <a:t>1/31/2024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E527B3-AC42-424E-9270-D03209D16E5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007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11DCB9-49F6-402D-9320-3AAED7F41A94}" type="slidenum"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531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11DCB9-49F6-402D-9320-3AAED7F41A94}" type="slidenum"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216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11DCB9-49F6-402D-9320-3AAED7F41A94}" type="slidenum"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710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11DCB9-49F6-402D-9320-3AAED7F41A94}" type="slidenum"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505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11DCB9-49F6-402D-9320-3AAED7F41A94}" type="slidenum"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5853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11DCB9-49F6-402D-9320-3AAED7F41A94}" type="slidenum"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4503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Let's practice creating visual representations of data. Create a dot plot to visualize the following data set: 1, 3, 5, 5, 5, 8, 9, 10. Then, create a histogram to visualize the following data set: 2, 4, 5, 5, 6, 7, 8, 8, 8, 9, 9, 9, 10, 10, 10, 10. Remember to choose the right tool for each data set based on its size.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11DCB9-49F6-402D-9320-3AAED7F41A94}" type="slidenum"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8165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11DCB9-49F6-402D-9320-3AAED7F41A94}" type="slidenum"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409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emf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4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2B419B49-3EA7-E991-C6D2-EA150F9ECAAF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BBEB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5" name="Picture 64" descr="A person wearing headphones and writing on paper&#10;&#10;Description automatically generated">
            <a:extLst>
              <a:ext uri="{FF2B5EF4-FFF2-40B4-BE49-F238E27FC236}">
                <a16:creationId xmlns:a16="http://schemas.microsoft.com/office/drawing/2014/main" id="{7F6D90CE-B15E-6C73-9E3F-C6435A62B5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81" y="1777915"/>
            <a:ext cx="5013087" cy="5013087"/>
          </a:xfrm>
          <a:prstGeom prst="rect">
            <a:avLst/>
          </a:prstGeom>
        </p:spPr>
      </p:pic>
      <p:pic>
        <p:nvPicPr>
          <p:cNvPr id="26" name="Picture 25" descr="A blue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14A77F50-24C7-1428-AD65-69671AEE4A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043" y="1223086"/>
            <a:ext cx="707529" cy="707529"/>
          </a:xfrm>
          <a:prstGeom prst="rect">
            <a:avLst/>
          </a:prstGeom>
        </p:spPr>
      </p:pic>
      <p:pic>
        <p:nvPicPr>
          <p:cNvPr id="27" name="Picture 26" descr="A blue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60980F19-DF67-26E1-9FE8-F73810987E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175" y="-58440"/>
            <a:ext cx="1104489" cy="1104489"/>
          </a:xfrm>
          <a:prstGeom prst="rect">
            <a:avLst/>
          </a:prstGeom>
        </p:spPr>
      </p:pic>
      <p:pic>
        <p:nvPicPr>
          <p:cNvPr id="28" name="Picture 27" descr="A blue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4A1F1399-E977-14F0-88FC-E75FAE2C95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621" y="-401687"/>
            <a:ext cx="1390448" cy="1390448"/>
          </a:xfrm>
          <a:prstGeom prst="rect">
            <a:avLst/>
          </a:prstGeom>
        </p:spPr>
      </p:pic>
      <p:pic>
        <p:nvPicPr>
          <p:cNvPr id="29" name="Picture 28" descr="A blue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23082DA4-1330-5D37-5871-F9BA28D14B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50" y="-179286"/>
            <a:ext cx="2015975" cy="2015975"/>
          </a:xfrm>
          <a:prstGeom prst="rect">
            <a:avLst/>
          </a:prstGeom>
        </p:spPr>
      </p:pic>
      <p:pic>
        <p:nvPicPr>
          <p:cNvPr id="30" name="Picture 29" descr="A blue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7FA3AFB5-309D-4F60-FA42-FA8778EE48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420" y="417751"/>
            <a:ext cx="2743200" cy="2743200"/>
          </a:xfrm>
          <a:prstGeom prst="rect">
            <a:avLst/>
          </a:prstGeom>
        </p:spPr>
      </p:pic>
      <p:pic>
        <p:nvPicPr>
          <p:cNvPr id="31" name="Picture 30" descr="A blue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8DA73FC6-B2FA-178C-0952-3914F1D254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205" y="1353259"/>
            <a:ext cx="1003919" cy="1003919"/>
          </a:xfrm>
          <a:prstGeom prst="rect">
            <a:avLst/>
          </a:prstGeom>
        </p:spPr>
      </p:pic>
      <p:pic>
        <p:nvPicPr>
          <p:cNvPr id="32" name="Picture 31" descr="A blue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759E67F9-5058-03B7-5F1A-7E4C01D1B0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249" y="2641520"/>
            <a:ext cx="1574959" cy="1574959"/>
          </a:xfrm>
          <a:prstGeom prst="rect">
            <a:avLst/>
          </a:prstGeom>
        </p:spPr>
      </p:pic>
      <p:pic>
        <p:nvPicPr>
          <p:cNvPr id="33" name="Picture 32" descr="A blue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65B335EA-EFDE-3403-C2B2-CF866FD9453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025" y="203200"/>
            <a:ext cx="473430" cy="473430"/>
          </a:xfrm>
          <a:prstGeom prst="rect">
            <a:avLst/>
          </a:prstGeom>
        </p:spPr>
      </p:pic>
      <p:pic>
        <p:nvPicPr>
          <p:cNvPr id="60" name="Picture 59" descr="A blue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733D4305-288D-2213-2A52-4B7B35732B7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961" y="0"/>
            <a:ext cx="473430" cy="473430"/>
          </a:xfrm>
          <a:prstGeom prst="rect">
            <a:avLst/>
          </a:prstGeom>
        </p:spPr>
      </p:pic>
      <p:pic>
        <p:nvPicPr>
          <p:cNvPr id="66" name="Picture 65" descr="A blue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95F7316F-3B24-72B9-1A74-9EA84653C29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429" y="2190494"/>
            <a:ext cx="473430" cy="47343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433F5FC2-50C2-1EFE-DF8C-7ECDC41C4D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45" y="280142"/>
            <a:ext cx="2397090" cy="842221"/>
          </a:xfrm>
          <a:prstGeom prst="rect">
            <a:avLst/>
          </a:prstGeom>
        </p:spPr>
      </p:pic>
      <p:sp>
        <p:nvSpPr>
          <p:cNvPr id="87" name="Text Placeholder 86">
            <a:extLst>
              <a:ext uri="{FF2B5EF4-FFF2-40B4-BE49-F238E27FC236}">
                <a16:creationId xmlns:a16="http://schemas.microsoft.com/office/drawing/2014/main" id="{0E8A950E-4DAB-74FC-D1FA-24E1A777D5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2971" y="2234512"/>
            <a:ext cx="4906019" cy="1238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9" name="Text Placeholder 88">
            <a:extLst>
              <a:ext uri="{FF2B5EF4-FFF2-40B4-BE49-F238E27FC236}">
                <a16:creationId xmlns:a16="http://schemas.microsoft.com/office/drawing/2014/main" id="{0DCA2AD5-0C7B-AC61-320D-F718F53AAF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3570" y="3689249"/>
            <a:ext cx="4959350" cy="46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1009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82D34-54C1-0C34-990C-5B9526339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714" y="1006774"/>
            <a:ext cx="10515600" cy="729157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C0D65-865E-ECBF-F99A-3D69B6A7F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8828" y="2009617"/>
            <a:ext cx="10515600" cy="4013496"/>
          </a:xfrm>
          <a:prstGeom prst="rect">
            <a:avLst/>
          </a:prstGeo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 sz="24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54BE45-AD1D-E8AF-6E8D-5937DCBD2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32637B58-87C1-446D-BDA9-B06F4BCF7782}" type="datetimeFigureOut">
              <a:rPr lang="en-US" smtClean="0"/>
              <a:pPr/>
              <a:t>1/31/2024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06E19A-2C26-7723-9A27-2136A9E5E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F1AF5-3FCC-F44F-E0A9-433684066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46F9549-69F4-6482-7835-32B285BC88D7}"/>
              </a:ext>
            </a:extLst>
          </p:cNvPr>
          <p:cNvCxnSpPr>
            <a:cxnSpLocks/>
          </p:cNvCxnSpPr>
          <p:nvPr/>
        </p:nvCxnSpPr>
        <p:spPr>
          <a:xfrm>
            <a:off x="838200" y="1006774"/>
            <a:ext cx="0" cy="729157"/>
          </a:xfrm>
          <a:prstGeom prst="line">
            <a:avLst/>
          </a:prstGeom>
          <a:ln w="76200">
            <a:solidFill>
              <a:srgbClr val="76D5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9100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8691B8-C7A1-A4AA-AEED-28824FD48E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24408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 sz="24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B6D0A2E6-D301-DA96-E779-9314DF9CB4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32637B58-87C1-446D-BDA9-B06F4BCF7782}" type="datetimeFigureOut">
              <a:rPr lang="en-US" smtClean="0"/>
              <a:pPr/>
              <a:t>1/31/2024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832FFDC-2BFA-6DD3-5DC3-D939A3F94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C123720-22E9-AFA7-EC36-56B6CA4EC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C4093DC-4D98-9604-A9D1-0287F8095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029" y="1006774"/>
            <a:ext cx="10515600" cy="729157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860F4A5-6002-6A8B-8A8C-6CC8C81CC4A2}"/>
              </a:ext>
            </a:extLst>
          </p:cNvPr>
          <p:cNvCxnSpPr>
            <a:cxnSpLocks/>
          </p:cNvCxnSpPr>
          <p:nvPr/>
        </p:nvCxnSpPr>
        <p:spPr>
          <a:xfrm>
            <a:off x="838200" y="1006774"/>
            <a:ext cx="0" cy="729157"/>
          </a:xfrm>
          <a:prstGeom prst="line">
            <a:avLst/>
          </a:prstGeom>
          <a:ln w="76200">
            <a:solidFill>
              <a:srgbClr val="D2DB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8055BEE-1136-AE1B-0C0C-2E4A86CD045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72202" y="2024408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 sz="24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1703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82D34-54C1-0C34-990C-5B9526339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029" y="1006774"/>
            <a:ext cx="10515600" cy="729157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54BE45-AD1D-E8AF-6E8D-5937DCBD2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32637B58-87C1-446D-BDA9-B06F4BCF7782}" type="datetimeFigureOut">
              <a:rPr lang="en-US" smtClean="0"/>
              <a:pPr/>
              <a:t>1/31/2024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06E19A-2C26-7723-9A27-2136A9E5E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F1AF5-3FCC-F44F-E0A9-433684066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E3D69A0-3E59-BA62-6B83-65032F58E7DA}"/>
              </a:ext>
            </a:extLst>
          </p:cNvPr>
          <p:cNvCxnSpPr>
            <a:cxnSpLocks/>
          </p:cNvCxnSpPr>
          <p:nvPr/>
        </p:nvCxnSpPr>
        <p:spPr>
          <a:xfrm>
            <a:off x="838200" y="1006774"/>
            <a:ext cx="0" cy="729157"/>
          </a:xfrm>
          <a:prstGeom prst="line">
            <a:avLst/>
          </a:prstGeom>
          <a:ln w="76200">
            <a:solidFill>
              <a:srgbClr val="722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5D1DFA-4728-82CD-9141-F7D075B326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8828" y="2009617"/>
            <a:ext cx="10515600" cy="4013496"/>
          </a:xfrm>
          <a:prstGeom prst="rect">
            <a:avLst/>
          </a:prstGeo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 sz="24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570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82D34-54C1-0C34-990C-5B9526339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029" y="1006774"/>
            <a:ext cx="4912459" cy="1422527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54BE45-AD1D-E8AF-6E8D-5937DCBD2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32637B58-87C1-446D-BDA9-B06F4BCF7782}" type="datetimeFigureOut">
              <a:rPr lang="en-US" smtClean="0"/>
              <a:pPr/>
              <a:t>1/31/2024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06E19A-2C26-7723-9A27-2136A9E5E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F1AF5-3FCC-F44F-E0A9-433684066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E3D69A0-3E59-BA62-6B83-65032F58E7DA}"/>
              </a:ext>
            </a:extLst>
          </p:cNvPr>
          <p:cNvCxnSpPr>
            <a:cxnSpLocks/>
          </p:cNvCxnSpPr>
          <p:nvPr/>
        </p:nvCxnSpPr>
        <p:spPr>
          <a:xfrm>
            <a:off x="838200" y="1006774"/>
            <a:ext cx="0" cy="1422527"/>
          </a:xfrm>
          <a:prstGeom prst="line">
            <a:avLst/>
          </a:prstGeom>
          <a:ln w="76200">
            <a:solidFill>
              <a:srgbClr val="D2DB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green diamond on a black background&#10;&#10;Description automatically generated">
            <a:extLst>
              <a:ext uri="{FF2B5EF4-FFF2-40B4-BE49-F238E27FC236}">
                <a16:creationId xmlns:a16="http://schemas.microsoft.com/office/drawing/2014/main" id="{434749F5-EA49-5BE0-00F9-4343D6BB51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749" y="1020670"/>
            <a:ext cx="1393015" cy="1393015"/>
          </a:xfrm>
          <a:prstGeom prst="rect">
            <a:avLst/>
          </a:prstGeom>
        </p:spPr>
      </p:pic>
      <p:pic>
        <p:nvPicPr>
          <p:cNvPr id="18" name="Picture 17" descr="A yellow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A2D88050-7608-D92C-027A-B94EDBB420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056" y="1242262"/>
            <a:ext cx="650322" cy="650322"/>
          </a:xfrm>
          <a:prstGeom prst="rect">
            <a:avLst/>
          </a:prstGeom>
        </p:spPr>
      </p:pic>
      <p:pic>
        <p:nvPicPr>
          <p:cNvPr id="19" name="Picture 18" descr="A yellow diamond on a black background&#10;&#10;Description automatically generated">
            <a:extLst>
              <a:ext uri="{FF2B5EF4-FFF2-40B4-BE49-F238E27FC236}">
                <a16:creationId xmlns:a16="http://schemas.microsoft.com/office/drawing/2014/main" id="{17C523F3-5B8D-4C0A-B038-439A13761B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685" y="454173"/>
            <a:ext cx="853420" cy="853420"/>
          </a:xfrm>
          <a:prstGeom prst="rect">
            <a:avLst/>
          </a:prstGeom>
        </p:spPr>
      </p:pic>
      <p:pic>
        <p:nvPicPr>
          <p:cNvPr id="20" name="Picture 19" descr="A yellow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9747047A-2B18-44E6-56AB-9E69234D5B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293" y="-476758"/>
            <a:ext cx="1497428" cy="1497428"/>
          </a:xfrm>
          <a:prstGeom prst="rect">
            <a:avLst/>
          </a:prstGeom>
        </p:spPr>
      </p:pic>
      <p:pic>
        <p:nvPicPr>
          <p:cNvPr id="21" name="Picture 20" descr="A green diamond on a black background&#10;&#10;Description automatically generated">
            <a:extLst>
              <a:ext uri="{FF2B5EF4-FFF2-40B4-BE49-F238E27FC236}">
                <a16:creationId xmlns:a16="http://schemas.microsoft.com/office/drawing/2014/main" id="{96B8469F-A744-C605-B62C-BA98F22966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4507" y="953077"/>
            <a:ext cx="483843" cy="483843"/>
          </a:xfrm>
          <a:prstGeom prst="rect">
            <a:avLst/>
          </a:prstGeom>
        </p:spPr>
      </p:pic>
      <p:pic>
        <p:nvPicPr>
          <p:cNvPr id="22" name="Picture 21" descr="A yellow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D0EFB7F5-690A-7298-1DBE-11FFFC07D1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6030" y="1433484"/>
            <a:ext cx="1239181" cy="1239181"/>
          </a:xfrm>
          <a:prstGeom prst="rect">
            <a:avLst/>
          </a:prstGeom>
        </p:spPr>
      </p:pic>
      <p:pic>
        <p:nvPicPr>
          <p:cNvPr id="25" name="Picture 24" descr="A yellow diamond on a black background&#10;&#10;Description automatically generated">
            <a:extLst>
              <a:ext uri="{FF2B5EF4-FFF2-40B4-BE49-F238E27FC236}">
                <a16:creationId xmlns:a16="http://schemas.microsoft.com/office/drawing/2014/main" id="{94E96852-EE1A-61C5-6064-40E22676BF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7944" y="100343"/>
            <a:ext cx="1239181" cy="1239181"/>
          </a:xfrm>
          <a:prstGeom prst="rect">
            <a:avLst/>
          </a:prstGeom>
        </p:spPr>
      </p:pic>
      <p:pic>
        <p:nvPicPr>
          <p:cNvPr id="26" name="Picture 25" descr="A green diamond on a black background&#10;&#10;Description automatically generated">
            <a:extLst>
              <a:ext uri="{FF2B5EF4-FFF2-40B4-BE49-F238E27FC236}">
                <a16:creationId xmlns:a16="http://schemas.microsoft.com/office/drawing/2014/main" id="{77523723-1B14-1EA3-B17F-6E4B71CB2BB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055" y="2219481"/>
            <a:ext cx="281831" cy="281831"/>
          </a:xfrm>
          <a:prstGeom prst="rect">
            <a:avLst/>
          </a:prstGeom>
        </p:spPr>
      </p:pic>
      <p:pic>
        <p:nvPicPr>
          <p:cNvPr id="27" name="Picture 26" descr="A yellow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7E1A3D80-3485-5974-FBB8-B2AF2E80D18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721" y="-797637"/>
            <a:ext cx="1595274" cy="159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065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82D34-54C1-0C34-990C-5B9526339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029" y="1006774"/>
            <a:ext cx="4912459" cy="1422527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54BE45-AD1D-E8AF-6E8D-5937DCBD2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32637B58-87C1-446D-BDA9-B06F4BCF7782}" type="datetimeFigureOut">
              <a:rPr lang="en-US" smtClean="0"/>
              <a:pPr/>
              <a:t>1/31/2024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06E19A-2C26-7723-9A27-2136A9E5E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F1AF5-3FCC-F44F-E0A9-433684066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A pink diamond on a black background&#10;&#10;Description automatically generated">
            <a:extLst>
              <a:ext uri="{FF2B5EF4-FFF2-40B4-BE49-F238E27FC236}">
                <a16:creationId xmlns:a16="http://schemas.microsoft.com/office/drawing/2014/main" id="{6A87BFC6-F60F-A729-4958-D4AD41988B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731" y="520700"/>
            <a:ext cx="764555" cy="764555"/>
          </a:xfrm>
          <a:prstGeom prst="rect">
            <a:avLst/>
          </a:prstGeom>
        </p:spPr>
      </p:pic>
      <p:pic>
        <p:nvPicPr>
          <p:cNvPr id="8" name="Picture 7" descr="A pink diamond on a black background&#10;&#10;Description automatically generated">
            <a:extLst>
              <a:ext uri="{FF2B5EF4-FFF2-40B4-BE49-F238E27FC236}">
                <a16:creationId xmlns:a16="http://schemas.microsoft.com/office/drawing/2014/main" id="{6068C628-2D2B-8814-4AF2-CD3FBE391B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1027577"/>
            <a:ext cx="1288474" cy="1288474"/>
          </a:xfrm>
          <a:prstGeom prst="rect">
            <a:avLst/>
          </a:prstGeom>
        </p:spPr>
      </p:pic>
      <p:pic>
        <p:nvPicPr>
          <p:cNvPr id="9" name="Picture 8" descr="A pink and black diamond&#10;&#10;Description automatically generated">
            <a:extLst>
              <a:ext uri="{FF2B5EF4-FFF2-40B4-BE49-F238E27FC236}">
                <a16:creationId xmlns:a16="http://schemas.microsoft.com/office/drawing/2014/main" id="{82DCFF9E-CD31-D3B7-FB9D-FB852C9CE6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300" y="-458492"/>
            <a:ext cx="1435833" cy="1435833"/>
          </a:xfrm>
          <a:prstGeom prst="rect">
            <a:avLst/>
          </a:prstGeom>
        </p:spPr>
      </p:pic>
      <p:pic>
        <p:nvPicPr>
          <p:cNvPr id="10" name="Picture 9" descr="A pink diamond on a black background&#10;&#10;Description automatically generated">
            <a:extLst>
              <a:ext uri="{FF2B5EF4-FFF2-40B4-BE49-F238E27FC236}">
                <a16:creationId xmlns:a16="http://schemas.microsoft.com/office/drawing/2014/main" id="{4AE606B0-8ABD-19DE-7BA3-E045474983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501" y="939187"/>
            <a:ext cx="513015" cy="51301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E3D69A0-3E59-BA62-6B83-65032F58E7DA}"/>
              </a:ext>
            </a:extLst>
          </p:cNvPr>
          <p:cNvCxnSpPr>
            <a:cxnSpLocks/>
          </p:cNvCxnSpPr>
          <p:nvPr/>
        </p:nvCxnSpPr>
        <p:spPr>
          <a:xfrm>
            <a:off x="838200" y="1006774"/>
            <a:ext cx="0" cy="1422527"/>
          </a:xfrm>
          <a:prstGeom prst="line">
            <a:avLst/>
          </a:prstGeom>
          <a:ln w="76200">
            <a:solidFill>
              <a:srgbClr val="EA06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nk and black diamond&#10;&#10;Description automatically generated">
            <a:extLst>
              <a:ext uri="{FF2B5EF4-FFF2-40B4-BE49-F238E27FC236}">
                <a16:creationId xmlns:a16="http://schemas.microsoft.com/office/drawing/2014/main" id="{B800305A-0BEE-9D13-57D1-DD18CC4AD0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182" y="-676934"/>
            <a:ext cx="1435833" cy="1435833"/>
          </a:xfrm>
          <a:prstGeom prst="rect">
            <a:avLst/>
          </a:prstGeom>
        </p:spPr>
      </p:pic>
      <p:pic>
        <p:nvPicPr>
          <p:cNvPr id="15" name="Picture 14" descr="A pink and black diamond&#10;&#10;Description automatically generated">
            <a:extLst>
              <a:ext uri="{FF2B5EF4-FFF2-40B4-BE49-F238E27FC236}">
                <a16:creationId xmlns:a16="http://schemas.microsoft.com/office/drawing/2014/main" id="{A9547F25-24FE-3837-DCC1-1EDF2F1BA7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162" y="1244044"/>
            <a:ext cx="639938" cy="639938"/>
          </a:xfrm>
          <a:prstGeom prst="rect">
            <a:avLst/>
          </a:prstGeom>
        </p:spPr>
      </p:pic>
      <p:pic>
        <p:nvPicPr>
          <p:cNvPr id="16" name="Picture 15" descr="A pink and black diamond&#10;&#10;Description automatically generated">
            <a:extLst>
              <a:ext uri="{FF2B5EF4-FFF2-40B4-BE49-F238E27FC236}">
                <a16:creationId xmlns:a16="http://schemas.microsoft.com/office/drawing/2014/main" id="{B683C9A5-06FD-D320-1718-8D2687CC60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1423772"/>
            <a:ext cx="1222905" cy="1222905"/>
          </a:xfrm>
          <a:prstGeom prst="rect">
            <a:avLst/>
          </a:prstGeom>
        </p:spPr>
      </p:pic>
      <p:pic>
        <p:nvPicPr>
          <p:cNvPr id="29" name="Picture 28" descr="A pink diamond on a black background&#10;&#10;Description automatically generated">
            <a:extLst>
              <a:ext uri="{FF2B5EF4-FFF2-40B4-BE49-F238E27FC236}">
                <a16:creationId xmlns:a16="http://schemas.microsoft.com/office/drawing/2014/main" id="{0C3ADEDF-843A-0694-56E0-77AFC32D82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145" y="171492"/>
            <a:ext cx="1149414" cy="1149414"/>
          </a:xfrm>
          <a:prstGeom prst="rect">
            <a:avLst/>
          </a:prstGeom>
        </p:spPr>
      </p:pic>
      <p:pic>
        <p:nvPicPr>
          <p:cNvPr id="11" name="Picture 10" descr="A pink diamond on a black background&#10;&#10;Description automatically generated">
            <a:extLst>
              <a:ext uri="{FF2B5EF4-FFF2-40B4-BE49-F238E27FC236}">
                <a16:creationId xmlns:a16="http://schemas.microsoft.com/office/drawing/2014/main" id="{D6988B2B-2724-996D-32E6-48238561C87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329" y="2216727"/>
            <a:ext cx="266471" cy="26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823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8454CF-AD43-61AD-EB9B-5BC5EA22DC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32637B58-87C1-446D-BDA9-B06F4BCF7782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5EF5EF-D546-3A20-44B7-0CF856EC4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D082DD-1AD7-7FEC-D9CA-ACE86EF13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1988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D9960-406F-4187-A0E6-BD19C68403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9326" y="919716"/>
            <a:ext cx="8504275" cy="3551275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27E7FE-647D-4B2F-BA13-AB3ED4C5CF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9326" y="4795284"/>
            <a:ext cx="8504275" cy="1084522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16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EF785-E0A7-4496-A5BA-49B0156F2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4706" y="6433202"/>
            <a:ext cx="2426446" cy="367841"/>
          </a:xfrm>
        </p:spPr>
        <p:txBody>
          <a:bodyPr/>
          <a:lstStyle/>
          <a:p>
            <a:fld id="{32637B58-87C1-446D-BDA9-B06F4BCF7782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42C627-38A1-4A14-8822-D8D33751C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BE346-5F34-48CD-8928-DA8567AED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3203"/>
            <a:ext cx="702781" cy="367842"/>
          </a:xfrm>
        </p:spPr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9652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5CB06-0454-4BF1-8011-F8B1A9595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20A70-D33B-4461-B74C-3F59ADB161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08813" y="2163725"/>
            <a:ext cx="4610986" cy="4013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81BDF9-836E-431C-8EFA-417A9BEE9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7260" y="2163725"/>
            <a:ext cx="4853763" cy="40132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BD9F59-B591-4E2F-899E-3CA78CE82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6CFD12-B3EC-432C-B264-8AB571CAA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F3CBBA-71B3-4857-80E7-525E89FD9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970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6F257-A4C3-FF63-3C2C-123322718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AB70BE-1769-45B8-85A6-0C837432C7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B419B49-3EA7-E991-C6D2-EA150F9ECAAF}"/>
              </a:ext>
            </a:extLst>
          </p:cNvPr>
          <p:cNvSpPr/>
          <p:nvPr/>
        </p:nvSpPr>
        <p:spPr>
          <a:xfrm>
            <a:off x="-7484" y="13083"/>
            <a:ext cx="12192000" cy="6858000"/>
          </a:xfrm>
          <a:prstGeom prst="rect">
            <a:avLst/>
          </a:prstGeom>
          <a:solidFill>
            <a:srgbClr val="7223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urple diamond shaped object&#10;&#10;Description automatically generated">
            <a:extLst>
              <a:ext uri="{FF2B5EF4-FFF2-40B4-BE49-F238E27FC236}">
                <a16:creationId xmlns:a16="http://schemas.microsoft.com/office/drawing/2014/main" id="{9FF96AD8-7E58-3FA9-C3C8-7A97B3601B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771" y="386075"/>
            <a:ext cx="8891870" cy="8891870"/>
          </a:xfrm>
          <a:prstGeom prst="rect">
            <a:avLst/>
          </a:prstGeom>
        </p:spPr>
      </p:pic>
      <p:pic>
        <p:nvPicPr>
          <p:cNvPr id="11" name="Picture 10" descr="A purple diamond on a black background&#10;&#10;Description automatically generated">
            <a:extLst>
              <a:ext uri="{FF2B5EF4-FFF2-40B4-BE49-F238E27FC236}">
                <a16:creationId xmlns:a16="http://schemas.microsoft.com/office/drawing/2014/main" id="{A79F8670-E56E-3923-BB8B-F3F4768B97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107" y="672241"/>
            <a:ext cx="7973879" cy="7973879"/>
          </a:xfrm>
          <a:prstGeom prst="rect">
            <a:avLst/>
          </a:prstGeom>
        </p:spPr>
      </p:pic>
      <p:pic>
        <p:nvPicPr>
          <p:cNvPr id="7" name="Picture 6" descr="A child wearing glasses and headphones&#10;&#10;Description automatically generated">
            <a:extLst>
              <a:ext uri="{FF2B5EF4-FFF2-40B4-BE49-F238E27FC236}">
                <a16:creationId xmlns:a16="http://schemas.microsoft.com/office/drawing/2014/main" id="{F939288C-318D-AE69-4416-E9EEA84FEA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054" y="1525798"/>
            <a:ext cx="6213056" cy="62130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D1EC2BC-DE2B-319A-DFD0-8D2280DFC0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45" y="319700"/>
            <a:ext cx="2258461" cy="793513"/>
          </a:xfrm>
          <a:prstGeom prst="rect">
            <a:avLst/>
          </a:prstGeom>
        </p:spPr>
      </p:pic>
      <p:sp>
        <p:nvSpPr>
          <p:cNvPr id="21" name="Text Placeholder 88">
            <a:extLst>
              <a:ext uri="{FF2B5EF4-FFF2-40B4-BE49-F238E27FC236}">
                <a16:creationId xmlns:a16="http://schemas.microsoft.com/office/drawing/2014/main" id="{9D8BDCB4-2C04-8017-9DAD-D5FE4B1592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3570" y="3689249"/>
            <a:ext cx="4959350" cy="46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76D5D4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86">
            <a:extLst>
              <a:ext uri="{FF2B5EF4-FFF2-40B4-BE49-F238E27FC236}">
                <a16:creationId xmlns:a16="http://schemas.microsoft.com/office/drawing/2014/main" id="{86908039-4E82-0BE3-9D23-623EDC9179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2971" y="2234512"/>
            <a:ext cx="4906019" cy="1238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0" b="0" i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52147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6F257-A4C3-FF63-3C2C-123322718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AB70BE-1769-45B8-85A6-0C837432C7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B419B49-3EA7-E991-C6D2-EA150F9ECAAF}"/>
              </a:ext>
            </a:extLst>
          </p:cNvPr>
          <p:cNvSpPr/>
          <p:nvPr/>
        </p:nvSpPr>
        <p:spPr>
          <a:xfrm>
            <a:off x="0" y="-6540"/>
            <a:ext cx="12192000" cy="6858000"/>
          </a:xfrm>
          <a:prstGeom prst="rect">
            <a:avLst/>
          </a:prstGeom>
          <a:solidFill>
            <a:srgbClr val="BF03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pink diamond on a black background&#10;&#10;Description automatically generated">
            <a:extLst>
              <a:ext uri="{FF2B5EF4-FFF2-40B4-BE49-F238E27FC236}">
                <a16:creationId xmlns:a16="http://schemas.microsoft.com/office/drawing/2014/main" id="{18B63C59-28EE-ED5A-82E3-67B9722316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854" y="4632326"/>
            <a:ext cx="4129489" cy="4129489"/>
          </a:xfrm>
          <a:prstGeom prst="rect">
            <a:avLst/>
          </a:prstGeom>
        </p:spPr>
      </p:pic>
      <p:pic>
        <p:nvPicPr>
          <p:cNvPr id="8" name="Picture 7" descr="A pink diamond on a black background&#10;&#10;Description automatically generated">
            <a:extLst>
              <a:ext uri="{FF2B5EF4-FFF2-40B4-BE49-F238E27FC236}">
                <a16:creationId xmlns:a16="http://schemas.microsoft.com/office/drawing/2014/main" id="{F40B7578-FDC6-594E-6552-979A85098D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650" y="5459628"/>
            <a:ext cx="989003" cy="989003"/>
          </a:xfrm>
          <a:prstGeom prst="rect">
            <a:avLst/>
          </a:prstGeom>
        </p:spPr>
      </p:pic>
      <p:pic>
        <p:nvPicPr>
          <p:cNvPr id="10" name="Picture 9" descr="A pink and black diamond&#10;&#10;Description automatically generated">
            <a:extLst>
              <a:ext uri="{FF2B5EF4-FFF2-40B4-BE49-F238E27FC236}">
                <a16:creationId xmlns:a16="http://schemas.microsoft.com/office/drawing/2014/main" id="{0F3A6FD1-7665-5CC7-F677-1F24F1DF67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871" y="2146146"/>
            <a:ext cx="8152782" cy="8152782"/>
          </a:xfrm>
          <a:prstGeom prst="rect">
            <a:avLst/>
          </a:prstGeom>
        </p:spPr>
      </p:pic>
      <p:pic>
        <p:nvPicPr>
          <p:cNvPr id="12" name="Picture 11" descr="A pink diamond on a black background&#10;&#10;Description automatically generated">
            <a:extLst>
              <a:ext uri="{FF2B5EF4-FFF2-40B4-BE49-F238E27FC236}">
                <a16:creationId xmlns:a16="http://schemas.microsoft.com/office/drawing/2014/main" id="{957463D0-5A4E-7FC0-69A7-23A0FBD635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034" y="3509963"/>
            <a:ext cx="5451967" cy="5451967"/>
          </a:xfrm>
          <a:prstGeom prst="rect">
            <a:avLst/>
          </a:prstGeom>
        </p:spPr>
      </p:pic>
      <p:pic>
        <p:nvPicPr>
          <p:cNvPr id="13" name="Picture 12" descr="A pink and black diamond&#10;&#10;Description automatically generated">
            <a:extLst>
              <a:ext uri="{FF2B5EF4-FFF2-40B4-BE49-F238E27FC236}">
                <a16:creationId xmlns:a16="http://schemas.microsoft.com/office/drawing/2014/main" id="{6071702A-7AA3-456A-0C15-A4F0929AAD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840" y="-1405956"/>
            <a:ext cx="4159917" cy="41599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BE5491-7E40-D843-EFD9-84647D60B4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45" y="319700"/>
            <a:ext cx="2258461" cy="793513"/>
          </a:xfrm>
          <a:prstGeom prst="rect">
            <a:avLst/>
          </a:prstGeom>
        </p:spPr>
      </p:pic>
      <p:sp>
        <p:nvSpPr>
          <p:cNvPr id="17" name="Text Placeholder 88">
            <a:extLst>
              <a:ext uri="{FF2B5EF4-FFF2-40B4-BE49-F238E27FC236}">
                <a16:creationId xmlns:a16="http://schemas.microsoft.com/office/drawing/2014/main" id="{3139B509-F003-EF93-EBAD-0AA371562B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2971" y="3366295"/>
            <a:ext cx="4959350" cy="46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FFB81C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86">
            <a:extLst>
              <a:ext uri="{FF2B5EF4-FFF2-40B4-BE49-F238E27FC236}">
                <a16:creationId xmlns:a16="http://schemas.microsoft.com/office/drawing/2014/main" id="{36E20D99-A512-D395-FFF1-5A4E954D30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2971" y="2234512"/>
            <a:ext cx="7717629" cy="1238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0" b="0" i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07559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BDA1872-2D19-A1D9-380B-0F10F8383B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32637B58-87C1-446D-BDA9-B06F4BCF7782}" type="datetimeFigureOut">
              <a:rPr lang="en-US" smtClean="0"/>
              <a:pPr/>
              <a:t>1/31/2024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BFDD3B3-4463-644A-ABEF-ABCCF4BF9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4E4D804-3A49-81FE-3178-DE861498E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A blue diamond shaped object&#10;&#10;Description automatically generated">
            <a:extLst>
              <a:ext uri="{FF2B5EF4-FFF2-40B4-BE49-F238E27FC236}">
                <a16:creationId xmlns:a16="http://schemas.microsoft.com/office/drawing/2014/main" id="{59D4173A-0FD7-051F-FCF7-AA3E126269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684" y="250892"/>
            <a:ext cx="3254194" cy="3254194"/>
          </a:xfrm>
          <a:prstGeom prst="rect">
            <a:avLst/>
          </a:prstGeom>
        </p:spPr>
      </p:pic>
      <p:pic>
        <p:nvPicPr>
          <p:cNvPr id="16" name="Picture 15" descr="A blue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F0AD906B-B864-F766-CAE3-546EEC56C7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284" y="-258542"/>
            <a:ext cx="1471880" cy="1471880"/>
          </a:xfrm>
          <a:prstGeom prst="rect">
            <a:avLst/>
          </a:prstGeom>
        </p:spPr>
      </p:pic>
      <p:sp>
        <p:nvSpPr>
          <p:cNvPr id="20" name="Text Placeholder 86">
            <a:extLst>
              <a:ext uri="{FF2B5EF4-FFF2-40B4-BE49-F238E27FC236}">
                <a16:creationId xmlns:a16="http://schemas.microsoft.com/office/drawing/2014/main" id="{690781E1-33BE-CBEF-7182-1B3C1B52BC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2971" y="2234512"/>
            <a:ext cx="4906019" cy="1238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1" name="Text Placeholder 88">
            <a:extLst>
              <a:ext uri="{FF2B5EF4-FFF2-40B4-BE49-F238E27FC236}">
                <a16:creationId xmlns:a16="http://schemas.microsoft.com/office/drawing/2014/main" id="{443BA69B-E6A4-BC5E-7D89-DFDF60BCA14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3570" y="3689249"/>
            <a:ext cx="4959350" cy="46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1005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BDA1872-2D19-A1D9-380B-0F10F8383B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32637B58-87C1-446D-BDA9-B06F4BCF7782}" type="datetimeFigureOut">
              <a:rPr lang="en-US" smtClean="0"/>
              <a:pPr/>
              <a:t>1/31/2024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BFDD3B3-4463-644A-ABEF-ABCCF4BF9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4E4D804-3A49-81FE-3178-DE861498E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A yellow diamond on a black background&#10;&#10;Description automatically generated">
            <a:extLst>
              <a:ext uri="{FF2B5EF4-FFF2-40B4-BE49-F238E27FC236}">
                <a16:creationId xmlns:a16="http://schemas.microsoft.com/office/drawing/2014/main" id="{34A42641-F80F-F3FA-9F21-5007C79566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455" y="-246393"/>
            <a:ext cx="1471880" cy="1471880"/>
          </a:xfrm>
          <a:prstGeom prst="rect">
            <a:avLst/>
          </a:prstGeom>
        </p:spPr>
      </p:pic>
      <p:pic>
        <p:nvPicPr>
          <p:cNvPr id="2" name="Picture 1" descr="A green diamond shaped object&#10;&#10;Description automatically generated">
            <a:extLst>
              <a:ext uri="{FF2B5EF4-FFF2-40B4-BE49-F238E27FC236}">
                <a16:creationId xmlns:a16="http://schemas.microsoft.com/office/drawing/2014/main" id="{FCF64FD4-E8C3-43BC-6174-B5A857D297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684" y="250892"/>
            <a:ext cx="3254194" cy="3254194"/>
          </a:xfrm>
          <a:prstGeom prst="rect">
            <a:avLst/>
          </a:prstGeom>
        </p:spPr>
      </p:pic>
      <p:sp>
        <p:nvSpPr>
          <p:cNvPr id="16" name="Text Placeholder 86">
            <a:extLst>
              <a:ext uri="{FF2B5EF4-FFF2-40B4-BE49-F238E27FC236}">
                <a16:creationId xmlns:a16="http://schemas.microsoft.com/office/drawing/2014/main" id="{FFA79E92-C68A-8E03-D325-D7DDE08D77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2971" y="2234512"/>
            <a:ext cx="4906019" cy="1238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" name="Text Placeholder 88">
            <a:extLst>
              <a:ext uri="{FF2B5EF4-FFF2-40B4-BE49-F238E27FC236}">
                <a16:creationId xmlns:a16="http://schemas.microsoft.com/office/drawing/2014/main" id="{F1427DD8-BD9E-BCF1-BBE1-08322F1BDE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3570" y="3689249"/>
            <a:ext cx="4959350" cy="46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6603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BDA1872-2D19-A1D9-380B-0F10F8383B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32637B58-87C1-446D-BDA9-B06F4BCF7782}" type="datetimeFigureOut">
              <a:rPr lang="en-US" smtClean="0"/>
              <a:pPr/>
              <a:t>1/31/2024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BFDD3B3-4463-644A-ABEF-ABCCF4BF9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4E4D804-3A49-81FE-3178-DE861498E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A purple diamond shaped object&#10;&#10;Description automatically generated">
            <a:extLst>
              <a:ext uri="{FF2B5EF4-FFF2-40B4-BE49-F238E27FC236}">
                <a16:creationId xmlns:a16="http://schemas.microsoft.com/office/drawing/2014/main" id="{69200790-A1E8-4922-7FB9-A6BCA8EA33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284" y="-258542"/>
            <a:ext cx="1471880" cy="1471880"/>
          </a:xfrm>
          <a:prstGeom prst="rect">
            <a:avLst/>
          </a:prstGeom>
        </p:spPr>
      </p:pic>
      <p:pic>
        <p:nvPicPr>
          <p:cNvPr id="3" name="Picture 2" descr="A purple diamond with black background&#10;&#10;Description automatically generated">
            <a:extLst>
              <a:ext uri="{FF2B5EF4-FFF2-40B4-BE49-F238E27FC236}">
                <a16:creationId xmlns:a16="http://schemas.microsoft.com/office/drawing/2014/main" id="{BCB4DAA2-BF78-0361-4697-E5AE7A7478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684" y="250892"/>
            <a:ext cx="3254194" cy="3254194"/>
          </a:xfrm>
          <a:prstGeom prst="rect">
            <a:avLst/>
          </a:prstGeom>
        </p:spPr>
      </p:pic>
      <p:sp>
        <p:nvSpPr>
          <p:cNvPr id="13" name="Text Placeholder 86">
            <a:extLst>
              <a:ext uri="{FF2B5EF4-FFF2-40B4-BE49-F238E27FC236}">
                <a16:creationId xmlns:a16="http://schemas.microsoft.com/office/drawing/2014/main" id="{41D62B7B-8B56-EA73-4AB9-20608B9FB6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2971" y="2234512"/>
            <a:ext cx="4906019" cy="1238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4" name="Text Placeholder 88">
            <a:extLst>
              <a:ext uri="{FF2B5EF4-FFF2-40B4-BE49-F238E27FC236}">
                <a16:creationId xmlns:a16="http://schemas.microsoft.com/office/drawing/2014/main" id="{0A7A31A2-B2B2-76BD-A5F6-FAC89A76163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3570" y="3689249"/>
            <a:ext cx="4959350" cy="46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2398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42B30C-301E-BB17-57FA-1B629CFCBE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637B58-87C1-446D-BDA9-B06F4BCF7782}" type="datetimeFigureOut">
              <a:rPr lang="en-US" smtClean="0"/>
              <a:pPr/>
              <a:t>1/31/2024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A6B67E-8537-5955-9A22-54D4C8EF7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B6EE2A-8588-BCEB-37EF-314AC20E1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AB70BE-1769-45B8-85A6-0C837432C7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EB50E4-7E92-0D41-62E8-EA6C66715AE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erson sitting on a couch using a computer&#10;&#10;Description automatically generated">
            <a:extLst>
              <a:ext uri="{FF2B5EF4-FFF2-40B4-BE49-F238E27FC236}">
                <a16:creationId xmlns:a16="http://schemas.microsoft.com/office/drawing/2014/main" id="{FD73632F-BEDF-F796-34E8-DB7827A260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010" y="-971550"/>
            <a:ext cx="8801100" cy="8801100"/>
          </a:xfrm>
          <a:prstGeom prst="rect">
            <a:avLst/>
          </a:prstGeom>
        </p:spPr>
      </p:pic>
      <p:pic>
        <p:nvPicPr>
          <p:cNvPr id="9" name="Picture 8" descr="A purple diamond on a black background&#10;&#10;Description automatically generated">
            <a:extLst>
              <a:ext uri="{FF2B5EF4-FFF2-40B4-BE49-F238E27FC236}">
                <a16:creationId xmlns:a16="http://schemas.microsoft.com/office/drawing/2014/main" id="{4950CEC1-B62F-AEDE-5B21-1D62896F62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-1921296"/>
            <a:ext cx="4358640" cy="4358640"/>
          </a:xfrm>
          <a:prstGeom prst="rect">
            <a:avLst/>
          </a:prstGeom>
        </p:spPr>
      </p:pic>
      <p:pic>
        <p:nvPicPr>
          <p:cNvPr id="10" name="Picture 9" descr="A purple diamond on a black background&#10;&#10;Description automatically generated">
            <a:extLst>
              <a:ext uri="{FF2B5EF4-FFF2-40B4-BE49-F238E27FC236}">
                <a16:creationId xmlns:a16="http://schemas.microsoft.com/office/drawing/2014/main" id="{0C8DA0AD-6D84-ABB8-1EE2-338BC978FF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340" y="4678680"/>
            <a:ext cx="4358640" cy="4358640"/>
          </a:xfrm>
          <a:prstGeom prst="rect">
            <a:avLst/>
          </a:prstGeom>
        </p:spPr>
      </p:pic>
      <p:sp>
        <p:nvSpPr>
          <p:cNvPr id="16" name="Text Placeholder 88">
            <a:extLst>
              <a:ext uri="{FF2B5EF4-FFF2-40B4-BE49-F238E27FC236}">
                <a16:creationId xmlns:a16="http://schemas.microsoft.com/office/drawing/2014/main" id="{227667AB-E6B6-524E-BF49-C0EE4B03DE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3570" y="3689249"/>
            <a:ext cx="4959350" cy="46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76D5D4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86">
            <a:extLst>
              <a:ext uri="{FF2B5EF4-FFF2-40B4-BE49-F238E27FC236}">
                <a16:creationId xmlns:a16="http://schemas.microsoft.com/office/drawing/2014/main" id="{26013C7D-6F61-109D-B5F3-D32B2F765A3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2971" y="2234512"/>
            <a:ext cx="4906019" cy="1238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0" b="0" i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58174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42B30C-301E-BB17-57FA-1B629CFCBE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637B58-87C1-446D-BDA9-B06F4BCF7782}" type="datetimeFigureOut">
              <a:rPr lang="en-US" smtClean="0"/>
              <a:pPr/>
              <a:t>1/31/2024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A6B67E-8537-5955-9A22-54D4C8EF7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B6EE2A-8588-BCEB-37EF-314AC20E1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AB70BE-1769-45B8-85A6-0C837432C7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EB50E4-7E92-0D41-62E8-EA6C66715AE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2DB0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erson and a child playing basketball&#10;&#10;Description automatically generated">
            <a:extLst>
              <a:ext uri="{FF2B5EF4-FFF2-40B4-BE49-F238E27FC236}">
                <a16:creationId xmlns:a16="http://schemas.microsoft.com/office/drawing/2014/main" id="{1EBD40A7-4742-90BC-DF06-9D3FB43848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340" y="-907308"/>
            <a:ext cx="8801100" cy="8801100"/>
          </a:xfrm>
          <a:prstGeom prst="rect">
            <a:avLst/>
          </a:prstGeom>
        </p:spPr>
      </p:pic>
      <p:pic>
        <p:nvPicPr>
          <p:cNvPr id="11" name="Picture 10" descr="A green diamond on a black background&#10;&#10;Description automatically generated">
            <a:extLst>
              <a:ext uri="{FF2B5EF4-FFF2-40B4-BE49-F238E27FC236}">
                <a16:creationId xmlns:a16="http://schemas.microsoft.com/office/drawing/2014/main" id="{36D0B19A-E677-A6C1-9179-8C73C4B07E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19" y="-1741118"/>
            <a:ext cx="4087022" cy="4087022"/>
          </a:xfrm>
          <a:prstGeom prst="rect">
            <a:avLst/>
          </a:prstGeom>
        </p:spPr>
      </p:pic>
      <p:pic>
        <p:nvPicPr>
          <p:cNvPr id="12" name="Picture 11" descr="A green diamond on a black background&#10;&#10;Description automatically generated">
            <a:extLst>
              <a:ext uri="{FF2B5EF4-FFF2-40B4-BE49-F238E27FC236}">
                <a16:creationId xmlns:a16="http://schemas.microsoft.com/office/drawing/2014/main" id="{63A11000-107D-0BC8-7ECE-0DE6110785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587" y="4814489"/>
            <a:ext cx="4087022" cy="4087022"/>
          </a:xfrm>
          <a:prstGeom prst="rect">
            <a:avLst/>
          </a:prstGeom>
        </p:spPr>
      </p:pic>
      <p:sp>
        <p:nvSpPr>
          <p:cNvPr id="17" name="Text Placeholder 86">
            <a:extLst>
              <a:ext uri="{FF2B5EF4-FFF2-40B4-BE49-F238E27FC236}">
                <a16:creationId xmlns:a16="http://schemas.microsoft.com/office/drawing/2014/main" id="{345B6D63-5779-FA1B-0A54-32A94F108B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2971" y="2234512"/>
            <a:ext cx="4906019" cy="1238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8" name="Text Placeholder 88">
            <a:extLst>
              <a:ext uri="{FF2B5EF4-FFF2-40B4-BE49-F238E27FC236}">
                <a16:creationId xmlns:a16="http://schemas.microsoft.com/office/drawing/2014/main" id="{03790DE6-1EE7-1B7B-DF52-5CFE4BF0F5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3570" y="3689249"/>
            <a:ext cx="4959350" cy="46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4009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42B30C-301E-BB17-57FA-1B629CFCBE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637B58-87C1-446D-BDA9-B06F4BCF7782}" type="datetimeFigureOut">
              <a:rPr lang="en-US" smtClean="0"/>
              <a:pPr/>
              <a:t>1/31/2024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A6B67E-8537-5955-9A22-54D4C8EF7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B6EE2A-8588-BCEB-37EF-314AC20E1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AB70BE-1769-45B8-85A6-0C837432C7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EB50E4-7E92-0D41-62E8-EA6C66715AE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A067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erson showing something on a computer to a child&#10;&#10;Description automatically generated">
            <a:extLst>
              <a:ext uri="{FF2B5EF4-FFF2-40B4-BE49-F238E27FC236}">
                <a16:creationId xmlns:a16="http://schemas.microsoft.com/office/drawing/2014/main" id="{19B34D72-DDD2-869C-084D-0D42520FC4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300" y="-834920"/>
            <a:ext cx="8801101" cy="8801101"/>
          </a:xfrm>
          <a:prstGeom prst="rect">
            <a:avLst/>
          </a:prstGeom>
        </p:spPr>
      </p:pic>
      <p:pic>
        <p:nvPicPr>
          <p:cNvPr id="11" name="Picture 10" descr="A pink diamond on a black background&#10;&#10;Description automatically generated">
            <a:extLst>
              <a:ext uri="{FF2B5EF4-FFF2-40B4-BE49-F238E27FC236}">
                <a16:creationId xmlns:a16="http://schemas.microsoft.com/office/drawing/2014/main" id="{82312700-B45D-E00D-4A40-04C7CADB0F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" y="-1744980"/>
            <a:ext cx="4084320" cy="4084320"/>
          </a:xfrm>
          <a:prstGeom prst="rect">
            <a:avLst/>
          </a:prstGeom>
        </p:spPr>
      </p:pic>
      <p:pic>
        <p:nvPicPr>
          <p:cNvPr id="12" name="Picture 11" descr="A pink diamond on a black background&#10;&#10;Description automatically generated">
            <a:extLst>
              <a:ext uri="{FF2B5EF4-FFF2-40B4-BE49-F238E27FC236}">
                <a16:creationId xmlns:a16="http://schemas.microsoft.com/office/drawing/2014/main" id="{DE4B626B-8FD7-31DD-9DB4-8AE47286D2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4815840"/>
            <a:ext cx="4084320" cy="4084320"/>
          </a:xfrm>
          <a:prstGeom prst="rect">
            <a:avLst/>
          </a:prstGeom>
        </p:spPr>
      </p:pic>
      <p:sp>
        <p:nvSpPr>
          <p:cNvPr id="17" name="Text Placeholder 88">
            <a:extLst>
              <a:ext uri="{FF2B5EF4-FFF2-40B4-BE49-F238E27FC236}">
                <a16:creationId xmlns:a16="http://schemas.microsoft.com/office/drawing/2014/main" id="{DB92E3CF-AA8C-2585-B6C6-102496CC1F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2971" y="3778670"/>
            <a:ext cx="4959350" cy="46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FFB81C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86">
            <a:extLst>
              <a:ext uri="{FF2B5EF4-FFF2-40B4-BE49-F238E27FC236}">
                <a16:creationId xmlns:a16="http://schemas.microsoft.com/office/drawing/2014/main" id="{DEE37DFF-3D3B-9978-BC10-3E98934C7A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2972" y="2234512"/>
            <a:ext cx="4707730" cy="1238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0" b="0" i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66194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26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://stackoverflow.com/questions/25943938/d3-js-wilkinson-type-dot-plot-example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6B8428-BFD2-8E4E-C70C-80079214DA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0130" y="1741670"/>
            <a:ext cx="7344698" cy="944380"/>
          </a:xfrm>
        </p:spPr>
        <p:txBody>
          <a:bodyPr/>
          <a:lstStyle/>
          <a:p>
            <a:r>
              <a:rPr lang="en-US" b="1" dirty="0"/>
              <a:t>Represent Numerical Data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D43032-28BF-D8D6-5197-6C2ADD918DF7}"/>
              </a:ext>
            </a:extLst>
          </p:cNvPr>
          <p:cNvSpPr txBox="1"/>
          <p:nvPr/>
        </p:nvSpPr>
        <p:spPr>
          <a:xfrm>
            <a:off x="2705408" y="2832304"/>
            <a:ext cx="3274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Math 6B </a:t>
            </a:r>
            <a:r>
              <a:rPr lang="en-US" sz="2000" dirty="0"/>
              <a:t>Unit</a:t>
            </a:r>
            <a:r>
              <a:rPr lang="en-US" dirty="0"/>
              <a:t> 8 Lesson 2</a:t>
            </a:r>
          </a:p>
        </p:txBody>
      </p:sp>
    </p:spTree>
    <p:extLst>
      <p:ext uri="{BB962C8B-B14F-4D97-AF65-F5344CB8AC3E}">
        <p14:creationId xmlns:p14="http://schemas.microsoft.com/office/powerpoint/2010/main" val="3086924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7C74B-1E0A-DE05-D13C-8F4B491CA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</a:t>
            </a:r>
          </a:p>
        </p:txBody>
      </p:sp>
      <p:pic>
        <p:nvPicPr>
          <p:cNvPr id="5" name="Content Placeholder 4" descr="A graph with red xs&#10;&#10;Description automatically generated">
            <a:extLst>
              <a:ext uri="{FF2B5EF4-FFF2-40B4-BE49-F238E27FC236}">
                <a16:creationId xmlns:a16="http://schemas.microsoft.com/office/drawing/2014/main" id="{1ACFA08C-8252-F1B2-7860-9892777224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03912" y="517196"/>
            <a:ext cx="6752155" cy="5823608"/>
          </a:xfrm>
        </p:spPr>
      </p:pic>
    </p:spTree>
    <p:extLst>
      <p:ext uri="{BB962C8B-B14F-4D97-AF65-F5344CB8AC3E}">
        <p14:creationId xmlns:p14="http://schemas.microsoft.com/office/powerpoint/2010/main" val="26898212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4F41D-4EA5-8888-0458-48A5014A7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</a:t>
            </a:r>
          </a:p>
        </p:txBody>
      </p:sp>
      <p:pic>
        <p:nvPicPr>
          <p:cNvPr id="4" name="Content Placeholder 3" descr="A number on a white background&#10;&#10;Description automatically generated">
            <a:extLst>
              <a:ext uri="{FF2B5EF4-FFF2-40B4-BE49-F238E27FC236}">
                <a16:creationId xmlns:a16="http://schemas.microsoft.com/office/drawing/2014/main" id="{4E3B70FE-00EB-3951-F733-0839B63536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52221" y="2212425"/>
            <a:ext cx="2243779" cy="1375219"/>
          </a:xfrm>
        </p:spPr>
      </p:pic>
    </p:spTree>
    <p:extLst>
      <p:ext uri="{BB962C8B-B14F-4D97-AF65-F5344CB8AC3E}">
        <p14:creationId xmlns:p14="http://schemas.microsoft.com/office/powerpoint/2010/main" val="3241875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2A961C-4527-2522-A723-268FD2228B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3C023-D077-0DE8-0484-65CA4AB77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</a:t>
            </a:r>
          </a:p>
        </p:txBody>
      </p:sp>
      <p:pic>
        <p:nvPicPr>
          <p:cNvPr id="6" name="Content Placeholder 5" descr="A table with numbers and lines&#10;&#10;Description automatically generated">
            <a:extLst>
              <a:ext uri="{FF2B5EF4-FFF2-40B4-BE49-F238E27FC236}">
                <a16:creationId xmlns:a16="http://schemas.microsoft.com/office/drawing/2014/main" id="{86EEDCD8-1BD9-A605-182C-87DE9F2B1A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1226" y="685343"/>
            <a:ext cx="8540774" cy="5948921"/>
          </a:xfrm>
        </p:spPr>
      </p:pic>
    </p:spTree>
    <p:extLst>
      <p:ext uri="{BB962C8B-B14F-4D97-AF65-F5344CB8AC3E}">
        <p14:creationId xmlns:p14="http://schemas.microsoft.com/office/powerpoint/2010/main" val="10643258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18A1A-040F-E9C6-95CD-725987F66C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829C9-6716-6E43-AC9B-492D8DBA9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F307144-5219-B3CB-C599-76C545EFFD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6377" y="1875627"/>
            <a:ext cx="1006745" cy="1601640"/>
          </a:xfrm>
        </p:spPr>
      </p:pic>
    </p:spTree>
    <p:extLst>
      <p:ext uri="{BB962C8B-B14F-4D97-AF65-F5344CB8AC3E}">
        <p14:creationId xmlns:p14="http://schemas.microsoft.com/office/powerpoint/2010/main" val="27468479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F9BB82-BDA9-B231-30B6-1E7E30A66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96891-C5AF-A9DF-AA10-68B00ABFC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</a:t>
            </a:r>
          </a:p>
        </p:txBody>
      </p:sp>
      <p:pic>
        <p:nvPicPr>
          <p:cNvPr id="5" name="Content Placeholder 4" descr="A graph with lines and text&#10;&#10;Description automatically generated">
            <a:extLst>
              <a:ext uri="{FF2B5EF4-FFF2-40B4-BE49-F238E27FC236}">
                <a16:creationId xmlns:a16="http://schemas.microsoft.com/office/drawing/2014/main" id="{CBD5592D-01CA-29F5-CB75-D410AA62FE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45119" y="541726"/>
            <a:ext cx="5483705" cy="5578525"/>
          </a:xfrm>
        </p:spPr>
      </p:pic>
    </p:spTree>
    <p:extLst>
      <p:ext uri="{BB962C8B-B14F-4D97-AF65-F5344CB8AC3E}">
        <p14:creationId xmlns:p14="http://schemas.microsoft.com/office/powerpoint/2010/main" val="8406079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3446D2-3DF5-BEE7-7C43-C41AF01649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8B376-F0A6-4155-E730-B5B99443C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7A7693-478B-D4B6-9A4D-10C3132AEB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3703" y="1991392"/>
            <a:ext cx="1569108" cy="1731752"/>
          </a:xfrm>
        </p:spPr>
      </p:pic>
    </p:spTree>
    <p:extLst>
      <p:ext uri="{BB962C8B-B14F-4D97-AF65-F5344CB8AC3E}">
        <p14:creationId xmlns:p14="http://schemas.microsoft.com/office/powerpoint/2010/main" val="18710330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E83D-588F-3BF0-935F-56CBF55A9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GeoGebra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7E506-E1DC-5121-4416-5ECA63A365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Visualizing Data Using Dot Plots: </a:t>
            </a:r>
            <a:r>
              <a:rPr lang="en-US" dirty="0">
                <a:latin typeface="Calibri"/>
                <a:ea typeface="+mn-lt"/>
                <a:cs typeface="Calibri"/>
              </a:rPr>
              <a:t>https://www.geogebra.org/m/axccj6df</a:t>
            </a:r>
            <a:endParaRPr lang="en-US" dirty="0">
              <a:latin typeface="Calibri"/>
              <a:cs typeface="Calibri"/>
            </a:endParaRPr>
          </a:p>
          <a:p>
            <a:r>
              <a:rPr lang="en-US" dirty="0">
                <a:latin typeface="Calibri"/>
                <a:cs typeface="Calibri"/>
              </a:rPr>
              <a:t>Dot Plot Maker: </a:t>
            </a:r>
            <a:r>
              <a:rPr lang="en-US" dirty="0">
                <a:latin typeface="Calibri"/>
                <a:ea typeface="+mn-lt"/>
                <a:cs typeface="Calibri"/>
              </a:rPr>
              <a:t>https://www.geogebra.org/m/BxqJ4Vag</a:t>
            </a:r>
          </a:p>
          <a:p>
            <a:r>
              <a:rPr lang="en-US" dirty="0">
                <a:latin typeface="Calibri"/>
                <a:cs typeface="Calibri"/>
              </a:rPr>
              <a:t>Histogram with GeoGebra; </a:t>
            </a:r>
            <a:r>
              <a:rPr lang="en-US" dirty="0">
                <a:latin typeface="Calibri"/>
                <a:ea typeface="+mn-lt"/>
                <a:cs typeface="Calibri"/>
              </a:rPr>
              <a:t>https://www.geogebra.org/m/xbq43Sfm</a:t>
            </a:r>
          </a:p>
          <a:p>
            <a:r>
              <a:rPr lang="en-US" dirty="0">
                <a:latin typeface="Calibri"/>
                <a:cs typeface="Calibri"/>
              </a:rPr>
              <a:t>Interpreting Histograms: </a:t>
            </a:r>
            <a:r>
              <a:rPr lang="en-US" dirty="0">
                <a:latin typeface="Calibri"/>
                <a:ea typeface="+mn-lt"/>
                <a:cs typeface="Calibri"/>
              </a:rPr>
              <a:t>https://www.geogebra.org/m/hj3ckxmv</a:t>
            </a:r>
          </a:p>
          <a:p>
            <a:r>
              <a:rPr lang="en-US" dirty="0">
                <a:latin typeface="Calibri"/>
                <a:cs typeface="Calibri"/>
              </a:rPr>
              <a:t>Using Histograms to Answer Statistical Questions: </a:t>
            </a:r>
            <a:r>
              <a:rPr lang="en-US" dirty="0">
                <a:latin typeface="Calibri"/>
                <a:ea typeface="+mn-lt"/>
                <a:cs typeface="Calibri"/>
              </a:rPr>
              <a:t>https://www.geogebra.org/m/qegfm85j 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4535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084C97-5DE9-D0F4-74AB-F6ED8F42CF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5647" y="1320024"/>
            <a:ext cx="6962572" cy="5080776"/>
          </a:xfrm>
        </p:spPr>
        <p:txBody>
          <a:bodyPr vert="horz" lIns="91440" tIns="45720" rIns="91440" bIns="45720" rtlCol="0">
            <a:noAutofit/>
          </a:bodyPr>
          <a:lstStyle/>
          <a:p>
            <a:pPr marL="17145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b="1" dirty="0"/>
              <a:t>Data can be visualized using dot plots and histograms</a:t>
            </a:r>
          </a:p>
          <a:p>
            <a:pPr marL="17145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b="1" dirty="0"/>
              <a:t>Observations are individual data points</a:t>
            </a:r>
          </a:p>
          <a:p>
            <a:pPr marL="17145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b="1" dirty="0"/>
              <a:t>The number of observations in a data set is also known as its size</a:t>
            </a:r>
          </a:p>
          <a:p>
            <a:pPr marL="17145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b="1" dirty="0"/>
              <a:t>To report the size of a data set, count the number of observations</a:t>
            </a:r>
          </a:p>
          <a:p>
            <a:pPr marL="17145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b="1" dirty="0"/>
              <a:t>A dot plot is a visual representation of numerical data</a:t>
            </a:r>
          </a:p>
          <a:p>
            <a:pPr marL="17145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b="1" dirty="0"/>
              <a:t>Each observation in the data set is represented by a dot on a number line</a:t>
            </a:r>
          </a:p>
          <a:p>
            <a:pPr marL="17145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b="1" dirty="0"/>
              <a:t>The number of dots above each value on the number line represents the frequency of that value in the data set</a:t>
            </a:r>
          </a:p>
          <a:p>
            <a:pPr marL="17145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b="1" dirty="0"/>
              <a:t>Histograms are especially useful for large data sets</a:t>
            </a:r>
          </a:p>
          <a:p>
            <a:pPr marL="17145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b="1" dirty="0"/>
              <a:t>Choosing the right visual representation is important</a:t>
            </a:r>
          </a:p>
          <a:p>
            <a:pPr marL="17145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b="1" dirty="0"/>
              <a:t>Practice exercises can help reinforce learning</a:t>
            </a:r>
          </a:p>
          <a:p>
            <a:pPr marL="17145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b="1" dirty="0"/>
              <a:t>GeoGebra can be used to create visualizations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DD764C-CF87-6414-4BFF-AFB68E95F87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5647" y="164324"/>
            <a:ext cx="9344025" cy="11557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Key Points</a:t>
            </a:r>
          </a:p>
        </p:txBody>
      </p:sp>
    </p:spTree>
    <p:extLst>
      <p:ext uri="{BB962C8B-B14F-4D97-AF65-F5344CB8AC3E}">
        <p14:creationId xmlns:p14="http://schemas.microsoft.com/office/powerpoint/2010/main" val="19779075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014928E-CD26-6B53-EE04-9BB65B9D85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06DF3D-EFE5-C18C-37C3-8F867DBC59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131" y="2832100"/>
            <a:ext cx="3397738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026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5153D8-6580-A11D-B45D-C7028BF14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Key Words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D4EA967-5D67-FD3C-D72F-0ACF42790C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0381153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89246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65A82-08EA-C49B-CF8F-FB776E4CC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029" y="1006775"/>
            <a:ext cx="7773396" cy="1304626"/>
          </a:xfrm>
        </p:spPr>
        <p:txBody>
          <a:bodyPr/>
          <a:lstStyle/>
          <a:p>
            <a:r>
              <a:rPr lang="en-US" dirty="0"/>
              <a:t>Reporting Observations in a Numerical Data Set</a:t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FC3935-58E3-B360-1ADB-22E6048B06F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61029" y="2587625"/>
            <a:ext cx="10040346" cy="21653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All data points are numbers.  Ex. Number of baskets scored in a game.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Observations are individual data points.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The number of observations in a data set is also known as its size.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To report the size of a data set, count the number of observations.</a:t>
            </a:r>
          </a:p>
        </p:txBody>
      </p:sp>
    </p:spTree>
    <p:extLst>
      <p:ext uri="{BB962C8B-B14F-4D97-AF65-F5344CB8AC3E}">
        <p14:creationId xmlns:p14="http://schemas.microsoft.com/office/powerpoint/2010/main" val="3331382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65A82-08EA-C49B-CF8F-FB776E4CC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029" y="1006775"/>
            <a:ext cx="7773396" cy="1304626"/>
          </a:xfrm>
        </p:spPr>
        <p:txBody>
          <a:bodyPr/>
          <a:lstStyle/>
          <a:p>
            <a:r>
              <a:rPr lang="en-US" dirty="0"/>
              <a:t>Reporting Observations in a Categorical Data Set</a:t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FC3935-58E3-B360-1ADB-22E6048B06F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61029" y="2587625"/>
            <a:ext cx="10040346" cy="241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All data points are not numbers but groups or categories.  Ex.  Types of trees at the park.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Observations are individual data points.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The number of observations in a data set is also known as its size.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To report the size of a data set, count the number of observations.</a:t>
            </a:r>
          </a:p>
        </p:txBody>
      </p:sp>
    </p:spTree>
    <p:extLst>
      <p:ext uri="{BB962C8B-B14F-4D97-AF65-F5344CB8AC3E}">
        <p14:creationId xmlns:p14="http://schemas.microsoft.com/office/powerpoint/2010/main" val="1255689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DFD84-C0C8-3487-9E0A-934001D1E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Creating a Dot Plot</a:t>
            </a:r>
          </a:p>
        </p:txBody>
      </p:sp>
      <p:pic>
        <p:nvPicPr>
          <p:cNvPr id="9" name="Picture 8" descr="A graph of a number of dots&#10;&#10;Description automatically generated">
            <a:extLst>
              <a:ext uri="{FF2B5EF4-FFF2-40B4-BE49-F238E27FC236}">
                <a16:creationId xmlns:a16="http://schemas.microsoft.com/office/drawing/2014/main" id="{CE05A947-6077-7514-6435-9DE56F2CA4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543691" y="1735931"/>
            <a:ext cx="4322959" cy="3608899"/>
          </a:xfrm>
          <a:prstGeom prst="rect">
            <a:avLst/>
          </a:prstGeom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489006DF-DD09-92F9-DA50-8816298A7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8828" y="2009617"/>
            <a:ext cx="6316875" cy="4013496"/>
          </a:xfrm>
        </p:spPr>
        <p:txBody>
          <a:bodyPr/>
          <a:lstStyle/>
          <a:p>
            <a:r>
              <a:rPr lang="en-US" sz="2400" dirty="0"/>
              <a:t>A dot plot is a visual representation of numerical data.</a:t>
            </a:r>
          </a:p>
          <a:p>
            <a:r>
              <a:rPr lang="en-US" sz="2400" dirty="0"/>
              <a:t>Each observation in the data set is represented by a dot on a number line.</a:t>
            </a:r>
          </a:p>
          <a:p>
            <a:r>
              <a:rPr lang="en-US" sz="2400" dirty="0"/>
              <a:t>The number of dots above each value on the number line represents the frequency of that value in the data set.</a:t>
            </a:r>
          </a:p>
          <a:p>
            <a:r>
              <a:rPr lang="en-US" sz="2400" dirty="0"/>
              <a:t>Dot plots are especially useful for small data sets.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369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9794FB-D890-A998-79FC-06190E0C2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Creating a Histogram</a:t>
            </a:r>
          </a:p>
        </p:txBody>
      </p:sp>
      <p:sp>
        <p:nvSpPr>
          <p:cNvPr id="1033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F91446-2414-13E4-D0D6-AC510CFAE7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en-US" sz="2000" dirty="0"/>
              <a:t>A histogram is a visual representation of numerical data.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Data is grouped into intervals or bins on the horizontal axis.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The number of observations that fall into each bin is represented by the height of a bar above the bin on the vertical axis.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Histograms are especially useful for large data sets.</a:t>
            </a:r>
          </a:p>
          <a:p>
            <a:endParaRPr lang="en-US" sz="2000" dirty="0"/>
          </a:p>
        </p:txBody>
      </p:sp>
      <p:pic>
        <p:nvPicPr>
          <p:cNvPr id="1026" name="Picture 2" descr="Histograms - Understanding the properties of histograms, what they show,  and when and how to use them | Laerd Statistics">
            <a:extLst>
              <a:ext uri="{FF2B5EF4-FFF2-40B4-BE49-F238E27FC236}">
                <a16:creationId xmlns:a16="http://schemas.microsoft.com/office/drawing/2014/main" id="{7A0178BC-8A05-3DF7-555B-0327C9B741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5" r="-2" b="-2"/>
          <a:stretch/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017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D1A2CED-DA9B-4CCF-8215-CFC65FE71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62DFC44-A40C-4573-9230-B3EDB3EC8E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260019"/>
            <a:ext cx="11167447" cy="5933012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5010C5-5A7E-CFBE-3EE0-62F70CB9F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09521"/>
            <a:ext cx="10232136" cy="101498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Choosing the Right Visual Representation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5589D35-CF9F-4DE9-A792-8571A09E9B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658327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E1E409D-5DD3-F1E1-79EF-9722FC6EC2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926706"/>
              </p:ext>
            </p:extLst>
          </p:nvPr>
        </p:nvGraphicFramePr>
        <p:xfrm>
          <a:off x="1115568" y="1673352"/>
          <a:ext cx="10232136" cy="4334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62024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CFFCD-781F-BEBE-ED9C-DECAC61C2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Practice Exercise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85DABA-666F-4010-911C-F00CB90FDE70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961029" y="2517623"/>
            <a:ext cx="6080125" cy="15922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Create a dot plot to visualize the following data set: 1, 3, 5, 5, 5, 8, 9, 10.</a:t>
            </a:r>
          </a:p>
        </p:txBody>
      </p:sp>
    </p:spTree>
    <p:extLst>
      <p:ext uri="{BB962C8B-B14F-4D97-AF65-F5344CB8AC3E}">
        <p14:creationId xmlns:p14="http://schemas.microsoft.com/office/powerpoint/2010/main" val="27337500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CFFCD-781F-BEBE-ED9C-DECAC61C2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Practice Exercise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85DABA-666F-4010-911C-F00CB90FDE70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090357" y="2360614"/>
            <a:ext cx="8663243" cy="14489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Create a histogram to visualize the following data set: 2, 4, 5, 5, 6, 7, 8, 8, 8, 9, 9, 9, 10, 10, 10, 10.</a:t>
            </a:r>
          </a:p>
        </p:txBody>
      </p:sp>
    </p:spTree>
    <p:extLst>
      <p:ext uri="{BB962C8B-B14F-4D97-AF65-F5344CB8AC3E}">
        <p14:creationId xmlns:p14="http://schemas.microsoft.com/office/powerpoint/2010/main" val="5226574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rgbClr val="FFFFFF"/>
      </a:lt1>
      <a:dk2>
        <a:srgbClr val="5C194D"/>
      </a:dk2>
      <a:lt2>
        <a:srgbClr val="4FC0BE"/>
      </a:lt2>
      <a:accent1>
        <a:srgbClr val="752156"/>
      </a:accent1>
      <a:accent2>
        <a:srgbClr val="74D4D3"/>
      </a:accent2>
      <a:accent3>
        <a:srgbClr val="E9057E"/>
      </a:accent3>
      <a:accent4>
        <a:srgbClr val="E5A61A"/>
      </a:accent4>
      <a:accent5>
        <a:srgbClr val="D1DA0E"/>
      </a:accent5>
      <a:accent6>
        <a:srgbClr val="70AD47"/>
      </a:accent6>
      <a:hlink>
        <a:srgbClr val="BE0367"/>
      </a:hlink>
      <a:folHlink>
        <a:srgbClr val="F6B3D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cd61488-c322-43d0-89b6-881a41f9ed06" xsi:nil="true"/>
    <lcf76f155ced4ddcb4097134ff3c332f xmlns="1d252d0b-cd19-4c95-9ea0-58e2e745ab15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253CDB32E9C94BAEF96199C7312ABF" ma:contentTypeVersion="18" ma:contentTypeDescription="Create a new document." ma:contentTypeScope="" ma:versionID="ba25de75f5e2d66382cf6327b7200477">
  <xsd:schema xmlns:xsd="http://www.w3.org/2001/XMLSchema" xmlns:xs="http://www.w3.org/2001/XMLSchema" xmlns:p="http://schemas.microsoft.com/office/2006/metadata/properties" xmlns:ns2="1d252d0b-cd19-4c95-9ea0-58e2e745ab15" xmlns:ns3="bcd61488-c322-43d0-89b6-881a41f9ed06" targetNamespace="http://schemas.microsoft.com/office/2006/metadata/properties" ma:root="true" ma:fieldsID="3e20a721a71c1ac7897d10d9a9355766" ns2:_="" ns3:_="">
    <xsd:import namespace="1d252d0b-cd19-4c95-9ea0-58e2e745ab15"/>
    <xsd:import namespace="bcd61488-c322-43d0-89b6-881a41f9ed0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252d0b-cd19-4c95-9ea0-58e2e745ab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46342d94-4a90-4c9b-8c88-cb4c8647e98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d61488-c322-43d0-89b6-881a41f9ed0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38c3b31f-b40f-44ce-8907-04bee1560fcd}" ma:internalName="TaxCatchAll" ma:showField="CatchAllData" ma:web="bcd61488-c322-43d0-89b6-881a41f9ed0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C60CB98-BB6B-4259-8FF6-DF7C8F6BC959}">
  <ds:schemaRefs>
    <ds:schemaRef ds:uri="http://www.w3.org/XML/1998/namespace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bcd61488-c322-43d0-89b6-881a41f9ed06"/>
    <ds:schemaRef ds:uri="1d252d0b-cd19-4c95-9ea0-58e2e745ab15"/>
    <ds:schemaRef ds:uri="http://purl.org/dc/dcmitype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1A3B34C4-6224-4C06-A682-801954BACF4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d252d0b-cd19-4c95-9ea0-58e2e745ab15"/>
    <ds:schemaRef ds:uri="bcd61488-c322-43d0-89b6-881a41f9ed0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C7F7324-5822-4EA2-88A5-46FC6CEC9BF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36</TotalTime>
  <Words>787</Words>
  <Application>Microsoft Office PowerPoint</Application>
  <PresentationFormat>Widescreen</PresentationFormat>
  <Paragraphs>74</Paragraphs>
  <Slides>18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Open Sans Light</vt:lpstr>
      <vt:lpstr>Open Sans Semibold</vt:lpstr>
      <vt:lpstr>Office Theme</vt:lpstr>
      <vt:lpstr>PowerPoint Presentation</vt:lpstr>
      <vt:lpstr>Key Words</vt:lpstr>
      <vt:lpstr>Reporting Observations in a Numerical Data Set </vt:lpstr>
      <vt:lpstr>Reporting Observations in a Categorical Data Set </vt:lpstr>
      <vt:lpstr>Creating a Dot Plot</vt:lpstr>
      <vt:lpstr>Creating a Histogram</vt:lpstr>
      <vt:lpstr>Choosing the Right Visual Representation</vt:lpstr>
      <vt:lpstr>Practice Exercise</vt:lpstr>
      <vt:lpstr>Practice Exercise</vt:lpstr>
      <vt:lpstr>Practice</vt:lpstr>
      <vt:lpstr>Answer</vt:lpstr>
      <vt:lpstr>Practice</vt:lpstr>
      <vt:lpstr>Answer</vt:lpstr>
      <vt:lpstr>Practice</vt:lpstr>
      <vt:lpstr>Answer</vt:lpstr>
      <vt:lpstr>GeoGebra Practice</vt:lpstr>
      <vt:lpstr>Key Points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Rachel Murray</cp:lastModifiedBy>
  <cp:revision>46</cp:revision>
  <dcterms:created xsi:type="dcterms:W3CDTF">2024-01-22T14:02:30Z</dcterms:created>
  <dcterms:modified xsi:type="dcterms:W3CDTF">2024-01-31T16:54:11Z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0x01010013253CDB32E9C94BAEF96199C7312ABF</vt:lpwstr>
  </property>
  <property fmtid="{D5CDD505-2E9C-101B-9397-08002B2CF9AE}" pid="3" name="MediaServiceImageTags">
    <vt:lpwstr/>
  </property>
</Properties>
</file>