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5"/>
  </p:notesMasterIdLst>
  <p:sldIdLst>
    <p:sldId id="256" r:id="rId5"/>
    <p:sldId id="263" r:id="rId6"/>
    <p:sldId id="257" r:id="rId7"/>
    <p:sldId id="258" r:id="rId8"/>
    <p:sldId id="259" r:id="rId9"/>
    <p:sldId id="260" r:id="rId10"/>
    <p:sldId id="262" r:id="rId11"/>
    <p:sldId id="264" r:id="rId12"/>
    <p:sldId id="261" r:id="rId13"/>
    <p:sldId id="265" r:id="rId14"/>
    <p:sldId id="266" r:id="rId15"/>
    <p:sldId id="268" r:id="rId16"/>
    <p:sldId id="267" r:id="rId17"/>
    <p:sldId id="270" r:id="rId18"/>
    <p:sldId id="269" r:id="rId19"/>
    <p:sldId id="272" r:id="rId20"/>
    <p:sldId id="271" r:id="rId21"/>
    <p:sldId id="274" r:id="rId22"/>
    <p:sldId id="273" r:id="rId23"/>
    <p:sldId id="3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776D42-A647-46DE-8018-592F3C4C1E8F}" v="5" dt="2024-01-22T19:56:01.284"/>
    <p1510:client id="{2226A8E6-87D0-6FB9-4FD0-1AA836A6D26B}" v="112" dt="2024-01-22T19:52:32.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87662" autoAdjust="0"/>
  </p:normalViewPr>
  <p:slideViewPr>
    <p:cSldViewPr snapToGrid="0">
      <p:cViewPr varScale="1">
        <p:scale>
          <a:sx n="98" d="100"/>
          <a:sy n="98" d="100"/>
        </p:scale>
        <p:origin x="9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4" Type="http://schemas.openxmlformats.org/officeDocument/2006/relationships/image" Target="../media/image61.svg"/></Relationships>
</file>

<file path=ppt/diagrams/_rels/data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ata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ata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4" Type="http://schemas.openxmlformats.org/officeDocument/2006/relationships/image" Target="../media/image6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EA9A56-BF32-4648-84EA-A3488DEA3792}"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EADE8044-8616-42A6-AC62-02D0EBF8E50A}">
      <dgm:prSet/>
      <dgm:spPr/>
      <dgm:t>
        <a:bodyPr/>
        <a:lstStyle/>
        <a:p>
          <a:r>
            <a:rPr lang="en-US" b="0" i="0"/>
            <a:t>interquartile range (IQR) – measure of variability of a dataset that is the difference between the first quartile and third quartile </a:t>
          </a:r>
          <a:endParaRPr lang="en-US"/>
        </a:p>
      </dgm:t>
    </dgm:pt>
    <dgm:pt modelId="{F6BE277C-F82D-43A3-9722-D78C672C63D8}" type="parTrans" cxnId="{71CD660B-14D8-4F20-9F87-B4684CD226C9}">
      <dgm:prSet/>
      <dgm:spPr/>
      <dgm:t>
        <a:bodyPr/>
        <a:lstStyle/>
        <a:p>
          <a:endParaRPr lang="en-US"/>
        </a:p>
      </dgm:t>
    </dgm:pt>
    <dgm:pt modelId="{09AEA654-6CD2-4A06-BE9E-303B2347A90F}" type="sibTrans" cxnId="{71CD660B-14D8-4F20-9F87-B4684CD226C9}">
      <dgm:prSet/>
      <dgm:spPr/>
      <dgm:t>
        <a:bodyPr/>
        <a:lstStyle/>
        <a:p>
          <a:endParaRPr lang="en-US"/>
        </a:p>
      </dgm:t>
    </dgm:pt>
    <dgm:pt modelId="{78CFAAC5-3918-4AF0-A1CE-516A2078EBDD}">
      <dgm:prSet/>
      <dgm:spPr/>
      <dgm:t>
        <a:bodyPr/>
        <a:lstStyle/>
        <a:p>
          <a:r>
            <a:rPr lang="en-US" b="0" i="0"/>
            <a:t>mean absolute deviation (MAD) – measure of variability of a dataset that is the average distance between each data point and the mean </a:t>
          </a:r>
          <a:endParaRPr lang="en-US"/>
        </a:p>
      </dgm:t>
    </dgm:pt>
    <dgm:pt modelId="{96F50F44-0621-471B-B5BB-46E285A30135}" type="parTrans" cxnId="{F40887CC-FB0D-4C20-B335-C03F4DB607E7}">
      <dgm:prSet/>
      <dgm:spPr/>
      <dgm:t>
        <a:bodyPr/>
        <a:lstStyle/>
        <a:p>
          <a:endParaRPr lang="en-US"/>
        </a:p>
      </dgm:t>
    </dgm:pt>
    <dgm:pt modelId="{4EF439DA-C51D-4C9D-8C95-0914405C0E46}" type="sibTrans" cxnId="{F40887CC-FB0D-4C20-B335-C03F4DB607E7}">
      <dgm:prSet/>
      <dgm:spPr/>
      <dgm:t>
        <a:bodyPr/>
        <a:lstStyle/>
        <a:p>
          <a:endParaRPr lang="en-US"/>
        </a:p>
      </dgm:t>
    </dgm:pt>
    <dgm:pt modelId="{962AD875-8108-48EB-BFDC-2BAAE3E03E03}">
      <dgm:prSet/>
      <dgm:spPr/>
      <dgm:t>
        <a:bodyPr/>
        <a:lstStyle/>
        <a:p>
          <a:r>
            <a:rPr lang="en-US" b="0" i="0"/>
            <a:t>range – measure of variability of a dataset that is the difference between the minimum and maximum values </a:t>
          </a:r>
          <a:endParaRPr lang="en-US"/>
        </a:p>
      </dgm:t>
    </dgm:pt>
    <dgm:pt modelId="{A96E10D2-A66A-4F9A-9B38-0D7CB9DD8432}" type="parTrans" cxnId="{E201AB22-4FEC-46E2-8099-AB162F8ED882}">
      <dgm:prSet/>
      <dgm:spPr/>
      <dgm:t>
        <a:bodyPr/>
        <a:lstStyle/>
        <a:p>
          <a:endParaRPr lang="en-US"/>
        </a:p>
      </dgm:t>
    </dgm:pt>
    <dgm:pt modelId="{5B402891-7CD8-483F-BC8F-58ADC445D472}" type="sibTrans" cxnId="{E201AB22-4FEC-46E2-8099-AB162F8ED882}">
      <dgm:prSet/>
      <dgm:spPr/>
      <dgm:t>
        <a:bodyPr/>
        <a:lstStyle/>
        <a:p>
          <a:endParaRPr lang="en-US"/>
        </a:p>
      </dgm:t>
    </dgm:pt>
    <dgm:pt modelId="{A2BC036F-D4BC-4C65-BAF3-5FE05A06AF0C}">
      <dgm:prSet/>
      <dgm:spPr/>
      <dgm:t>
        <a:bodyPr/>
        <a:lstStyle/>
        <a:p>
          <a:r>
            <a:rPr lang="en-US" b="0" i="0"/>
            <a:t>variability – measure of how spread out the values of a dataset are </a:t>
          </a:r>
          <a:endParaRPr lang="en-US"/>
        </a:p>
      </dgm:t>
    </dgm:pt>
    <dgm:pt modelId="{9BC21D0A-5C19-4165-AD8B-08E835BF9C68}" type="parTrans" cxnId="{CF4F35DC-3F3F-4226-85B2-EAA589C2FC81}">
      <dgm:prSet/>
      <dgm:spPr/>
      <dgm:t>
        <a:bodyPr/>
        <a:lstStyle/>
        <a:p>
          <a:endParaRPr lang="en-US"/>
        </a:p>
      </dgm:t>
    </dgm:pt>
    <dgm:pt modelId="{698B66B9-155E-42D0-8719-47E3F71DEAF6}" type="sibTrans" cxnId="{CF4F35DC-3F3F-4226-85B2-EAA589C2FC81}">
      <dgm:prSet/>
      <dgm:spPr/>
      <dgm:t>
        <a:bodyPr/>
        <a:lstStyle/>
        <a:p>
          <a:endParaRPr lang="en-US"/>
        </a:p>
      </dgm:t>
    </dgm:pt>
    <dgm:pt modelId="{E7F6BF33-973D-41BE-AFAD-C7BFAA8D45FC}" type="pres">
      <dgm:prSet presAssocID="{00EA9A56-BF32-4648-84EA-A3488DEA3792}" presName="root" presStyleCnt="0">
        <dgm:presLayoutVars>
          <dgm:dir/>
          <dgm:resizeHandles val="exact"/>
        </dgm:presLayoutVars>
      </dgm:prSet>
      <dgm:spPr/>
    </dgm:pt>
    <dgm:pt modelId="{B1B32759-0D88-48C7-BEC8-A4C69B5DF20E}" type="pres">
      <dgm:prSet presAssocID="{00EA9A56-BF32-4648-84EA-A3488DEA3792}" presName="container" presStyleCnt="0">
        <dgm:presLayoutVars>
          <dgm:dir/>
          <dgm:resizeHandles val="exact"/>
        </dgm:presLayoutVars>
      </dgm:prSet>
      <dgm:spPr/>
    </dgm:pt>
    <dgm:pt modelId="{FE13A8A4-5B96-4486-9C89-509D32AD3F45}" type="pres">
      <dgm:prSet presAssocID="{EADE8044-8616-42A6-AC62-02D0EBF8E50A}" presName="compNode" presStyleCnt="0"/>
      <dgm:spPr/>
    </dgm:pt>
    <dgm:pt modelId="{138FD5B7-3C91-4652-A362-017F3FC570D4}" type="pres">
      <dgm:prSet presAssocID="{EADE8044-8616-42A6-AC62-02D0EBF8E50A}" presName="iconBgRect" presStyleLbl="bgShp" presStyleIdx="0" presStyleCnt="4"/>
      <dgm:spPr/>
    </dgm:pt>
    <dgm:pt modelId="{55DEA91D-82AD-467A-BC01-86F2ED2E6566}" type="pres">
      <dgm:prSet presAssocID="{EADE8044-8616-42A6-AC62-02D0EBF8E50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2313C051-015F-4718-86B2-236A84F5A155}" type="pres">
      <dgm:prSet presAssocID="{EADE8044-8616-42A6-AC62-02D0EBF8E50A}" presName="spaceRect" presStyleCnt="0"/>
      <dgm:spPr/>
    </dgm:pt>
    <dgm:pt modelId="{A530AC94-0F0F-43AA-B025-08FBD0BD6F2A}" type="pres">
      <dgm:prSet presAssocID="{EADE8044-8616-42A6-AC62-02D0EBF8E50A}" presName="textRect" presStyleLbl="revTx" presStyleIdx="0" presStyleCnt="4">
        <dgm:presLayoutVars>
          <dgm:chMax val="1"/>
          <dgm:chPref val="1"/>
        </dgm:presLayoutVars>
      </dgm:prSet>
      <dgm:spPr/>
    </dgm:pt>
    <dgm:pt modelId="{E4BE23D0-DC84-4ADF-B3E3-6A12DD584B4A}" type="pres">
      <dgm:prSet presAssocID="{09AEA654-6CD2-4A06-BE9E-303B2347A90F}" presName="sibTrans" presStyleLbl="sibTrans2D1" presStyleIdx="0" presStyleCnt="0"/>
      <dgm:spPr/>
    </dgm:pt>
    <dgm:pt modelId="{E901A6EF-07CB-46ED-84BE-772D2CB2C130}" type="pres">
      <dgm:prSet presAssocID="{78CFAAC5-3918-4AF0-A1CE-516A2078EBDD}" presName="compNode" presStyleCnt="0"/>
      <dgm:spPr/>
    </dgm:pt>
    <dgm:pt modelId="{313B2F59-18C2-42F7-A8AF-0DB7A5D41771}" type="pres">
      <dgm:prSet presAssocID="{78CFAAC5-3918-4AF0-A1CE-516A2078EBDD}" presName="iconBgRect" presStyleLbl="bgShp" presStyleIdx="1" presStyleCnt="4"/>
      <dgm:spPr/>
    </dgm:pt>
    <dgm:pt modelId="{A83AD7BD-0C41-4FA1-841F-35B982E81532}" type="pres">
      <dgm:prSet presAssocID="{78CFAAC5-3918-4AF0-A1CE-516A2078EBD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Pie Chart"/>
        </a:ext>
      </dgm:extLst>
    </dgm:pt>
    <dgm:pt modelId="{D615C11B-3E57-4EE0-AF34-B4CED7283330}" type="pres">
      <dgm:prSet presAssocID="{78CFAAC5-3918-4AF0-A1CE-516A2078EBDD}" presName="spaceRect" presStyleCnt="0"/>
      <dgm:spPr/>
    </dgm:pt>
    <dgm:pt modelId="{6C6AEBDD-18B5-41CE-96A2-2DF3F61AB4EC}" type="pres">
      <dgm:prSet presAssocID="{78CFAAC5-3918-4AF0-A1CE-516A2078EBDD}" presName="textRect" presStyleLbl="revTx" presStyleIdx="1" presStyleCnt="4">
        <dgm:presLayoutVars>
          <dgm:chMax val="1"/>
          <dgm:chPref val="1"/>
        </dgm:presLayoutVars>
      </dgm:prSet>
      <dgm:spPr/>
    </dgm:pt>
    <dgm:pt modelId="{3135F690-C597-4F86-8BBF-03BCFF9C7D5F}" type="pres">
      <dgm:prSet presAssocID="{4EF439DA-C51D-4C9D-8C95-0914405C0E46}" presName="sibTrans" presStyleLbl="sibTrans2D1" presStyleIdx="0" presStyleCnt="0"/>
      <dgm:spPr/>
    </dgm:pt>
    <dgm:pt modelId="{7CF11651-7CFC-46C2-9EEE-6B0ADD69DAE1}" type="pres">
      <dgm:prSet presAssocID="{962AD875-8108-48EB-BFDC-2BAAE3E03E03}" presName="compNode" presStyleCnt="0"/>
      <dgm:spPr/>
    </dgm:pt>
    <dgm:pt modelId="{663ECC38-96FB-4287-9843-63E2A252047E}" type="pres">
      <dgm:prSet presAssocID="{962AD875-8108-48EB-BFDC-2BAAE3E03E03}" presName="iconBgRect" presStyleLbl="bgShp" presStyleIdx="2" presStyleCnt="4"/>
      <dgm:spPr/>
    </dgm:pt>
    <dgm:pt modelId="{D40C02AB-7871-41A2-B7B6-10DD80E5D9A8}" type="pres">
      <dgm:prSet presAssocID="{962AD875-8108-48EB-BFDC-2BAAE3E03E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199241EA-2F04-4CEB-8939-3B537E2A3617}" type="pres">
      <dgm:prSet presAssocID="{962AD875-8108-48EB-BFDC-2BAAE3E03E03}" presName="spaceRect" presStyleCnt="0"/>
      <dgm:spPr/>
    </dgm:pt>
    <dgm:pt modelId="{252EDF10-5D03-466A-89DB-827EB606185C}" type="pres">
      <dgm:prSet presAssocID="{962AD875-8108-48EB-BFDC-2BAAE3E03E03}" presName="textRect" presStyleLbl="revTx" presStyleIdx="2" presStyleCnt="4">
        <dgm:presLayoutVars>
          <dgm:chMax val="1"/>
          <dgm:chPref val="1"/>
        </dgm:presLayoutVars>
      </dgm:prSet>
      <dgm:spPr/>
    </dgm:pt>
    <dgm:pt modelId="{0162A63E-DF69-47D8-A092-FFB40825368E}" type="pres">
      <dgm:prSet presAssocID="{5B402891-7CD8-483F-BC8F-58ADC445D472}" presName="sibTrans" presStyleLbl="sibTrans2D1" presStyleIdx="0" presStyleCnt="0"/>
      <dgm:spPr/>
    </dgm:pt>
    <dgm:pt modelId="{CD83022D-8ABC-4FA2-9DAA-258D2724CE49}" type="pres">
      <dgm:prSet presAssocID="{A2BC036F-D4BC-4C65-BAF3-5FE05A06AF0C}" presName="compNode" presStyleCnt="0"/>
      <dgm:spPr/>
    </dgm:pt>
    <dgm:pt modelId="{621D49CB-246A-4698-80EF-45289D0806A6}" type="pres">
      <dgm:prSet presAssocID="{A2BC036F-D4BC-4C65-BAF3-5FE05A06AF0C}" presName="iconBgRect" presStyleLbl="bgShp" presStyleIdx="3" presStyleCnt="4"/>
      <dgm:spPr/>
    </dgm:pt>
    <dgm:pt modelId="{6810C3B8-BFB6-4E44-BBD3-40194E9E0DC8}" type="pres">
      <dgm:prSet presAssocID="{A2BC036F-D4BC-4C65-BAF3-5FE05A06AF0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DD68308A-1CFB-4972-8B15-51B4936E826B}" type="pres">
      <dgm:prSet presAssocID="{A2BC036F-D4BC-4C65-BAF3-5FE05A06AF0C}" presName="spaceRect" presStyleCnt="0"/>
      <dgm:spPr/>
    </dgm:pt>
    <dgm:pt modelId="{2C22A0DB-357C-4FB7-A379-23C49B2406C4}" type="pres">
      <dgm:prSet presAssocID="{A2BC036F-D4BC-4C65-BAF3-5FE05A06AF0C}" presName="textRect" presStyleLbl="revTx" presStyleIdx="3" presStyleCnt="4">
        <dgm:presLayoutVars>
          <dgm:chMax val="1"/>
          <dgm:chPref val="1"/>
        </dgm:presLayoutVars>
      </dgm:prSet>
      <dgm:spPr/>
    </dgm:pt>
  </dgm:ptLst>
  <dgm:cxnLst>
    <dgm:cxn modelId="{71CD660B-14D8-4F20-9F87-B4684CD226C9}" srcId="{00EA9A56-BF32-4648-84EA-A3488DEA3792}" destId="{EADE8044-8616-42A6-AC62-02D0EBF8E50A}" srcOrd="0" destOrd="0" parTransId="{F6BE277C-F82D-43A3-9722-D78C672C63D8}" sibTransId="{09AEA654-6CD2-4A06-BE9E-303B2347A90F}"/>
    <dgm:cxn modelId="{6D7AC815-0ADE-4D32-953D-D6231CEE15D0}" type="presOf" srcId="{A2BC036F-D4BC-4C65-BAF3-5FE05A06AF0C}" destId="{2C22A0DB-357C-4FB7-A379-23C49B2406C4}" srcOrd="0" destOrd="0" presId="urn:microsoft.com/office/officeart/2018/2/layout/IconCircleList"/>
    <dgm:cxn modelId="{E201AB22-4FEC-46E2-8099-AB162F8ED882}" srcId="{00EA9A56-BF32-4648-84EA-A3488DEA3792}" destId="{962AD875-8108-48EB-BFDC-2BAAE3E03E03}" srcOrd="2" destOrd="0" parTransId="{A96E10D2-A66A-4F9A-9B38-0D7CB9DD8432}" sibTransId="{5B402891-7CD8-483F-BC8F-58ADC445D472}"/>
    <dgm:cxn modelId="{A7F6003B-14AF-46B1-9BD0-5E13689A6244}" type="presOf" srcId="{4EF439DA-C51D-4C9D-8C95-0914405C0E46}" destId="{3135F690-C597-4F86-8BBF-03BCFF9C7D5F}" srcOrd="0" destOrd="0" presId="urn:microsoft.com/office/officeart/2018/2/layout/IconCircleList"/>
    <dgm:cxn modelId="{A6E1E24C-3B59-493C-A8C2-EB992B39C872}" type="presOf" srcId="{78CFAAC5-3918-4AF0-A1CE-516A2078EBDD}" destId="{6C6AEBDD-18B5-41CE-96A2-2DF3F61AB4EC}" srcOrd="0" destOrd="0" presId="urn:microsoft.com/office/officeart/2018/2/layout/IconCircleList"/>
    <dgm:cxn modelId="{073D8182-DEBA-439C-A9FA-31E6460A7A27}" type="presOf" srcId="{5B402891-7CD8-483F-BC8F-58ADC445D472}" destId="{0162A63E-DF69-47D8-A092-FFB40825368E}" srcOrd="0" destOrd="0" presId="urn:microsoft.com/office/officeart/2018/2/layout/IconCircleList"/>
    <dgm:cxn modelId="{42D9C0BB-5289-4F10-97EC-2AE7D84DC150}" type="presOf" srcId="{EADE8044-8616-42A6-AC62-02D0EBF8E50A}" destId="{A530AC94-0F0F-43AA-B025-08FBD0BD6F2A}" srcOrd="0" destOrd="0" presId="urn:microsoft.com/office/officeart/2018/2/layout/IconCircleList"/>
    <dgm:cxn modelId="{F40887CC-FB0D-4C20-B335-C03F4DB607E7}" srcId="{00EA9A56-BF32-4648-84EA-A3488DEA3792}" destId="{78CFAAC5-3918-4AF0-A1CE-516A2078EBDD}" srcOrd="1" destOrd="0" parTransId="{96F50F44-0621-471B-B5BB-46E285A30135}" sibTransId="{4EF439DA-C51D-4C9D-8C95-0914405C0E46}"/>
    <dgm:cxn modelId="{CF4F35DC-3F3F-4226-85B2-EAA589C2FC81}" srcId="{00EA9A56-BF32-4648-84EA-A3488DEA3792}" destId="{A2BC036F-D4BC-4C65-BAF3-5FE05A06AF0C}" srcOrd="3" destOrd="0" parTransId="{9BC21D0A-5C19-4165-AD8B-08E835BF9C68}" sibTransId="{698B66B9-155E-42D0-8719-47E3F71DEAF6}"/>
    <dgm:cxn modelId="{9003D9E4-161D-4608-BE04-FC07000BFBCE}" type="presOf" srcId="{962AD875-8108-48EB-BFDC-2BAAE3E03E03}" destId="{252EDF10-5D03-466A-89DB-827EB606185C}" srcOrd="0" destOrd="0" presId="urn:microsoft.com/office/officeart/2018/2/layout/IconCircleList"/>
    <dgm:cxn modelId="{E717DDF3-47F2-48CA-9DD7-D93AA34460DA}" type="presOf" srcId="{00EA9A56-BF32-4648-84EA-A3488DEA3792}" destId="{E7F6BF33-973D-41BE-AFAD-C7BFAA8D45FC}" srcOrd="0" destOrd="0" presId="urn:microsoft.com/office/officeart/2018/2/layout/IconCircleList"/>
    <dgm:cxn modelId="{C0BDF9FE-8A2F-46EE-B52F-7DAEB6A33578}" type="presOf" srcId="{09AEA654-6CD2-4A06-BE9E-303B2347A90F}" destId="{E4BE23D0-DC84-4ADF-B3E3-6A12DD584B4A}" srcOrd="0" destOrd="0" presId="urn:microsoft.com/office/officeart/2018/2/layout/IconCircleList"/>
    <dgm:cxn modelId="{E0240209-B9DC-42CD-A3F2-8909FDBE228E}" type="presParOf" srcId="{E7F6BF33-973D-41BE-AFAD-C7BFAA8D45FC}" destId="{B1B32759-0D88-48C7-BEC8-A4C69B5DF20E}" srcOrd="0" destOrd="0" presId="urn:microsoft.com/office/officeart/2018/2/layout/IconCircleList"/>
    <dgm:cxn modelId="{6CEE4B1E-2437-45DB-9E62-2DAB40082A77}" type="presParOf" srcId="{B1B32759-0D88-48C7-BEC8-A4C69B5DF20E}" destId="{FE13A8A4-5B96-4486-9C89-509D32AD3F45}" srcOrd="0" destOrd="0" presId="urn:microsoft.com/office/officeart/2018/2/layout/IconCircleList"/>
    <dgm:cxn modelId="{0EFFEDEB-4DBF-455F-97FE-E15C7CDE0D8A}" type="presParOf" srcId="{FE13A8A4-5B96-4486-9C89-509D32AD3F45}" destId="{138FD5B7-3C91-4652-A362-017F3FC570D4}" srcOrd="0" destOrd="0" presId="urn:microsoft.com/office/officeart/2018/2/layout/IconCircleList"/>
    <dgm:cxn modelId="{E6ADE185-FF35-4D13-8F58-FFF8A296C3AE}" type="presParOf" srcId="{FE13A8A4-5B96-4486-9C89-509D32AD3F45}" destId="{55DEA91D-82AD-467A-BC01-86F2ED2E6566}" srcOrd="1" destOrd="0" presId="urn:microsoft.com/office/officeart/2018/2/layout/IconCircleList"/>
    <dgm:cxn modelId="{17984E31-AE0B-4D45-9FB0-0F5C5832300D}" type="presParOf" srcId="{FE13A8A4-5B96-4486-9C89-509D32AD3F45}" destId="{2313C051-015F-4718-86B2-236A84F5A155}" srcOrd="2" destOrd="0" presId="urn:microsoft.com/office/officeart/2018/2/layout/IconCircleList"/>
    <dgm:cxn modelId="{60FF2700-A773-4887-9F18-9071B136304C}" type="presParOf" srcId="{FE13A8A4-5B96-4486-9C89-509D32AD3F45}" destId="{A530AC94-0F0F-43AA-B025-08FBD0BD6F2A}" srcOrd="3" destOrd="0" presId="urn:microsoft.com/office/officeart/2018/2/layout/IconCircleList"/>
    <dgm:cxn modelId="{85821533-5EAC-4C9A-96C0-6BC32113A201}" type="presParOf" srcId="{B1B32759-0D88-48C7-BEC8-A4C69B5DF20E}" destId="{E4BE23D0-DC84-4ADF-B3E3-6A12DD584B4A}" srcOrd="1" destOrd="0" presId="urn:microsoft.com/office/officeart/2018/2/layout/IconCircleList"/>
    <dgm:cxn modelId="{B82FD916-089B-40B6-8A74-0B712DA2C6DA}" type="presParOf" srcId="{B1B32759-0D88-48C7-BEC8-A4C69B5DF20E}" destId="{E901A6EF-07CB-46ED-84BE-772D2CB2C130}" srcOrd="2" destOrd="0" presId="urn:microsoft.com/office/officeart/2018/2/layout/IconCircleList"/>
    <dgm:cxn modelId="{F9229921-2B7B-4C05-A2E1-EED366DC51AD}" type="presParOf" srcId="{E901A6EF-07CB-46ED-84BE-772D2CB2C130}" destId="{313B2F59-18C2-42F7-A8AF-0DB7A5D41771}" srcOrd="0" destOrd="0" presId="urn:microsoft.com/office/officeart/2018/2/layout/IconCircleList"/>
    <dgm:cxn modelId="{0C66ECD9-D29E-43A8-AB2E-A2B2E0406260}" type="presParOf" srcId="{E901A6EF-07CB-46ED-84BE-772D2CB2C130}" destId="{A83AD7BD-0C41-4FA1-841F-35B982E81532}" srcOrd="1" destOrd="0" presId="urn:microsoft.com/office/officeart/2018/2/layout/IconCircleList"/>
    <dgm:cxn modelId="{6BD8712D-AB91-4F04-A029-13AAC441644B}" type="presParOf" srcId="{E901A6EF-07CB-46ED-84BE-772D2CB2C130}" destId="{D615C11B-3E57-4EE0-AF34-B4CED7283330}" srcOrd="2" destOrd="0" presId="urn:microsoft.com/office/officeart/2018/2/layout/IconCircleList"/>
    <dgm:cxn modelId="{FB3370BC-ACC0-4C2A-B088-838E24D3C636}" type="presParOf" srcId="{E901A6EF-07CB-46ED-84BE-772D2CB2C130}" destId="{6C6AEBDD-18B5-41CE-96A2-2DF3F61AB4EC}" srcOrd="3" destOrd="0" presId="urn:microsoft.com/office/officeart/2018/2/layout/IconCircleList"/>
    <dgm:cxn modelId="{89767A03-0E9F-4110-BC41-E034D5348C2E}" type="presParOf" srcId="{B1B32759-0D88-48C7-BEC8-A4C69B5DF20E}" destId="{3135F690-C597-4F86-8BBF-03BCFF9C7D5F}" srcOrd="3" destOrd="0" presId="urn:microsoft.com/office/officeart/2018/2/layout/IconCircleList"/>
    <dgm:cxn modelId="{4874BB32-B760-4AFD-AE07-4330AB780F5F}" type="presParOf" srcId="{B1B32759-0D88-48C7-BEC8-A4C69B5DF20E}" destId="{7CF11651-7CFC-46C2-9EEE-6B0ADD69DAE1}" srcOrd="4" destOrd="0" presId="urn:microsoft.com/office/officeart/2018/2/layout/IconCircleList"/>
    <dgm:cxn modelId="{5BF99D08-8E78-4BAF-BFC6-9AC9B0BAA8F7}" type="presParOf" srcId="{7CF11651-7CFC-46C2-9EEE-6B0ADD69DAE1}" destId="{663ECC38-96FB-4287-9843-63E2A252047E}" srcOrd="0" destOrd="0" presId="urn:microsoft.com/office/officeart/2018/2/layout/IconCircleList"/>
    <dgm:cxn modelId="{67F801AE-E1C0-4887-9C11-AB1015B5A800}" type="presParOf" srcId="{7CF11651-7CFC-46C2-9EEE-6B0ADD69DAE1}" destId="{D40C02AB-7871-41A2-B7B6-10DD80E5D9A8}" srcOrd="1" destOrd="0" presId="urn:microsoft.com/office/officeart/2018/2/layout/IconCircleList"/>
    <dgm:cxn modelId="{2C79BD32-1250-4DB9-8614-69225CC32BE8}" type="presParOf" srcId="{7CF11651-7CFC-46C2-9EEE-6B0ADD69DAE1}" destId="{199241EA-2F04-4CEB-8939-3B537E2A3617}" srcOrd="2" destOrd="0" presId="urn:microsoft.com/office/officeart/2018/2/layout/IconCircleList"/>
    <dgm:cxn modelId="{6D01B4AF-C334-4337-996D-AA48D9719DF7}" type="presParOf" srcId="{7CF11651-7CFC-46C2-9EEE-6B0ADD69DAE1}" destId="{252EDF10-5D03-466A-89DB-827EB606185C}" srcOrd="3" destOrd="0" presId="urn:microsoft.com/office/officeart/2018/2/layout/IconCircleList"/>
    <dgm:cxn modelId="{8502EF65-7368-45C6-8721-29D02A64A7BB}" type="presParOf" srcId="{B1B32759-0D88-48C7-BEC8-A4C69B5DF20E}" destId="{0162A63E-DF69-47D8-A092-FFB40825368E}" srcOrd="5" destOrd="0" presId="urn:microsoft.com/office/officeart/2018/2/layout/IconCircleList"/>
    <dgm:cxn modelId="{B0E11D43-A792-4694-8664-BB11DE7E1B3B}" type="presParOf" srcId="{B1B32759-0D88-48C7-BEC8-A4C69B5DF20E}" destId="{CD83022D-8ABC-4FA2-9DAA-258D2724CE49}" srcOrd="6" destOrd="0" presId="urn:microsoft.com/office/officeart/2018/2/layout/IconCircleList"/>
    <dgm:cxn modelId="{757D4427-FF09-443B-BF18-9B4688755F76}" type="presParOf" srcId="{CD83022D-8ABC-4FA2-9DAA-258D2724CE49}" destId="{621D49CB-246A-4698-80EF-45289D0806A6}" srcOrd="0" destOrd="0" presId="urn:microsoft.com/office/officeart/2018/2/layout/IconCircleList"/>
    <dgm:cxn modelId="{0813C76A-C5DE-4E32-A810-00E24809A37A}" type="presParOf" srcId="{CD83022D-8ABC-4FA2-9DAA-258D2724CE49}" destId="{6810C3B8-BFB6-4E44-BBD3-40194E9E0DC8}" srcOrd="1" destOrd="0" presId="urn:microsoft.com/office/officeart/2018/2/layout/IconCircleList"/>
    <dgm:cxn modelId="{ECD7D351-2260-40BF-B367-0DB80D837036}" type="presParOf" srcId="{CD83022D-8ABC-4FA2-9DAA-258D2724CE49}" destId="{DD68308A-1CFB-4972-8B15-51B4936E826B}" srcOrd="2" destOrd="0" presId="urn:microsoft.com/office/officeart/2018/2/layout/IconCircleList"/>
    <dgm:cxn modelId="{A5AA90CB-BE8A-41FC-974B-D6ACEEA8C35E}" type="presParOf" srcId="{CD83022D-8ABC-4FA2-9DAA-258D2724CE49}" destId="{2C22A0DB-357C-4FB7-A379-23C49B2406C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E67ACF-AC2A-4270-AE13-80A4F35CDFD5}"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3F630823-12E8-4D3B-817A-25309B6C652B}">
      <dgm:prSet/>
      <dgm:spPr/>
      <dgm:t>
        <a:bodyPr/>
        <a:lstStyle/>
        <a:p>
          <a:r>
            <a:rPr lang="en-US" b="0" i="0"/>
            <a:t>Measures of variation are used to describe how spread out a set of data is.</a:t>
          </a:r>
          <a:endParaRPr lang="en-US"/>
        </a:p>
      </dgm:t>
    </dgm:pt>
    <dgm:pt modelId="{1A4F5A8E-5799-4EC3-8851-268B619C2D14}" type="parTrans" cxnId="{9B3EA8E1-4E74-41E5-9AB8-69F2D1EE51D2}">
      <dgm:prSet/>
      <dgm:spPr/>
      <dgm:t>
        <a:bodyPr/>
        <a:lstStyle/>
        <a:p>
          <a:endParaRPr lang="en-US"/>
        </a:p>
      </dgm:t>
    </dgm:pt>
    <dgm:pt modelId="{57516EC7-EC45-4D47-8086-B2F6603B4B97}" type="sibTrans" cxnId="{9B3EA8E1-4E74-41E5-9AB8-69F2D1EE51D2}">
      <dgm:prSet/>
      <dgm:spPr/>
      <dgm:t>
        <a:bodyPr/>
        <a:lstStyle/>
        <a:p>
          <a:endParaRPr lang="en-US"/>
        </a:p>
      </dgm:t>
    </dgm:pt>
    <dgm:pt modelId="{59028699-66B4-4CA3-9ACF-CE5032024BD8}">
      <dgm:prSet/>
      <dgm:spPr/>
      <dgm:t>
        <a:bodyPr/>
        <a:lstStyle/>
        <a:p>
          <a:r>
            <a:rPr lang="en-US" b="0" i="0" dirty="0"/>
            <a:t>The three measures of variation are </a:t>
          </a:r>
          <a:r>
            <a:rPr lang="en-US" b="1" i="0" dirty="0"/>
            <a:t>range</a:t>
          </a:r>
          <a:r>
            <a:rPr lang="en-US" b="0" i="0" dirty="0"/>
            <a:t>, </a:t>
          </a:r>
          <a:r>
            <a:rPr lang="en-US" b="1" i="0" dirty="0"/>
            <a:t>interquartile range</a:t>
          </a:r>
          <a:r>
            <a:rPr lang="en-US" b="0" i="0" dirty="0"/>
            <a:t>, and </a:t>
          </a:r>
          <a:r>
            <a:rPr lang="en-US" b="1" i="0" dirty="0"/>
            <a:t>mean absolute deviation</a:t>
          </a:r>
          <a:r>
            <a:rPr lang="en-US" b="0" i="0" dirty="0"/>
            <a:t>.</a:t>
          </a:r>
          <a:endParaRPr lang="en-US" dirty="0"/>
        </a:p>
      </dgm:t>
    </dgm:pt>
    <dgm:pt modelId="{6164C4EC-06BB-44D1-88AE-BC78E63EBF84}" type="parTrans" cxnId="{B5906781-EC5F-4DF3-AE6C-AD5F960D3704}">
      <dgm:prSet/>
      <dgm:spPr/>
      <dgm:t>
        <a:bodyPr/>
        <a:lstStyle/>
        <a:p>
          <a:endParaRPr lang="en-US"/>
        </a:p>
      </dgm:t>
    </dgm:pt>
    <dgm:pt modelId="{F9D5A0F4-EEE7-4701-9786-29C3982ACB48}" type="sibTrans" cxnId="{B5906781-EC5F-4DF3-AE6C-AD5F960D3704}">
      <dgm:prSet/>
      <dgm:spPr/>
      <dgm:t>
        <a:bodyPr/>
        <a:lstStyle/>
        <a:p>
          <a:endParaRPr lang="en-US"/>
        </a:p>
      </dgm:t>
    </dgm:pt>
    <dgm:pt modelId="{0F78D90B-7274-4BC7-8882-F413F0DF9B8D}" type="pres">
      <dgm:prSet presAssocID="{85E67ACF-AC2A-4270-AE13-80A4F35CDFD5}" presName="root" presStyleCnt="0">
        <dgm:presLayoutVars>
          <dgm:dir/>
          <dgm:resizeHandles val="exact"/>
        </dgm:presLayoutVars>
      </dgm:prSet>
      <dgm:spPr/>
    </dgm:pt>
    <dgm:pt modelId="{E4A47EB4-1B55-4B7C-B617-15A0D3EA1C3B}" type="pres">
      <dgm:prSet presAssocID="{3F630823-12E8-4D3B-817A-25309B6C652B}" presName="compNode" presStyleCnt="0"/>
      <dgm:spPr/>
    </dgm:pt>
    <dgm:pt modelId="{72C5D180-0A95-4C0F-8800-9ED20C919ECD}" type="pres">
      <dgm:prSet presAssocID="{3F630823-12E8-4D3B-817A-25309B6C652B}" presName="bgRect" presStyleLbl="bgShp" presStyleIdx="0" presStyleCnt="2"/>
      <dgm:spPr/>
    </dgm:pt>
    <dgm:pt modelId="{11B3ACE1-DC8E-468E-B21C-FD60512387B6}" type="pres">
      <dgm:prSet presAssocID="{3F630823-12E8-4D3B-817A-25309B6C652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304B5714-7FEE-4523-A0E6-D7071C3F904E}" type="pres">
      <dgm:prSet presAssocID="{3F630823-12E8-4D3B-817A-25309B6C652B}" presName="spaceRect" presStyleCnt="0"/>
      <dgm:spPr/>
    </dgm:pt>
    <dgm:pt modelId="{43A39946-0157-4165-B631-A7B740938E6F}" type="pres">
      <dgm:prSet presAssocID="{3F630823-12E8-4D3B-817A-25309B6C652B}" presName="parTx" presStyleLbl="revTx" presStyleIdx="0" presStyleCnt="2">
        <dgm:presLayoutVars>
          <dgm:chMax val="0"/>
          <dgm:chPref val="0"/>
        </dgm:presLayoutVars>
      </dgm:prSet>
      <dgm:spPr/>
    </dgm:pt>
    <dgm:pt modelId="{F4F909D2-DC9E-4E75-8416-FEBC64EC813B}" type="pres">
      <dgm:prSet presAssocID="{57516EC7-EC45-4D47-8086-B2F6603B4B97}" presName="sibTrans" presStyleCnt="0"/>
      <dgm:spPr/>
    </dgm:pt>
    <dgm:pt modelId="{83DEAFE6-2A6F-45AA-BB6C-75D35FE3207B}" type="pres">
      <dgm:prSet presAssocID="{59028699-66B4-4CA3-9ACF-CE5032024BD8}" presName="compNode" presStyleCnt="0"/>
      <dgm:spPr/>
    </dgm:pt>
    <dgm:pt modelId="{0BBE9BC7-3E90-4E92-AF87-ABF42CE0F6C8}" type="pres">
      <dgm:prSet presAssocID="{59028699-66B4-4CA3-9ACF-CE5032024BD8}" presName="bgRect" presStyleLbl="bgShp" presStyleIdx="1" presStyleCnt="2"/>
      <dgm:spPr/>
    </dgm:pt>
    <dgm:pt modelId="{D19A0562-B1A9-4EA2-B3DE-3C7198847B53}" type="pres">
      <dgm:prSet presAssocID="{59028699-66B4-4CA3-9ACF-CE5032024BD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Pie Chart"/>
        </a:ext>
      </dgm:extLst>
    </dgm:pt>
    <dgm:pt modelId="{18F88335-05D8-4565-884D-5C89EF82F35E}" type="pres">
      <dgm:prSet presAssocID="{59028699-66B4-4CA3-9ACF-CE5032024BD8}" presName="spaceRect" presStyleCnt="0"/>
      <dgm:spPr/>
    </dgm:pt>
    <dgm:pt modelId="{84FA8AC9-B53A-46C4-B2A1-7B4CCE841495}" type="pres">
      <dgm:prSet presAssocID="{59028699-66B4-4CA3-9ACF-CE5032024BD8}" presName="parTx" presStyleLbl="revTx" presStyleIdx="1" presStyleCnt="2">
        <dgm:presLayoutVars>
          <dgm:chMax val="0"/>
          <dgm:chPref val="0"/>
        </dgm:presLayoutVars>
      </dgm:prSet>
      <dgm:spPr/>
    </dgm:pt>
  </dgm:ptLst>
  <dgm:cxnLst>
    <dgm:cxn modelId="{D49B885A-92FF-4AE3-AA74-09F876713ECE}" type="presOf" srcId="{59028699-66B4-4CA3-9ACF-CE5032024BD8}" destId="{84FA8AC9-B53A-46C4-B2A1-7B4CCE841495}" srcOrd="0" destOrd="0" presId="urn:microsoft.com/office/officeart/2018/2/layout/IconVerticalSolidList"/>
    <dgm:cxn modelId="{B5906781-EC5F-4DF3-AE6C-AD5F960D3704}" srcId="{85E67ACF-AC2A-4270-AE13-80A4F35CDFD5}" destId="{59028699-66B4-4CA3-9ACF-CE5032024BD8}" srcOrd="1" destOrd="0" parTransId="{6164C4EC-06BB-44D1-88AE-BC78E63EBF84}" sibTransId="{F9D5A0F4-EEE7-4701-9786-29C3982ACB48}"/>
    <dgm:cxn modelId="{9B3EA8E1-4E74-41E5-9AB8-69F2D1EE51D2}" srcId="{85E67ACF-AC2A-4270-AE13-80A4F35CDFD5}" destId="{3F630823-12E8-4D3B-817A-25309B6C652B}" srcOrd="0" destOrd="0" parTransId="{1A4F5A8E-5799-4EC3-8851-268B619C2D14}" sibTransId="{57516EC7-EC45-4D47-8086-B2F6603B4B97}"/>
    <dgm:cxn modelId="{8FB248F1-319E-46FA-8752-E5734FEC5BD5}" type="presOf" srcId="{85E67ACF-AC2A-4270-AE13-80A4F35CDFD5}" destId="{0F78D90B-7274-4BC7-8882-F413F0DF9B8D}" srcOrd="0" destOrd="0" presId="urn:microsoft.com/office/officeart/2018/2/layout/IconVerticalSolidList"/>
    <dgm:cxn modelId="{452959F1-E1F4-40DD-A988-C609F44D5BCB}" type="presOf" srcId="{3F630823-12E8-4D3B-817A-25309B6C652B}" destId="{43A39946-0157-4165-B631-A7B740938E6F}" srcOrd="0" destOrd="0" presId="urn:microsoft.com/office/officeart/2018/2/layout/IconVerticalSolidList"/>
    <dgm:cxn modelId="{39643479-17D8-40DF-BC16-D3D53158F238}" type="presParOf" srcId="{0F78D90B-7274-4BC7-8882-F413F0DF9B8D}" destId="{E4A47EB4-1B55-4B7C-B617-15A0D3EA1C3B}" srcOrd="0" destOrd="0" presId="urn:microsoft.com/office/officeart/2018/2/layout/IconVerticalSolidList"/>
    <dgm:cxn modelId="{1676813A-B56B-472E-8FA9-00150883883E}" type="presParOf" srcId="{E4A47EB4-1B55-4B7C-B617-15A0D3EA1C3B}" destId="{72C5D180-0A95-4C0F-8800-9ED20C919ECD}" srcOrd="0" destOrd="0" presId="urn:microsoft.com/office/officeart/2018/2/layout/IconVerticalSolidList"/>
    <dgm:cxn modelId="{65F995EE-F12D-4AE5-BDFB-DEBC79A2034D}" type="presParOf" srcId="{E4A47EB4-1B55-4B7C-B617-15A0D3EA1C3B}" destId="{11B3ACE1-DC8E-468E-B21C-FD60512387B6}" srcOrd="1" destOrd="0" presId="urn:microsoft.com/office/officeart/2018/2/layout/IconVerticalSolidList"/>
    <dgm:cxn modelId="{3A9CB703-309E-4AE5-99BF-7B75B5819D04}" type="presParOf" srcId="{E4A47EB4-1B55-4B7C-B617-15A0D3EA1C3B}" destId="{304B5714-7FEE-4523-A0E6-D7071C3F904E}" srcOrd="2" destOrd="0" presId="urn:microsoft.com/office/officeart/2018/2/layout/IconVerticalSolidList"/>
    <dgm:cxn modelId="{49613245-1250-423A-AC2F-F88F54679B26}" type="presParOf" srcId="{E4A47EB4-1B55-4B7C-B617-15A0D3EA1C3B}" destId="{43A39946-0157-4165-B631-A7B740938E6F}" srcOrd="3" destOrd="0" presId="urn:microsoft.com/office/officeart/2018/2/layout/IconVerticalSolidList"/>
    <dgm:cxn modelId="{78B4D3D7-09D6-4DF8-8113-31CFC92D8FEE}" type="presParOf" srcId="{0F78D90B-7274-4BC7-8882-F413F0DF9B8D}" destId="{F4F909D2-DC9E-4E75-8416-FEBC64EC813B}" srcOrd="1" destOrd="0" presId="urn:microsoft.com/office/officeart/2018/2/layout/IconVerticalSolidList"/>
    <dgm:cxn modelId="{C2F3B180-BD8E-4412-A7C6-656907B24102}" type="presParOf" srcId="{0F78D90B-7274-4BC7-8882-F413F0DF9B8D}" destId="{83DEAFE6-2A6F-45AA-BB6C-75D35FE3207B}" srcOrd="2" destOrd="0" presId="urn:microsoft.com/office/officeart/2018/2/layout/IconVerticalSolidList"/>
    <dgm:cxn modelId="{EC6B091A-6C6D-4199-95C0-1C50F6827FE2}" type="presParOf" srcId="{83DEAFE6-2A6F-45AA-BB6C-75D35FE3207B}" destId="{0BBE9BC7-3E90-4E92-AF87-ABF42CE0F6C8}" srcOrd="0" destOrd="0" presId="urn:microsoft.com/office/officeart/2018/2/layout/IconVerticalSolidList"/>
    <dgm:cxn modelId="{A27BFEE3-6435-4497-BA14-11B8F2F84E73}" type="presParOf" srcId="{83DEAFE6-2A6F-45AA-BB6C-75D35FE3207B}" destId="{D19A0562-B1A9-4EA2-B3DE-3C7198847B53}" srcOrd="1" destOrd="0" presId="urn:microsoft.com/office/officeart/2018/2/layout/IconVerticalSolidList"/>
    <dgm:cxn modelId="{AD025733-3634-41EC-B621-C3CE5E45F62F}" type="presParOf" srcId="{83DEAFE6-2A6F-45AA-BB6C-75D35FE3207B}" destId="{18F88335-05D8-4565-884D-5C89EF82F35E}" srcOrd="2" destOrd="0" presId="urn:microsoft.com/office/officeart/2018/2/layout/IconVerticalSolidList"/>
    <dgm:cxn modelId="{745F5BD4-3559-4EF7-9193-5BAB3C66DAAB}" type="presParOf" srcId="{83DEAFE6-2A6F-45AA-BB6C-75D35FE3207B}" destId="{84FA8AC9-B53A-46C4-B2A1-7B4CCE84149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A09B61-F0D1-480F-9B65-C7F17F5B56F2}" type="doc">
      <dgm:prSet loTypeId="urn:microsoft.com/office/officeart/2018/5/layout/IconLeaf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FC122F2-8877-4882-860F-906B1E675867}">
      <dgm:prSet custT="1"/>
      <dgm:spPr/>
      <dgm:t>
        <a:bodyPr/>
        <a:lstStyle/>
        <a:p>
          <a:pPr>
            <a:defRPr cap="all"/>
          </a:pPr>
          <a:r>
            <a:rPr lang="en-US" sz="1800" dirty="0"/>
            <a:t>Range is the difference between the largest and smallest values in a data set.</a:t>
          </a:r>
        </a:p>
      </dgm:t>
    </dgm:pt>
    <dgm:pt modelId="{702C072D-9342-41C0-A8B4-BF5F8807BC6F}" type="parTrans" cxnId="{6FD407F5-B0EB-49A8-96A2-79ED7FC8BA89}">
      <dgm:prSet/>
      <dgm:spPr/>
      <dgm:t>
        <a:bodyPr/>
        <a:lstStyle/>
        <a:p>
          <a:endParaRPr lang="en-US"/>
        </a:p>
      </dgm:t>
    </dgm:pt>
    <dgm:pt modelId="{2237DE47-5B6E-454A-A1EA-95A373CE1CA0}" type="sibTrans" cxnId="{6FD407F5-B0EB-49A8-96A2-79ED7FC8BA89}">
      <dgm:prSet/>
      <dgm:spPr/>
      <dgm:t>
        <a:bodyPr/>
        <a:lstStyle/>
        <a:p>
          <a:endParaRPr lang="en-US"/>
        </a:p>
      </dgm:t>
    </dgm:pt>
    <dgm:pt modelId="{22BDC4D4-A755-4C6D-BB7D-849DBE8A6713}">
      <dgm:prSet custT="1"/>
      <dgm:spPr/>
      <dgm:t>
        <a:bodyPr/>
        <a:lstStyle/>
        <a:p>
          <a:pPr>
            <a:defRPr cap="all"/>
          </a:pPr>
          <a:r>
            <a:rPr lang="en-US" sz="1800" dirty="0"/>
            <a:t>Interquartile range is the range of the middle 50% of the data, ignoring the highest and lowest values.</a:t>
          </a:r>
        </a:p>
      </dgm:t>
    </dgm:pt>
    <dgm:pt modelId="{F11368E1-6984-4C94-8AF0-8406D2F6314D}" type="parTrans" cxnId="{220087C5-4132-402D-96D5-361FAE4AB305}">
      <dgm:prSet/>
      <dgm:spPr/>
      <dgm:t>
        <a:bodyPr/>
        <a:lstStyle/>
        <a:p>
          <a:endParaRPr lang="en-US"/>
        </a:p>
      </dgm:t>
    </dgm:pt>
    <dgm:pt modelId="{4AD695D4-BB64-443D-900F-0C11EB4E5C4E}" type="sibTrans" cxnId="{220087C5-4132-402D-96D5-361FAE4AB305}">
      <dgm:prSet/>
      <dgm:spPr/>
      <dgm:t>
        <a:bodyPr/>
        <a:lstStyle/>
        <a:p>
          <a:endParaRPr lang="en-US"/>
        </a:p>
      </dgm:t>
    </dgm:pt>
    <dgm:pt modelId="{8019E226-03BB-4A1A-B9D2-EB63B5899F44}" type="pres">
      <dgm:prSet presAssocID="{13A09B61-F0D1-480F-9B65-C7F17F5B56F2}" presName="root" presStyleCnt="0">
        <dgm:presLayoutVars>
          <dgm:dir/>
          <dgm:resizeHandles val="exact"/>
        </dgm:presLayoutVars>
      </dgm:prSet>
      <dgm:spPr/>
    </dgm:pt>
    <dgm:pt modelId="{BA9825FA-7C89-44EC-ADFD-E56C73E7EFAB}" type="pres">
      <dgm:prSet presAssocID="{5FC122F2-8877-4882-860F-906B1E675867}" presName="compNode" presStyleCnt="0"/>
      <dgm:spPr/>
    </dgm:pt>
    <dgm:pt modelId="{6D4E55DD-ECF5-4313-AC3B-B95F6471B9B5}" type="pres">
      <dgm:prSet presAssocID="{5FC122F2-8877-4882-860F-906B1E675867}" presName="iconBgRect" presStyleLbl="bgShp" presStyleIdx="0" presStyleCnt="2"/>
      <dgm:spPr>
        <a:prstGeom prst="round2DiagRect">
          <a:avLst>
            <a:gd name="adj1" fmla="val 29727"/>
            <a:gd name="adj2" fmla="val 0"/>
          </a:avLst>
        </a:prstGeom>
      </dgm:spPr>
    </dgm:pt>
    <dgm:pt modelId="{6C98C6A9-EE94-4691-8714-5113BDF3D05A}" type="pres">
      <dgm:prSet presAssocID="{5FC122F2-8877-4882-860F-906B1E67586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870F9954-B86B-403C-A077-35643E1318CB}" type="pres">
      <dgm:prSet presAssocID="{5FC122F2-8877-4882-860F-906B1E675867}" presName="spaceRect" presStyleCnt="0"/>
      <dgm:spPr/>
    </dgm:pt>
    <dgm:pt modelId="{18C75670-26D0-43F8-A182-217B8EEF124C}" type="pres">
      <dgm:prSet presAssocID="{5FC122F2-8877-4882-860F-906B1E675867}" presName="textRect" presStyleLbl="revTx" presStyleIdx="0" presStyleCnt="2">
        <dgm:presLayoutVars>
          <dgm:chMax val="1"/>
          <dgm:chPref val="1"/>
        </dgm:presLayoutVars>
      </dgm:prSet>
      <dgm:spPr/>
    </dgm:pt>
    <dgm:pt modelId="{8C9353B4-4DC7-4771-B5F3-F75C19AA3F72}" type="pres">
      <dgm:prSet presAssocID="{2237DE47-5B6E-454A-A1EA-95A373CE1CA0}" presName="sibTrans" presStyleCnt="0"/>
      <dgm:spPr/>
    </dgm:pt>
    <dgm:pt modelId="{835CC0AB-C24A-4591-8DB4-1E46EACC2E4C}" type="pres">
      <dgm:prSet presAssocID="{22BDC4D4-A755-4C6D-BB7D-849DBE8A6713}" presName="compNode" presStyleCnt="0"/>
      <dgm:spPr/>
    </dgm:pt>
    <dgm:pt modelId="{BC9050E1-BD0F-4A70-841C-017F41707BA3}" type="pres">
      <dgm:prSet presAssocID="{22BDC4D4-A755-4C6D-BB7D-849DBE8A6713}" presName="iconBgRect" presStyleLbl="bgShp" presStyleIdx="1" presStyleCnt="2"/>
      <dgm:spPr>
        <a:prstGeom prst="round2DiagRect">
          <a:avLst>
            <a:gd name="adj1" fmla="val 29727"/>
            <a:gd name="adj2" fmla="val 0"/>
          </a:avLst>
        </a:prstGeom>
      </dgm:spPr>
    </dgm:pt>
    <dgm:pt modelId="{28E61CAD-98A3-4C04-BF6F-C7C38B2E2E81}" type="pres">
      <dgm:prSet presAssocID="{22BDC4D4-A755-4C6D-BB7D-849DBE8A671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search"/>
        </a:ext>
      </dgm:extLst>
    </dgm:pt>
    <dgm:pt modelId="{4D5D9EA6-8D10-4FC9-BF09-3CDAA5417162}" type="pres">
      <dgm:prSet presAssocID="{22BDC4D4-A755-4C6D-BB7D-849DBE8A6713}" presName="spaceRect" presStyleCnt="0"/>
      <dgm:spPr/>
    </dgm:pt>
    <dgm:pt modelId="{E46A3F2A-4A33-4AFA-9AC6-817713B9DA74}" type="pres">
      <dgm:prSet presAssocID="{22BDC4D4-A755-4C6D-BB7D-849DBE8A6713}" presName="textRect" presStyleLbl="revTx" presStyleIdx="1" presStyleCnt="2">
        <dgm:presLayoutVars>
          <dgm:chMax val="1"/>
          <dgm:chPref val="1"/>
        </dgm:presLayoutVars>
      </dgm:prSet>
      <dgm:spPr/>
    </dgm:pt>
  </dgm:ptLst>
  <dgm:cxnLst>
    <dgm:cxn modelId="{4B8F2903-2A00-42E5-B27B-C973DB25842E}" type="presOf" srcId="{13A09B61-F0D1-480F-9B65-C7F17F5B56F2}" destId="{8019E226-03BB-4A1A-B9D2-EB63B5899F44}" srcOrd="0" destOrd="0" presId="urn:microsoft.com/office/officeart/2018/5/layout/IconLeafLabelList"/>
    <dgm:cxn modelId="{EBB00944-B78E-4C9B-8468-30D4BD34A5B0}" type="presOf" srcId="{5FC122F2-8877-4882-860F-906B1E675867}" destId="{18C75670-26D0-43F8-A182-217B8EEF124C}" srcOrd="0" destOrd="0" presId="urn:microsoft.com/office/officeart/2018/5/layout/IconLeafLabelList"/>
    <dgm:cxn modelId="{E761A646-4054-489D-AB2F-F79EA672161A}" type="presOf" srcId="{22BDC4D4-A755-4C6D-BB7D-849DBE8A6713}" destId="{E46A3F2A-4A33-4AFA-9AC6-817713B9DA74}" srcOrd="0" destOrd="0" presId="urn:microsoft.com/office/officeart/2018/5/layout/IconLeafLabelList"/>
    <dgm:cxn modelId="{220087C5-4132-402D-96D5-361FAE4AB305}" srcId="{13A09B61-F0D1-480F-9B65-C7F17F5B56F2}" destId="{22BDC4D4-A755-4C6D-BB7D-849DBE8A6713}" srcOrd="1" destOrd="0" parTransId="{F11368E1-6984-4C94-8AF0-8406D2F6314D}" sibTransId="{4AD695D4-BB64-443D-900F-0C11EB4E5C4E}"/>
    <dgm:cxn modelId="{6FD407F5-B0EB-49A8-96A2-79ED7FC8BA89}" srcId="{13A09B61-F0D1-480F-9B65-C7F17F5B56F2}" destId="{5FC122F2-8877-4882-860F-906B1E675867}" srcOrd="0" destOrd="0" parTransId="{702C072D-9342-41C0-A8B4-BF5F8807BC6F}" sibTransId="{2237DE47-5B6E-454A-A1EA-95A373CE1CA0}"/>
    <dgm:cxn modelId="{99472827-1C15-4BD6-B84B-E0EBA6519F8F}" type="presParOf" srcId="{8019E226-03BB-4A1A-B9D2-EB63B5899F44}" destId="{BA9825FA-7C89-44EC-ADFD-E56C73E7EFAB}" srcOrd="0" destOrd="0" presId="urn:microsoft.com/office/officeart/2018/5/layout/IconLeafLabelList"/>
    <dgm:cxn modelId="{954A179C-ADFB-4AEC-A2E3-4F49593756C5}" type="presParOf" srcId="{BA9825FA-7C89-44EC-ADFD-E56C73E7EFAB}" destId="{6D4E55DD-ECF5-4313-AC3B-B95F6471B9B5}" srcOrd="0" destOrd="0" presId="urn:microsoft.com/office/officeart/2018/5/layout/IconLeafLabelList"/>
    <dgm:cxn modelId="{3318E5E7-056D-4BAA-8D3A-76D9793D2F2E}" type="presParOf" srcId="{BA9825FA-7C89-44EC-ADFD-E56C73E7EFAB}" destId="{6C98C6A9-EE94-4691-8714-5113BDF3D05A}" srcOrd="1" destOrd="0" presId="urn:microsoft.com/office/officeart/2018/5/layout/IconLeafLabelList"/>
    <dgm:cxn modelId="{823BC136-6D70-4FBB-B94D-67E3FDCE648E}" type="presParOf" srcId="{BA9825FA-7C89-44EC-ADFD-E56C73E7EFAB}" destId="{870F9954-B86B-403C-A077-35643E1318CB}" srcOrd="2" destOrd="0" presId="urn:microsoft.com/office/officeart/2018/5/layout/IconLeafLabelList"/>
    <dgm:cxn modelId="{77CED7C3-E9A7-49C8-9480-2D0D1D068655}" type="presParOf" srcId="{BA9825FA-7C89-44EC-ADFD-E56C73E7EFAB}" destId="{18C75670-26D0-43F8-A182-217B8EEF124C}" srcOrd="3" destOrd="0" presId="urn:microsoft.com/office/officeart/2018/5/layout/IconLeafLabelList"/>
    <dgm:cxn modelId="{7641663E-2575-43FB-87C8-F7C897793776}" type="presParOf" srcId="{8019E226-03BB-4A1A-B9D2-EB63B5899F44}" destId="{8C9353B4-4DC7-4771-B5F3-F75C19AA3F72}" srcOrd="1" destOrd="0" presId="urn:microsoft.com/office/officeart/2018/5/layout/IconLeafLabelList"/>
    <dgm:cxn modelId="{4737FA06-D480-4C6C-A1D7-C67991A5DCEB}" type="presParOf" srcId="{8019E226-03BB-4A1A-B9D2-EB63B5899F44}" destId="{835CC0AB-C24A-4591-8DB4-1E46EACC2E4C}" srcOrd="2" destOrd="0" presId="urn:microsoft.com/office/officeart/2018/5/layout/IconLeafLabelList"/>
    <dgm:cxn modelId="{BD327B7C-7FBD-48F6-B697-F79744EC291D}" type="presParOf" srcId="{835CC0AB-C24A-4591-8DB4-1E46EACC2E4C}" destId="{BC9050E1-BD0F-4A70-841C-017F41707BA3}" srcOrd="0" destOrd="0" presId="urn:microsoft.com/office/officeart/2018/5/layout/IconLeafLabelList"/>
    <dgm:cxn modelId="{18B0425D-135A-48F1-968A-2950CCB4B97D}" type="presParOf" srcId="{835CC0AB-C24A-4591-8DB4-1E46EACC2E4C}" destId="{28E61CAD-98A3-4C04-BF6F-C7C38B2E2E81}" srcOrd="1" destOrd="0" presId="urn:microsoft.com/office/officeart/2018/5/layout/IconLeafLabelList"/>
    <dgm:cxn modelId="{5EEC3A0B-49DD-45D8-8A68-900D1F82BE20}" type="presParOf" srcId="{835CC0AB-C24A-4591-8DB4-1E46EACC2E4C}" destId="{4D5D9EA6-8D10-4FC9-BF09-3CDAA5417162}" srcOrd="2" destOrd="0" presId="urn:microsoft.com/office/officeart/2018/5/layout/IconLeafLabelList"/>
    <dgm:cxn modelId="{2615B421-E460-49A0-B272-FAC8B703B3A5}" type="presParOf" srcId="{835CC0AB-C24A-4591-8DB4-1E46EACC2E4C}" destId="{E46A3F2A-4A33-4AFA-9AC6-817713B9DA74}"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B05798-5E8D-42DE-9274-196EA764ABE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E82A776-6EC3-499D-BE89-2934315A8CD0}">
      <dgm:prSet custT="1"/>
      <dgm:spPr/>
      <dgm:t>
        <a:bodyPr/>
        <a:lstStyle/>
        <a:p>
          <a:r>
            <a:rPr lang="en-US" sz="1800" b="0" i="0"/>
            <a:t>Mean absolute deviation is the average distance of each data point from the mean of the data set.</a:t>
          </a:r>
          <a:endParaRPr lang="en-US" sz="1800"/>
        </a:p>
      </dgm:t>
    </dgm:pt>
    <dgm:pt modelId="{ACBFC211-9F2E-421D-AB8C-D2131B60AE3B}" type="parTrans" cxnId="{1FB0476C-A251-4B6B-9608-533F7FD3F1EC}">
      <dgm:prSet/>
      <dgm:spPr/>
      <dgm:t>
        <a:bodyPr/>
        <a:lstStyle/>
        <a:p>
          <a:endParaRPr lang="en-US" sz="1800"/>
        </a:p>
      </dgm:t>
    </dgm:pt>
    <dgm:pt modelId="{B1D952B5-0F59-4C12-AC48-4C9CC112C984}" type="sibTrans" cxnId="{1FB0476C-A251-4B6B-9608-533F7FD3F1EC}">
      <dgm:prSet/>
      <dgm:spPr/>
      <dgm:t>
        <a:bodyPr/>
        <a:lstStyle/>
        <a:p>
          <a:endParaRPr lang="en-US" sz="1800"/>
        </a:p>
      </dgm:t>
    </dgm:pt>
    <dgm:pt modelId="{93351D01-FC9A-4F73-AF11-1E49E621EF61}">
      <dgm:prSet custT="1"/>
      <dgm:spPr/>
      <dgm:t>
        <a:bodyPr/>
        <a:lstStyle/>
        <a:p>
          <a:r>
            <a:rPr lang="en-US" sz="1800" b="0" i="0"/>
            <a:t>Interquartile range only considers the middle 50% of the data, ignoring the highest and lowest values.</a:t>
          </a:r>
          <a:endParaRPr lang="en-US" sz="1800"/>
        </a:p>
      </dgm:t>
    </dgm:pt>
    <dgm:pt modelId="{954CD57D-13EF-4B7D-B227-DEE720B03DDD}" type="parTrans" cxnId="{F1A72380-A049-4B38-A1BC-805C6BBF5C95}">
      <dgm:prSet/>
      <dgm:spPr/>
      <dgm:t>
        <a:bodyPr/>
        <a:lstStyle/>
        <a:p>
          <a:endParaRPr lang="en-US" sz="1800"/>
        </a:p>
      </dgm:t>
    </dgm:pt>
    <dgm:pt modelId="{8A347C1E-1AF0-4D12-89C2-4C87A48A04F6}" type="sibTrans" cxnId="{F1A72380-A049-4B38-A1BC-805C6BBF5C95}">
      <dgm:prSet/>
      <dgm:spPr/>
      <dgm:t>
        <a:bodyPr/>
        <a:lstStyle/>
        <a:p>
          <a:endParaRPr lang="en-US" sz="1800"/>
        </a:p>
      </dgm:t>
    </dgm:pt>
    <dgm:pt modelId="{9C4F0492-3CC7-4F67-AAEF-C9EB1B5E7163}" type="pres">
      <dgm:prSet presAssocID="{47B05798-5E8D-42DE-9274-196EA764ABE2}" presName="root" presStyleCnt="0">
        <dgm:presLayoutVars>
          <dgm:dir/>
          <dgm:resizeHandles val="exact"/>
        </dgm:presLayoutVars>
      </dgm:prSet>
      <dgm:spPr/>
    </dgm:pt>
    <dgm:pt modelId="{F51F6A08-97EB-499C-A909-03213DE22A22}" type="pres">
      <dgm:prSet presAssocID="{2E82A776-6EC3-499D-BE89-2934315A8CD0}" presName="compNode" presStyleCnt="0"/>
      <dgm:spPr/>
    </dgm:pt>
    <dgm:pt modelId="{CA389C1C-9022-4472-8996-F60CF4B08C55}" type="pres">
      <dgm:prSet presAssocID="{2E82A776-6EC3-499D-BE89-2934315A8CD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2A3809FA-F107-4DEA-A1B6-299B85795C09}" type="pres">
      <dgm:prSet presAssocID="{2E82A776-6EC3-499D-BE89-2934315A8CD0}" presName="spaceRect" presStyleCnt="0"/>
      <dgm:spPr/>
    </dgm:pt>
    <dgm:pt modelId="{79D97269-BE46-439D-88E0-5A7CE98A1AA4}" type="pres">
      <dgm:prSet presAssocID="{2E82A776-6EC3-499D-BE89-2934315A8CD0}" presName="textRect" presStyleLbl="revTx" presStyleIdx="0" presStyleCnt="2">
        <dgm:presLayoutVars>
          <dgm:chMax val="1"/>
          <dgm:chPref val="1"/>
        </dgm:presLayoutVars>
      </dgm:prSet>
      <dgm:spPr/>
    </dgm:pt>
    <dgm:pt modelId="{29A4DF19-2071-475C-821B-BCC0698F9573}" type="pres">
      <dgm:prSet presAssocID="{B1D952B5-0F59-4C12-AC48-4C9CC112C984}" presName="sibTrans" presStyleCnt="0"/>
      <dgm:spPr/>
    </dgm:pt>
    <dgm:pt modelId="{55B2351C-12AA-473A-8337-F8214CAF65AB}" type="pres">
      <dgm:prSet presAssocID="{93351D01-FC9A-4F73-AF11-1E49E621EF61}" presName="compNode" presStyleCnt="0"/>
      <dgm:spPr/>
    </dgm:pt>
    <dgm:pt modelId="{FEDCE96C-51F1-4E32-B071-FD61C6F38029}" type="pres">
      <dgm:prSet presAssocID="{93351D01-FC9A-4F73-AF11-1E49E621EF6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search"/>
        </a:ext>
      </dgm:extLst>
    </dgm:pt>
    <dgm:pt modelId="{C6F8878E-D8A0-4239-A2CC-EE7975F19235}" type="pres">
      <dgm:prSet presAssocID="{93351D01-FC9A-4F73-AF11-1E49E621EF61}" presName="spaceRect" presStyleCnt="0"/>
      <dgm:spPr/>
    </dgm:pt>
    <dgm:pt modelId="{7B6441E7-FB44-47B0-8430-F9269DAFF4E6}" type="pres">
      <dgm:prSet presAssocID="{93351D01-FC9A-4F73-AF11-1E49E621EF61}" presName="textRect" presStyleLbl="revTx" presStyleIdx="1" presStyleCnt="2">
        <dgm:presLayoutVars>
          <dgm:chMax val="1"/>
          <dgm:chPref val="1"/>
        </dgm:presLayoutVars>
      </dgm:prSet>
      <dgm:spPr/>
    </dgm:pt>
  </dgm:ptLst>
  <dgm:cxnLst>
    <dgm:cxn modelId="{1FB0476C-A251-4B6B-9608-533F7FD3F1EC}" srcId="{47B05798-5E8D-42DE-9274-196EA764ABE2}" destId="{2E82A776-6EC3-499D-BE89-2934315A8CD0}" srcOrd="0" destOrd="0" parTransId="{ACBFC211-9F2E-421D-AB8C-D2131B60AE3B}" sibTransId="{B1D952B5-0F59-4C12-AC48-4C9CC112C984}"/>
    <dgm:cxn modelId="{F1A72380-A049-4B38-A1BC-805C6BBF5C95}" srcId="{47B05798-5E8D-42DE-9274-196EA764ABE2}" destId="{93351D01-FC9A-4F73-AF11-1E49E621EF61}" srcOrd="1" destOrd="0" parTransId="{954CD57D-13EF-4B7D-B227-DEE720B03DDD}" sibTransId="{8A347C1E-1AF0-4D12-89C2-4C87A48A04F6}"/>
    <dgm:cxn modelId="{E71B6691-A91A-4A46-BADE-A36B352A68FD}" type="presOf" srcId="{47B05798-5E8D-42DE-9274-196EA764ABE2}" destId="{9C4F0492-3CC7-4F67-AAEF-C9EB1B5E7163}" srcOrd="0" destOrd="0" presId="urn:microsoft.com/office/officeart/2018/2/layout/IconLabelList"/>
    <dgm:cxn modelId="{DC7912BC-0486-4365-824A-93A2B6555263}" type="presOf" srcId="{2E82A776-6EC3-499D-BE89-2934315A8CD0}" destId="{79D97269-BE46-439D-88E0-5A7CE98A1AA4}" srcOrd="0" destOrd="0" presId="urn:microsoft.com/office/officeart/2018/2/layout/IconLabelList"/>
    <dgm:cxn modelId="{13AA0DFE-E3A6-4842-8444-8062C89CA31A}" type="presOf" srcId="{93351D01-FC9A-4F73-AF11-1E49E621EF61}" destId="{7B6441E7-FB44-47B0-8430-F9269DAFF4E6}" srcOrd="0" destOrd="0" presId="urn:microsoft.com/office/officeart/2018/2/layout/IconLabelList"/>
    <dgm:cxn modelId="{9FAA0702-6751-42F3-B10F-10AE48430DEF}" type="presParOf" srcId="{9C4F0492-3CC7-4F67-AAEF-C9EB1B5E7163}" destId="{F51F6A08-97EB-499C-A909-03213DE22A22}" srcOrd="0" destOrd="0" presId="urn:microsoft.com/office/officeart/2018/2/layout/IconLabelList"/>
    <dgm:cxn modelId="{3E005966-5548-4AC4-9E16-87EEA578E2CD}" type="presParOf" srcId="{F51F6A08-97EB-499C-A909-03213DE22A22}" destId="{CA389C1C-9022-4472-8996-F60CF4B08C55}" srcOrd="0" destOrd="0" presId="urn:microsoft.com/office/officeart/2018/2/layout/IconLabelList"/>
    <dgm:cxn modelId="{E26F3B67-B68A-4B90-B580-D15900C76801}" type="presParOf" srcId="{F51F6A08-97EB-499C-A909-03213DE22A22}" destId="{2A3809FA-F107-4DEA-A1B6-299B85795C09}" srcOrd="1" destOrd="0" presId="urn:microsoft.com/office/officeart/2018/2/layout/IconLabelList"/>
    <dgm:cxn modelId="{76CC6A02-2A05-49AB-8420-438EFDC2BFE9}" type="presParOf" srcId="{F51F6A08-97EB-499C-A909-03213DE22A22}" destId="{79D97269-BE46-439D-88E0-5A7CE98A1AA4}" srcOrd="2" destOrd="0" presId="urn:microsoft.com/office/officeart/2018/2/layout/IconLabelList"/>
    <dgm:cxn modelId="{B7F1F1E1-3726-4572-BC29-356D3871CF44}" type="presParOf" srcId="{9C4F0492-3CC7-4F67-AAEF-C9EB1B5E7163}" destId="{29A4DF19-2071-475C-821B-BCC0698F9573}" srcOrd="1" destOrd="0" presId="urn:microsoft.com/office/officeart/2018/2/layout/IconLabelList"/>
    <dgm:cxn modelId="{799FCD38-F17D-4BC7-A9AD-A7EFC232DF42}" type="presParOf" srcId="{9C4F0492-3CC7-4F67-AAEF-C9EB1B5E7163}" destId="{55B2351C-12AA-473A-8337-F8214CAF65AB}" srcOrd="2" destOrd="0" presId="urn:microsoft.com/office/officeart/2018/2/layout/IconLabelList"/>
    <dgm:cxn modelId="{D46D7176-2F36-4D43-84B4-188B60AF1C8A}" type="presParOf" srcId="{55B2351C-12AA-473A-8337-F8214CAF65AB}" destId="{FEDCE96C-51F1-4E32-B071-FD61C6F38029}" srcOrd="0" destOrd="0" presId="urn:microsoft.com/office/officeart/2018/2/layout/IconLabelList"/>
    <dgm:cxn modelId="{C1E9A7F7-5DBC-4B9E-B1A6-FDB2E80646F8}" type="presParOf" srcId="{55B2351C-12AA-473A-8337-F8214CAF65AB}" destId="{C6F8878E-D8A0-4239-A2CC-EE7975F19235}" srcOrd="1" destOrd="0" presId="urn:microsoft.com/office/officeart/2018/2/layout/IconLabelList"/>
    <dgm:cxn modelId="{1C2250C3-9132-4103-80B8-63606F2CE988}" type="presParOf" srcId="{55B2351C-12AA-473A-8337-F8214CAF65AB}" destId="{7B6441E7-FB44-47B0-8430-F9269DAFF4E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B4EBAB-92A2-46BF-8B9E-BF63DBED6813}"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1CAF5BB2-0D0D-4CCB-8809-9C37D3C0A1AB}">
      <dgm:prSet/>
      <dgm:spPr/>
      <dgm:t>
        <a:bodyPr/>
        <a:lstStyle/>
        <a:p>
          <a:r>
            <a:rPr lang="en-US"/>
            <a:t>The best measure of variation depends on what you want to know about the data set.</a:t>
          </a:r>
        </a:p>
      </dgm:t>
    </dgm:pt>
    <dgm:pt modelId="{5735277D-C625-4ACC-A398-FE3EFE6371CA}" type="parTrans" cxnId="{3F94A287-2887-4009-8C6E-0D0E29F7D844}">
      <dgm:prSet/>
      <dgm:spPr/>
      <dgm:t>
        <a:bodyPr/>
        <a:lstStyle/>
        <a:p>
          <a:endParaRPr lang="en-US"/>
        </a:p>
      </dgm:t>
    </dgm:pt>
    <dgm:pt modelId="{E56AE6E8-DFBB-4413-B7C0-D7D60D6CEA0E}" type="sibTrans" cxnId="{3F94A287-2887-4009-8C6E-0D0E29F7D844}">
      <dgm:prSet/>
      <dgm:spPr/>
      <dgm:t>
        <a:bodyPr/>
        <a:lstStyle/>
        <a:p>
          <a:endParaRPr lang="en-US"/>
        </a:p>
      </dgm:t>
    </dgm:pt>
    <dgm:pt modelId="{F55600FE-B035-4C9C-9223-F76C2C1D7876}">
      <dgm:prSet/>
      <dgm:spPr/>
      <dgm:t>
        <a:bodyPr/>
        <a:lstStyle/>
        <a:p>
          <a:r>
            <a:rPr lang="en-US"/>
            <a:t>If you want a quick summary of the spread, use the range. If you want a more detailed measure, use interquartile range or mean absolute deviation.</a:t>
          </a:r>
        </a:p>
      </dgm:t>
    </dgm:pt>
    <dgm:pt modelId="{77F26043-A38C-406F-B78D-98DB8ED89D67}" type="parTrans" cxnId="{96439E9C-9530-4921-A0BF-6E4A93854258}">
      <dgm:prSet/>
      <dgm:spPr/>
      <dgm:t>
        <a:bodyPr/>
        <a:lstStyle/>
        <a:p>
          <a:endParaRPr lang="en-US"/>
        </a:p>
      </dgm:t>
    </dgm:pt>
    <dgm:pt modelId="{70AF0866-CC44-4630-BBCA-E1DC0CC7AD3A}" type="sibTrans" cxnId="{96439E9C-9530-4921-A0BF-6E4A93854258}">
      <dgm:prSet/>
      <dgm:spPr/>
      <dgm:t>
        <a:bodyPr/>
        <a:lstStyle/>
        <a:p>
          <a:endParaRPr lang="en-US"/>
        </a:p>
      </dgm:t>
    </dgm:pt>
    <dgm:pt modelId="{CD5C1AB5-8187-4AA3-AF53-E14B58975C8E}" type="pres">
      <dgm:prSet presAssocID="{54B4EBAB-92A2-46BF-8B9E-BF63DBED6813}" presName="hierChild1" presStyleCnt="0">
        <dgm:presLayoutVars>
          <dgm:chPref val="1"/>
          <dgm:dir/>
          <dgm:animOne val="branch"/>
          <dgm:animLvl val="lvl"/>
          <dgm:resizeHandles/>
        </dgm:presLayoutVars>
      </dgm:prSet>
      <dgm:spPr/>
    </dgm:pt>
    <dgm:pt modelId="{93A85FF3-954B-409E-8130-D5B7704AE50E}" type="pres">
      <dgm:prSet presAssocID="{1CAF5BB2-0D0D-4CCB-8809-9C37D3C0A1AB}" presName="hierRoot1" presStyleCnt="0"/>
      <dgm:spPr/>
    </dgm:pt>
    <dgm:pt modelId="{8BD1EE2A-184E-4B97-B811-6164C86B1342}" type="pres">
      <dgm:prSet presAssocID="{1CAF5BB2-0D0D-4CCB-8809-9C37D3C0A1AB}" presName="composite" presStyleCnt="0"/>
      <dgm:spPr/>
    </dgm:pt>
    <dgm:pt modelId="{C65042BC-6594-4975-8754-337827DBDE17}" type="pres">
      <dgm:prSet presAssocID="{1CAF5BB2-0D0D-4CCB-8809-9C37D3C0A1AB}" presName="background" presStyleLbl="node0" presStyleIdx="0" presStyleCnt="2"/>
      <dgm:spPr/>
    </dgm:pt>
    <dgm:pt modelId="{853EA037-BD88-452B-85F4-4752479E2C4F}" type="pres">
      <dgm:prSet presAssocID="{1CAF5BB2-0D0D-4CCB-8809-9C37D3C0A1AB}" presName="text" presStyleLbl="fgAcc0" presStyleIdx="0" presStyleCnt="2">
        <dgm:presLayoutVars>
          <dgm:chPref val="3"/>
        </dgm:presLayoutVars>
      </dgm:prSet>
      <dgm:spPr/>
    </dgm:pt>
    <dgm:pt modelId="{B39D0B01-97FC-4427-BE45-5210FB28C4BE}" type="pres">
      <dgm:prSet presAssocID="{1CAF5BB2-0D0D-4CCB-8809-9C37D3C0A1AB}" presName="hierChild2" presStyleCnt="0"/>
      <dgm:spPr/>
    </dgm:pt>
    <dgm:pt modelId="{1975FB59-E7A6-4EDE-B0DF-FD1500B8DC87}" type="pres">
      <dgm:prSet presAssocID="{F55600FE-B035-4C9C-9223-F76C2C1D7876}" presName="hierRoot1" presStyleCnt="0"/>
      <dgm:spPr/>
    </dgm:pt>
    <dgm:pt modelId="{964C8AF4-70C3-46AF-9037-85BB4E3843F5}" type="pres">
      <dgm:prSet presAssocID="{F55600FE-B035-4C9C-9223-F76C2C1D7876}" presName="composite" presStyleCnt="0"/>
      <dgm:spPr/>
    </dgm:pt>
    <dgm:pt modelId="{2316C234-490E-42D3-881D-55DD5C464B28}" type="pres">
      <dgm:prSet presAssocID="{F55600FE-B035-4C9C-9223-F76C2C1D7876}" presName="background" presStyleLbl="node0" presStyleIdx="1" presStyleCnt="2"/>
      <dgm:spPr/>
    </dgm:pt>
    <dgm:pt modelId="{45D6E114-6C83-431B-8657-D4FF47C6CA67}" type="pres">
      <dgm:prSet presAssocID="{F55600FE-B035-4C9C-9223-F76C2C1D7876}" presName="text" presStyleLbl="fgAcc0" presStyleIdx="1" presStyleCnt="2">
        <dgm:presLayoutVars>
          <dgm:chPref val="3"/>
        </dgm:presLayoutVars>
      </dgm:prSet>
      <dgm:spPr/>
    </dgm:pt>
    <dgm:pt modelId="{B635A3DC-C4A6-40B8-8C8A-AF262F6748BE}" type="pres">
      <dgm:prSet presAssocID="{F55600FE-B035-4C9C-9223-F76C2C1D7876}" presName="hierChild2" presStyleCnt="0"/>
      <dgm:spPr/>
    </dgm:pt>
  </dgm:ptLst>
  <dgm:cxnLst>
    <dgm:cxn modelId="{0F626B18-FBA4-4115-9FAD-44F6C5DE538B}" type="presOf" srcId="{54B4EBAB-92A2-46BF-8B9E-BF63DBED6813}" destId="{CD5C1AB5-8187-4AA3-AF53-E14B58975C8E}" srcOrd="0" destOrd="0" presId="urn:microsoft.com/office/officeart/2005/8/layout/hierarchy1"/>
    <dgm:cxn modelId="{D78D044E-BE02-4DE3-98F1-57200C9BE55C}" type="presOf" srcId="{1CAF5BB2-0D0D-4CCB-8809-9C37D3C0A1AB}" destId="{853EA037-BD88-452B-85F4-4752479E2C4F}" srcOrd="0" destOrd="0" presId="urn:microsoft.com/office/officeart/2005/8/layout/hierarchy1"/>
    <dgm:cxn modelId="{3F94A287-2887-4009-8C6E-0D0E29F7D844}" srcId="{54B4EBAB-92A2-46BF-8B9E-BF63DBED6813}" destId="{1CAF5BB2-0D0D-4CCB-8809-9C37D3C0A1AB}" srcOrd="0" destOrd="0" parTransId="{5735277D-C625-4ACC-A398-FE3EFE6371CA}" sibTransId="{E56AE6E8-DFBB-4413-B7C0-D7D60D6CEA0E}"/>
    <dgm:cxn modelId="{96439E9C-9530-4921-A0BF-6E4A93854258}" srcId="{54B4EBAB-92A2-46BF-8B9E-BF63DBED6813}" destId="{F55600FE-B035-4C9C-9223-F76C2C1D7876}" srcOrd="1" destOrd="0" parTransId="{77F26043-A38C-406F-B78D-98DB8ED89D67}" sibTransId="{70AF0866-CC44-4630-BBCA-E1DC0CC7AD3A}"/>
    <dgm:cxn modelId="{063042CD-193D-4084-B01D-97FBF54ED701}" type="presOf" srcId="{F55600FE-B035-4C9C-9223-F76C2C1D7876}" destId="{45D6E114-6C83-431B-8657-D4FF47C6CA67}" srcOrd="0" destOrd="0" presId="urn:microsoft.com/office/officeart/2005/8/layout/hierarchy1"/>
    <dgm:cxn modelId="{F1657215-27D1-4EAA-8E84-18518ECBBD44}" type="presParOf" srcId="{CD5C1AB5-8187-4AA3-AF53-E14B58975C8E}" destId="{93A85FF3-954B-409E-8130-D5B7704AE50E}" srcOrd="0" destOrd="0" presId="urn:microsoft.com/office/officeart/2005/8/layout/hierarchy1"/>
    <dgm:cxn modelId="{DF0F1BEB-C24B-4214-9A8A-1757371EAD3B}" type="presParOf" srcId="{93A85FF3-954B-409E-8130-D5B7704AE50E}" destId="{8BD1EE2A-184E-4B97-B811-6164C86B1342}" srcOrd="0" destOrd="0" presId="urn:microsoft.com/office/officeart/2005/8/layout/hierarchy1"/>
    <dgm:cxn modelId="{A97F7301-04ED-4880-8B7F-E2A809ED5BF5}" type="presParOf" srcId="{8BD1EE2A-184E-4B97-B811-6164C86B1342}" destId="{C65042BC-6594-4975-8754-337827DBDE17}" srcOrd="0" destOrd="0" presId="urn:microsoft.com/office/officeart/2005/8/layout/hierarchy1"/>
    <dgm:cxn modelId="{D6645A4E-FC12-4A2B-AA2F-06FF641D6472}" type="presParOf" srcId="{8BD1EE2A-184E-4B97-B811-6164C86B1342}" destId="{853EA037-BD88-452B-85F4-4752479E2C4F}" srcOrd="1" destOrd="0" presId="urn:microsoft.com/office/officeart/2005/8/layout/hierarchy1"/>
    <dgm:cxn modelId="{7DB2E3E1-1E44-4C61-ADB4-4214F404C9BE}" type="presParOf" srcId="{93A85FF3-954B-409E-8130-D5B7704AE50E}" destId="{B39D0B01-97FC-4427-BE45-5210FB28C4BE}" srcOrd="1" destOrd="0" presId="urn:microsoft.com/office/officeart/2005/8/layout/hierarchy1"/>
    <dgm:cxn modelId="{D99B2B9A-9884-413A-8BEB-B998A60E4E80}" type="presParOf" srcId="{CD5C1AB5-8187-4AA3-AF53-E14B58975C8E}" destId="{1975FB59-E7A6-4EDE-B0DF-FD1500B8DC87}" srcOrd="1" destOrd="0" presId="urn:microsoft.com/office/officeart/2005/8/layout/hierarchy1"/>
    <dgm:cxn modelId="{A313C0CA-2E37-4760-9D35-6E044E073B7A}" type="presParOf" srcId="{1975FB59-E7A6-4EDE-B0DF-FD1500B8DC87}" destId="{964C8AF4-70C3-46AF-9037-85BB4E3843F5}" srcOrd="0" destOrd="0" presId="urn:microsoft.com/office/officeart/2005/8/layout/hierarchy1"/>
    <dgm:cxn modelId="{43E6A193-D0AD-47A7-9415-EC2430736781}" type="presParOf" srcId="{964C8AF4-70C3-46AF-9037-85BB4E3843F5}" destId="{2316C234-490E-42D3-881D-55DD5C464B28}" srcOrd="0" destOrd="0" presId="urn:microsoft.com/office/officeart/2005/8/layout/hierarchy1"/>
    <dgm:cxn modelId="{11F4EEB1-C2B9-4F21-A003-D942EDA4D51D}" type="presParOf" srcId="{964C8AF4-70C3-46AF-9037-85BB4E3843F5}" destId="{45D6E114-6C83-431B-8657-D4FF47C6CA67}" srcOrd="1" destOrd="0" presId="urn:microsoft.com/office/officeart/2005/8/layout/hierarchy1"/>
    <dgm:cxn modelId="{8DF4F92D-82FB-4A3B-9D7A-2A9A88D68D4C}" type="presParOf" srcId="{1975FB59-E7A6-4EDE-B0DF-FD1500B8DC87}" destId="{B635A3DC-C4A6-40B8-8C8A-AF262F6748B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FF5D30-9571-46E8-AE75-1C4C53D39E5B}"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FBF9331-E9ED-40C3-8B15-8447F2665E8B}">
      <dgm:prSet custT="1"/>
      <dgm:spPr/>
      <dgm:t>
        <a:bodyPr/>
        <a:lstStyle/>
        <a:p>
          <a:pPr>
            <a:lnSpc>
              <a:spcPct val="100000"/>
            </a:lnSpc>
            <a:defRPr cap="all"/>
          </a:pPr>
          <a:r>
            <a:rPr lang="en-US" sz="1600" b="0" i="0"/>
            <a:t>The range can be used to compare the heights of buildings in a city.</a:t>
          </a:r>
          <a:endParaRPr lang="en-US" sz="1600"/>
        </a:p>
      </dgm:t>
    </dgm:pt>
    <dgm:pt modelId="{EF7F91F6-DA37-4958-8505-B1900C1E04F4}" type="parTrans" cxnId="{F73A284B-7348-4857-B06B-968EE194277E}">
      <dgm:prSet/>
      <dgm:spPr/>
      <dgm:t>
        <a:bodyPr/>
        <a:lstStyle/>
        <a:p>
          <a:endParaRPr lang="en-US" sz="1600"/>
        </a:p>
      </dgm:t>
    </dgm:pt>
    <dgm:pt modelId="{8F892006-7DE0-4599-8F2B-43D18848B790}" type="sibTrans" cxnId="{F73A284B-7348-4857-B06B-968EE194277E}">
      <dgm:prSet/>
      <dgm:spPr/>
      <dgm:t>
        <a:bodyPr/>
        <a:lstStyle/>
        <a:p>
          <a:endParaRPr lang="en-US" sz="1600"/>
        </a:p>
      </dgm:t>
    </dgm:pt>
    <dgm:pt modelId="{CB694FA1-E452-46F6-8D42-A5BF75280A89}">
      <dgm:prSet custT="1"/>
      <dgm:spPr/>
      <dgm:t>
        <a:bodyPr/>
        <a:lstStyle/>
        <a:p>
          <a:pPr>
            <a:lnSpc>
              <a:spcPct val="100000"/>
            </a:lnSpc>
            <a:defRPr cap="all"/>
          </a:pPr>
          <a:r>
            <a:rPr lang="en-US" sz="1600" b="0" i="0"/>
            <a:t>Interquartile range can be used to compare the salaries of employees in a company.</a:t>
          </a:r>
          <a:endParaRPr lang="en-US" sz="1600"/>
        </a:p>
      </dgm:t>
    </dgm:pt>
    <dgm:pt modelId="{5655E9E5-39B9-46DD-A839-B94B7584EEF9}" type="parTrans" cxnId="{350651A3-5102-44F5-99D5-DD4A85B73B41}">
      <dgm:prSet/>
      <dgm:spPr/>
      <dgm:t>
        <a:bodyPr/>
        <a:lstStyle/>
        <a:p>
          <a:endParaRPr lang="en-US" sz="1600"/>
        </a:p>
      </dgm:t>
    </dgm:pt>
    <dgm:pt modelId="{4F316D10-D200-42DB-96D0-0C0000ACC031}" type="sibTrans" cxnId="{350651A3-5102-44F5-99D5-DD4A85B73B41}">
      <dgm:prSet/>
      <dgm:spPr/>
      <dgm:t>
        <a:bodyPr/>
        <a:lstStyle/>
        <a:p>
          <a:endParaRPr lang="en-US" sz="1600"/>
        </a:p>
      </dgm:t>
    </dgm:pt>
    <dgm:pt modelId="{7BF8EB6A-722B-4D6C-BAFA-A925B352C6A6}">
      <dgm:prSet custT="1"/>
      <dgm:spPr/>
      <dgm:t>
        <a:bodyPr/>
        <a:lstStyle/>
        <a:p>
          <a:pPr>
            <a:lnSpc>
              <a:spcPct val="100000"/>
            </a:lnSpc>
            <a:defRPr cap="all"/>
          </a:pPr>
          <a:r>
            <a:rPr lang="en-US" sz="1600" b="0" i="0"/>
            <a:t>Mean absolute deviation can be used to compare the accuracy of different measuring devices.</a:t>
          </a:r>
          <a:endParaRPr lang="en-US" sz="1600"/>
        </a:p>
      </dgm:t>
    </dgm:pt>
    <dgm:pt modelId="{5205DE27-4E0D-4617-A01D-CA2A9141C9EC}" type="parTrans" cxnId="{C8E913BB-8AC7-49CE-A431-69E07A6FAA8B}">
      <dgm:prSet/>
      <dgm:spPr/>
      <dgm:t>
        <a:bodyPr/>
        <a:lstStyle/>
        <a:p>
          <a:endParaRPr lang="en-US" sz="1600"/>
        </a:p>
      </dgm:t>
    </dgm:pt>
    <dgm:pt modelId="{2ACAB4D0-9535-45A9-B0C6-3550336A4EDA}" type="sibTrans" cxnId="{C8E913BB-8AC7-49CE-A431-69E07A6FAA8B}">
      <dgm:prSet/>
      <dgm:spPr/>
      <dgm:t>
        <a:bodyPr/>
        <a:lstStyle/>
        <a:p>
          <a:endParaRPr lang="en-US" sz="1600"/>
        </a:p>
      </dgm:t>
    </dgm:pt>
    <dgm:pt modelId="{E30530E6-FBA0-4F17-B598-B57791FFBC60}" type="pres">
      <dgm:prSet presAssocID="{1DFF5D30-9571-46E8-AE75-1C4C53D39E5B}" presName="root" presStyleCnt="0">
        <dgm:presLayoutVars>
          <dgm:dir/>
          <dgm:resizeHandles val="exact"/>
        </dgm:presLayoutVars>
      </dgm:prSet>
      <dgm:spPr/>
    </dgm:pt>
    <dgm:pt modelId="{A74541F7-775D-494A-8A69-2F751A6C32E3}" type="pres">
      <dgm:prSet presAssocID="{CFBF9331-E9ED-40C3-8B15-8447F2665E8B}" presName="compNode" presStyleCnt="0"/>
      <dgm:spPr/>
    </dgm:pt>
    <dgm:pt modelId="{1EA57109-DFB4-4932-9A30-A050654814E0}" type="pres">
      <dgm:prSet presAssocID="{CFBF9331-E9ED-40C3-8B15-8447F2665E8B}" presName="iconBgRect" presStyleLbl="bgShp" presStyleIdx="0" presStyleCnt="3"/>
      <dgm:spPr>
        <a:prstGeom prst="round2DiagRect">
          <a:avLst>
            <a:gd name="adj1" fmla="val 29727"/>
            <a:gd name="adj2" fmla="val 0"/>
          </a:avLst>
        </a:prstGeom>
      </dgm:spPr>
    </dgm:pt>
    <dgm:pt modelId="{301F21D7-DFDF-4862-86E8-CD8ED792FD55}" type="pres">
      <dgm:prSet presAssocID="{CFBF9331-E9ED-40C3-8B15-8447F2665E8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37BEAA02-960E-4A35-B723-13D7BEF4604F}" type="pres">
      <dgm:prSet presAssocID="{CFBF9331-E9ED-40C3-8B15-8447F2665E8B}" presName="spaceRect" presStyleCnt="0"/>
      <dgm:spPr/>
    </dgm:pt>
    <dgm:pt modelId="{09EAB6F4-D37D-44A4-B0AA-E025FF85FC6E}" type="pres">
      <dgm:prSet presAssocID="{CFBF9331-E9ED-40C3-8B15-8447F2665E8B}" presName="textRect" presStyleLbl="revTx" presStyleIdx="0" presStyleCnt="3">
        <dgm:presLayoutVars>
          <dgm:chMax val="1"/>
          <dgm:chPref val="1"/>
        </dgm:presLayoutVars>
      </dgm:prSet>
      <dgm:spPr/>
    </dgm:pt>
    <dgm:pt modelId="{A7709ABD-BD17-4EE1-8A8C-6372A5C3013B}" type="pres">
      <dgm:prSet presAssocID="{8F892006-7DE0-4599-8F2B-43D18848B790}" presName="sibTrans" presStyleCnt="0"/>
      <dgm:spPr/>
    </dgm:pt>
    <dgm:pt modelId="{13F82BC3-BB21-41D4-A090-FB0A344A0892}" type="pres">
      <dgm:prSet presAssocID="{CB694FA1-E452-46F6-8D42-A5BF75280A89}" presName="compNode" presStyleCnt="0"/>
      <dgm:spPr/>
    </dgm:pt>
    <dgm:pt modelId="{79424A75-F00C-4EB4-9435-867E21FA4EDA}" type="pres">
      <dgm:prSet presAssocID="{CB694FA1-E452-46F6-8D42-A5BF75280A89}" presName="iconBgRect" presStyleLbl="bgShp" presStyleIdx="1" presStyleCnt="3"/>
      <dgm:spPr>
        <a:prstGeom prst="round2DiagRect">
          <a:avLst>
            <a:gd name="adj1" fmla="val 29727"/>
            <a:gd name="adj2" fmla="val 0"/>
          </a:avLst>
        </a:prstGeom>
      </dgm:spPr>
    </dgm:pt>
    <dgm:pt modelId="{D2A3BA49-58F1-4923-9952-1F54AE9BFEC3}" type="pres">
      <dgm:prSet presAssocID="{CB694FA1-E452-46F6-8D42-A5BF75280A8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A0A8CEF8-6975-4801-95FE-6AC76F7ADAE7}" type="pres">
      <dgm:prSet presAssocID="{CB694FA1-E452-46F6-8D42-A5BF75280A89}" presName="spaceRect" presStyleCnt="0"/>
      <dgm:spPr/>
    </dgm:pt>
    <dgm:pt modelId="{15F0E8A0-5F24-49F8-9DB7-DE3596284489}" type="pres">
      <dgm:prSet presAssocID="{CB694FA1-E452-46F6-8D42-A5BF75280A89}" presName="textRect" presStyleLbl="revTx" presStyleIdx="1" presStyleCnt="3">
        <dgm:presLayoutVars>
          <dgm:chMax val="1"/>
          <dgm:chPref val="1"/>
        </dgm:presLayoutVars>
      </dgm:prSet>
      <dgm:spPr/>
    </dgm:pt>
    <dgm:pt modelId="{90C07E69-D795-47EA-AAB2-66F6BF80305D}" type="pres">
      <dgm:prSet presAssocID="{4F316D10-D200-42DB-96D0-0C0000ACC031}" presName="sibTrans" presStyleCnt="0"/>
      <dgm:spPr/>
    </dgm:pt>
    <dgm:pt modelId="{2C9D5D73-3F32-4045-A8F6-7CCB257F4E1B}" type="pres">
      <dgm:prSet presAssocID="{7BF8EB6A-722B-4D6C-BAFA-A925B352C6A6}" presName="compNode" presStyleCnt="0"/>
      <dgm:spPr/>
    </dgm:pt>
    <dgm:pt modelId="{0DD3FF1E-39CF-4178-8C34-99222AE9A07F}" type="pres">
      <dgm:prSet presAssocID="{7BF8EB6A-722B-4D6C-BAFA-A925B352C6A6}" presName="iconBgRect" presStyleLbl="bgShp" presStyleIdx="2" presStyleCnt="3"/>
      <dgm:spPr>
        <a:prstGeom prst="round2DiagRect">
          <a:avLst>
            <a:gd name="adj1" fmla="val 29727"/>
            <a:gd name="adj2" fmla="val 0"/>
          </a:avLst>
        </a:prstGeom>
      </dgm:spPr>
    </dgm:pt>
    <dgm:pt modelId="{358557D0-7490-482B-81BB-D6D4581F4D81}" type="pres">
      <dgm:prSet presAssocID="{7BF8EB6A-722B-4D6C-BAFA-A925B352C6A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ext>
      </dgm:extLst>
    </dgm:pt>
    <dgm:pt modelId="{7C949DAF-340A-4B8D-8B5F-D5CE6B8056E9}" type="pres">
      <dgm:prSet presAssocID="{7BF8EB6A-722B-4D6C-BAFA-A925B352C6A6}" presName="spaceRect" presStyleCnt="0"/>
      <dgm:spPr/>
    </dgm:pt>
    <dgm:pt modelId="{359B5849-B1DC-4447-8985-5BC50CFEA5C7}" type="pres">
      <dgm:prSet presAssocID="{7BF8EB6A-722B-4D6C-BAFA-A925B352C6A6}" presName="textRect" presStyleLbl="revTx" presStyleIdx="2" presStyleCnt="3">
        <dgm:presLayoutVars>
          <dgm:chMax val="1"/>
          <dgm:chPref val="1"/>
        </dgm:presLayoutVars>
      </dgm:prSet>
      <dgm:spPr/>
    </dgm:pt>
  </dgm:ptLst>
  <dgm:cxnLst>
    <dgm:cxn modelId="{AC711A07-AD74-4C40-AA25-004F7BBCBB32}" type="presOf" srcId="{CFBF9331-E9ED-40C3-8B15-8447F2665E8B}" destId="{09EAB6F4-D37D-44A4-B0AA-E025FF85FC6E}" srcOrd="0" destOrd="0" presId="urn:microsoft.com/office/officeart/2018/5/layout/IconLeafLabelList"/>
    <dgm:cxn modelId="{561C700A-5472-4B1C-9EDA-BDDFB426F637}" type="presOf" srcId="{1DFF5D30-9571-46E8-AE75-1C4C53D39E5B}" destId="{E30530E6-FBA0-4F17-B598-B57791FFBC60}" srcOrd="0" destOrd="0" presId="urn:microsoft.com/office/officeart/2018/5/layout/IconLeafLabelList"/>
    <dgm:cxn modelId="{0360AF45-0403-46BC-AE54-BF048CB39AF1}" type="presOf" srcId="{CB694FA1-E452-46F6-8D42-A5BF75280A89}" destId="{15F0E8A0-5F24-49F8-9DB7-DE3596284489}" srcOrd="0" destOrd="0" presId="urn:microsoft.com/office/officeart/2018/5/layout/IconLeafLabelList"/>
    <dgm:cxn modelId="{F698BB48-2167-4272-BD12-0E00F5BEEC16}" type="presOf" srcId="{7BF8EB6A-722B-4D6C-BAFA-A925B352C6A6}" destId="{359B5849-B1DC-4447-8985-5BC50CFEA5C7}" srcOrd="0" destOrd="0" presId="urn:microsoft.com/office/officeart/2018/5/layout/IconLeafLabelList"/>
    <dgm:cxn modelId="{F73A284B-7348-4857-B06B-968EE194277E}" srcId="{1DFF5D30-9571-46E8-AE75-1C4C53D39E5B}" destId="{CFBF9331-E9ED-40C3-8B15-8447F2665E8B}" srcOrd="0" destOrd="0" parTransId="{EF7F91F6-DA37-4958-8505-B1900C1E04F4}" sibTransId="{8F892006-7DE0-4599-8F2B-43D18848B790}"/>
    <dgm:cxn modelId="{350651A3-5102-44F5-99D5-DD4A85B73B41}" srcId="{1DFF5D30-9571-46E8-AE75-1C4C53D39E5B}" destId="{CB694FA1-E452-46F6-8D42-A5BF75280A89}" srcOrd="1" destOrd="0" parTransId="{5655E9E5-39B9-46DD-A839-B94B7584EEF9}" sibTransId="{4F316D10-D200-42DB-96D0-0C0000ACC031}"/>
    <dgm:cxn modelId="{C8E913BB-8AC7-49CE-A431-69E07A6FAA8B}" srcId="{1DFF5D30-9571-46E8-AE75-1C4C53D39E5B}" destId="{7BF8EB6A-722B-4D6C-BAFA-A925B352C6A6}" srcOrd="2" destOrd="0" parTransId="{5205DE27-4E0D-4617-A01D-CA2A9141C9EC}" sibTransId="{2ACAB4D0-9535-45A9-B0C6-3550336A4EDA}"/>
    <dgm:cxn modelId="{34407A50-DCE8-44F2-826B-C70691F3827E}" type="presParOf" srcId="{E30530E6-FBA0-4F17-B598-B57791FFBC60}" destId="{A74541F7-775D-494A-8A69-2F751A6C32E3}" srcOrd="0" destOrd="0" presId="urn:microsoft.com/office/officeart/2018/5/layout/IconLeafLabelList"/>
    <dgm:cxn modelId="{B4B6CBF8-AB95-454C-A077-CE3A043F9247}" type="presParOf" srcId="{A74541F7-775D-494A-8A69-2F751A6C32E3}" destId="{1EA57109-DFB4-4932-9A30-A050654814E0}" srcOrd="0" destOrd="0" presId="urn:microsoft.com/office/officeart/2018/5/layout/IconLeafLabelList"/>
    <dgm:cxn modelId="{21302127-482C-4958-BF0F-A2558664163E}" type="presParOf" srcId="{A74541F7-775D-494A-8A69-2F751A6C32E3}" destId="{301F21D7-DFDF-4862-86E8-CD8ED792FD55}" srcOrd="1" destOrd="0" presId="urn:microsoft.com/office/officeart/2018/5/layout/IconLeafLabelList"/>
    <dgm:cxn modelId="{9482C60A-2AD1-43BE-9316-8A5BB8670B91}" type="presParOf" srcId="{A74541F7-775D-494A-8A69-2F751A6C32E3}" destId="{37BEAA02-960E-4A35-B723-13D7BEF4604F}" srcOrd="2" destOrd="0" presId="urn:microsoft.com/office/officeart/2018/5/layout/IconLeafLabelList"/>
    <dgm:cxn modelId="{640B6CF4-2C0C-4079-B0DE-0712E435D5CC}" type="presParOf" srcId="{A74541F7-775D-494A-8A69-2F751A6C32E3}" destId="{09EAB6F4-D37D-44A4-B0AA-E025FF85FC6E}" srcOrd="3" destOrd="0" presId="urn:microsoft.com/office/officeart/2018/5/layout/IconLeafLabelList"/>
    <dgm:cxn modelId="{8B3F60F8-B3F6-4483-A555-4358AF061825}" type="presParOf" srcId="{E30530E6-FBA0-4F17-B598-B57791FFBC60}" destId="{A7709ABD-BD17-4EE1-8A8C-6372A5C3013B}" srcOrd="1" destOrd="0" presId="urn:microsoft.com/office/officeart/2018/5/layout/IconLeafLabelList"/>
    <dgm:cxn modelId="{2D69A6DC-59E4-437C-9581-6EACB23D671C}" type="presParOf" srcId="{E30530E6-FBA0-4F17-B598-B57791FFBC60}" destId="{13F82BC3-BB21-41D4-A090-FB0A344A0892}" srcOrd="2" destOrd="0" presId="urn:microsoft.com/office/officeart/2018/5/layout/IconLeafLabelList"/>
    <dgm:cxn modelId="{930AE010-D161-4E29-B670-B603456AC200}" type="presParOf" srcId="{13F82BC3-BB21-41D4-A090-FB0A344A0892}" destId="{79424A75-F00C-4EB4-9435-867E21FA4EDA}" srcOrd="0" destOrd="0" presId="urn:microsoft.com/office/officeart/2018/5/layout/IconLeafLabelList"/>
    <dgm:cxn modelId="{503B4034-AB52-47D6-8877-387334FA5A95}" type="presParOf" srcId="{13F82BC3-BB21-41D4-A090-FB0A344A0892}" destId="{D2A3BA49-58F1-4923-9952-1F54AE9BFEC3}" srcOrd="1" destOrd="0" presId="urn:microsoft.com/office/officeart/2018/5/layout/IconLeafLabelList"/>
    <dgm:cxn modelId="{36838B63-8F04-4178-9306-86BEB8FE515F}" type="presParOf" srcId="{13F82BC3-BB21-41D4-A090-FB0A344A0892}" destId="{A0A8CEF8-6975-4801-95FE-6AC76F7ADAE7}" srcOrd="2" destOrd="0" presId="urn:microsoft.com/office/officeart/2018/5/layout/IconLeafLabelList"/>
    <dgm:cxn modelId="{5AF5D505-46B6-4075-BA04-720A8A66B97B}" type="presParOf" srcId="{13F82BC3-BB21-41D4-A090-FB0A344A0892}" destId="{15F0E8A0-5F24-49F8-9DB7-DE3596284489}" srcOrd="3" destOrd="0" presId="urn:microsoft.com/office/officeart/2018/5/layout/IconLeafLabelList"/>
    <dgm:cxn modelId="{8FEA95CC-FAF6-419E-83A8-4A2CC2F0FD69}" type="presParOf" srcId="{E30530E6-FBA0-4F17-B598-B57791FFBC60}" destId="{90C07E69-D795-47EA-AAB2-66F6BF80305D}" srcOrd="3" destOrd="0" presId="urn:microsoft.com/office/officeart/2018/5/layout/IconLeafLabelList"/>
    <dgm:cxn modelId="{AED61639-1F60-4EB0-96D7-05CF2E2ADDFF}" type="presParOf" srcId="{E30530E6-FBA0-4F17-B598-B57791FFBC60}" destId="{2C9D5D73-3F32-4045-A8F6-7CCB257F4E1B}" srcOrd="4" destOrd="0" presId="urn:microsoft.com/office/officeart/2018/5/layout/IconLeafLabelList"/>
    <dgm:cxn modelId="{D4B2C70D-0ADC-438F-809F-9D3B32B042BE}" type="presParOf" srcId="{2C9D5D73-3F32-4045-A8F6-7CCB257F4E1B}" destId="{0DD3FF1E-39CF-4178-8C34-99222AE9A07F}" srcOrd="0" destOrd="0" presId="urn:microsoft.com/office/officeart/2018/5/layout/IconLeafLabelList"/>
    <dgm:cxn modelId="{CAEE1200-FED7-4277-921E-7CDB630F3389}" type="presParOf" srcId="{2C9D5D73-3F32-4045-A8F6-7CCB257F4E1B}" destId="{358557D0-7490-482B-81BB-D6D4581F4D81}" srcOrd="1" destOrd="0" presId="urn:microsoft.com/office/officeart/2018/5/layout/IconLeafLabelList"/>
    <dgm:cxn modelId="{A3654D6C-96E8-4596-BA2D-AE66F0A4AB1C}" type="presParOf" srcId="{2C9D5D73-3F32-4045-A8F6-7CCB257F4E1B}" destId="{7C949DAF-340A-4B8D-8B5F-D5CE6B8056E9}" srcOrd="2" destOrd="0" presId="urn:microsoft.com/office/officeart/2018/5/layout/IconLeafLabelList"/>
    <dgm:cxn modelId="{08363179-43DA-4557-A117-5B364E1660A5}" type="presParOf" srcId="{2C9D5D73-3F32-4045-A8F6-7CCB257F4E1B}" destId="{359B5849-B1DC-4447-8985-5BC50CFEA5C7}"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FD5B7-3C91-4652-A362-017F3FC570D4}">
      <dsp:nvSpPr>
        <dsp:cNvPr id="0" name=""/>
        <dsp:cNvSpPr/>
      </dsp:nvSpPr>
      <dsp:spPr>
        <a:xfrm>
          <a:off x="282221" y="368029"/>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EA91D-82AD-467A-BC01-86F2ED2E6566}">
      <dsp:nvSpPr>
        <dsp:cNvPr id="0" name=""/>
        <dsp:cNvSpPr/>
      </dsp:nvSpPr>
      <dsp:spPr>
        <a:xfrm>
          <a:off x="570337"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30AC94-0F0F-43AA-B025-08FBD0BD6F2A}">
      <dsp:nvSpPr>
        <dsp:cNvPr id="0" name=""/>
        <dsp:cNvSpPr/>
      </dsp:nvSpPr>
      <dsp:spPr>
        <a:xfrm>
          <a:off x="1948202"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0" i="0" kern="1200"/>
            <a:t>interquartile range (IQR) – measure of variability of a dataset that is the difference between the first quartile and third quartile </a:t>
          </a:r>
          <a:endParaRPr lang="en-US" sz="1900" kern="1200"/>
        </a:p>
      </dsp:txBody>
      <dsp:txXfrm>
        <a:off x="1948202" y="368029"/>
        <a:ext cx="3233964" cy="1371985"/>
      </dsp:txXfrm>
    </dsp:sp>
    <dsp:sp modelId="{313B2F59-18C2-42F7-A8AF-0DB7A5D41771}">
      <dsp:nvSpPr>
        <dsp:cNvPr id="0" name=""/>
        <dsp:cNvSpPr/>
      </dsp:nvSpPr>
      <dsp:spPr>
        <a:xfrm>
          <a:off x="5745661" y="368029"/>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3AD7BD-0C41-4FA1-841F-35B982E81532}">
      <dsp:nvSpPr>
        <dsp:cNvPr id="0" name=""/>
        <dsp:cNvSpPr/>
      </dsp:nvSpPr>
      <dsp:spPr>
        <a:xfrm>
          <a:off x="6033778"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6AEBDD-18B5-41CE-96A2-2DF3F61AB4EC}">
      <dsp:nvSpPr>
        <dsp:cNvPr id="0" name=""/>
        <dsp:cNvSpPr/>
      </dsp:nvSpPr>
      <dsp:spPr>
        <a:xfrm>
          <a:off x="7411643"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0" i="0" kern="1200"/>
            <a:t>mean absolute deviation (MAD) – measure of variability of a dataset that is the average distance between each data point and the mean </a:t>
          </a:r>
          <a:endParaRPr lang="en-US" sz="1900" kern="1200"/>
        </a:p>
      </dsp:txBody>
      <dsp:txXfrm>
        <a:off x="7411643" y="368029"/>
        <a:ext cx="3233964" cy="1371985"/>
      </dsp:txXfrm>
    </dsp:sp>
    <dsp:sp modelId="{663ECC38-96FB-4287-9843-63E2A252047E}">
      <dsp:nvSpPr>
        <dsp:cNvPr id="0" name=""/>
        <dsp:cNvSpPr/>
      </dsp:nvSpPr>
      <dsp:spPr>
        <a:xfrm>
          <a:off x="282221" y="2452790"/>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0C02AB-7871-41A2-B7B6-10DD80E5D9A8}">
      <dsp:nvSpPr>
        <dsp:cNvPr id="0" name=""/>
        <dsp:cNvSpPr/>
      </dsp:nvSpPr>
      <dsp:spPr>
        <a:xfrm>
          <a:off x="570337"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2EDF10-5D03-466A-89DB-827EB606185C}">
      <dsp:nvSpPr>
        <dsp:cNvPr id="0" name=""/>
        <dsp:cNvSpPr/>
      </dsp:nvSpPr>
      <dsp:spPr>
        <a:xfrm>
          <a:off x="1948202"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0" i="0" kern="1200"/>
            <a:t>range – measure of variability of a dataset that is the difference between the minimum and maximum values </a:t>
          </a:r>
          <a:endParaRPr lang="en-US" sz="1900" kern="1200"/>
        </a:p>
      </dsp:txBody>
      <dsp:txXfrm>
        <a:off x="1948202" y="2452790"/>
        <a:ext cx="3233964" cy="1371985"/>
      </dsp:txXfrm>
    </dsp:sp>
    <dsp:sp modelId="{621D49CB-246A-4698-80EF-45289D0806A6}">
      <dsp:nvSpPr>
        <dsp:cNvPr id="0" name=""/>
        <dsp:cNvSpPr/>
      </dsp:nvSpPr>
      <dsp:spPr>
        <a:xfrm>
          <a:off x="5745661" y="2452790"/>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10C3B8-BFB6-4E44-BBD3-40194E9E0DC8}">
      <dsp:nvSpPr>
        <dsp:cNvPr id="0" name=""/>
        <dsp:cNvSpPr/>
      </dsp:nvSpPr>
      <dsp:spPr>
        <a:xfrm>
          <a:off x="6033778"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22A0DB-357C-4FB7-A379-23C49B2406C4}">
      <dsp:nvSpPr>
        <dsp:cNvPr id="0" name=""/>
        <dsp:cNvSpPr/>
      </dsp:nvSpPr>
      <dsp:spPr>
        <a:xfrm>
          <a:off x="7411643"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0" i="0" kern="1200"/>
            <a:t>variability – measure of how spread out the values of a dataset are </a:t>
          </a:r>
          <a:endParaRPr lang="en-US" sz="1900" kern="1200"/>
        </a:p>
      </dsp:txBody>
      <dsp:txXfrm>
        <a:off x="7411643" y="2452790"/>
        <a:ext cx="3233964" cy="1371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5D180-0A95-4C0F-8800-9ED20C919ECD}">
      <dsp:nvSpPr>
        <dsp:cNvPr id="0" name=""/>
        <dsp:cNvSpPr/>
      </dsp:nvSpPr>
      <dsp:spPr>
        <a:xfrm>
          <a:off x="0" y="707092"/>
          <a:ext cx="10515600" cy="13054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B3ACE1-DC8E-468E-B21C-FD60512387B6}">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A39946-0157-4165-B631-A7B740938E6F}">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US" sz="2500" b="0" i="0" kern="1200"/>
            <a:t>Measures of variation are used to describe how spread out a set of data is.</a:t>
          </a:r>
          <a:endParaRPr lang="en-US" sz="2500" kern="1200"/>
        </a:p>
      </dsp:txBody>
      <dsp:txXfrm>
        <a:off x="1507738" y="707092"/>
        <a:ext cx="9007861" cy="1305401"/>
      </dsp:txXfrm>
    </dsp:sp>
    <dsp:sp modelId="{0BBE9BC7-3E90-4E92-AF87-ABF42CE0F6C8}">
      <dsp:nvSpPr>
        <dsp:cNvPr id="0" name=""/>
        <dsp:cNvSpPr/>
      </dsp:nvSpPr>
      <dsp:spPr>
        <a:xfrm>
          <a:off x="0" y="2338844"/>
          <a:ext cx="10515600" cy="13054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9A0562-B1A9-4EA2-B3DE-3C7198847B53}">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FA8AC9-B53A-46C4-B2A1-7B4CCE841495}">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US" sz="2500" b="0" i="0" kern="1200" dirty="0"/>
            <a:t>The three measures of variation are </a:t>
          </a:r>
          <a:r>
            <a:rPr lang="en-US" sz="2500" b="1" i="0" kern="1200" dirty="0"/>
            <a:t>range</a:t>
          </a:r>
          <a:r>
            <a:rPr lang="en-US" sz="2500" b="0" i="0" kern="1200" dirty="0"/>
            <a:t>, </a:t>
          </a:r>
          <a:r>
            <a:rPr lang="en-US" sz="2500" b="1" i="0" kern="1200" dirty="0"/>
            <a:t>interquartile range</a:t>
          </a:r>
          <a:r>
            <a:rPr lang="en-US" sz="2500" b="0" i="0" kern="1200" dirty="0"/>
            <a:t>, and </a:t>
          </a:r>
          <a:r>
            <a:rPr lang="en-US" sz="2500" b="1" i="0" kern="1200" dirty="0"/>
            <a:t>mean absolute deviation</a:t>
          </a:r>
          <a:r>
            <a:rPr lang="en-US" sz="2500" b="0" i="0" kern="1200" dirty="0"/>
            <a:t>.</a:t>
          </a:r>
          <a:endParaRPr lang="en-US" sz="2500" kern="1200" dirty="0"/>
        </a:p>
      </dsp:txBody>
      <dsp:txXfrm>
        <a:off x="1507738" y="2338844"/>
        <a:ext cx="9007861" cy="1305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E55DD-ECF5-4313-AC3B-B95F6471B9B5}">
      <dsp:nvSpPr>
        <dsp:cNvPr id="0" name=""/>
        <dsp:cNvSpPr/>
      </dsp:nvSpPr>
      <dsp:spPr>
        <a:xfrm>
          <a:off x="2044800" y="229902"/>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98C6A9-EE94-4691-8714-5113BDF3D05A}">
      <dsp:nvSpPr>
        <dsp:cNvPr id="0" name=""/>
        <dsp:cNvSpPr/>
      </dsp:nvSpPr>
      <dsp:spPr>
        <a:xfrm>
          <a:off x="2512800" y="6979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C75670-26D0-43F8-A182-217B8EEF124C}">
      <dsp:nvSpPr>
        <dsp:cNvPr id="0" name=""/>
        <dsp:cNvSpPr/>
      </dsp:nvSpPr>
      <dsp:spPr>
        <a:xfrm>
          <a:off x="1342800" y="3109902"/>
          <a:ext cx="3600000" cy="1011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Range is the difference between the largest and smallest values in a data set.</a:t>
          </a:r>
        </a:p>
      </dsp:txBody>
      <dsp:txXfrm>
        <a:off x="1342800" y="3109902"/>
        <a:ext cx="3600000" cy="1011533"/>
      </dsp:txXfrm>
    </dsp:sp>
    <dsp:sp modelId="{BC9050E1-BD0F-4A70-841C-017F41707BA3}">
      <dsp:nvSpPr>
        <dsp:cNvPr id="0" name=""/>
        <dsp:cNvSpPr/>
      </dsp:nvSpPr>
      <dsp:spPr>
        <a:xfrm>
          <a:off x="6274800" y="229902"/>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E61CAD-98A3-4C04-BF6F-C7C38B2E2E81}">
      <dsp:nvSpPr>
        <dsp:cNvPr id="0" name=""/>
        <dsp:cNvSpPr/>
      </dsp:nvSpPr>
      <dsp:spPr>
        <a:xfrm>
          <a:off x="6742800" y="6979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6A3F2A-4A33-4AFA-9AC6-817713B9DA74}">
      <dsp:nvSpPr>
        <dsp:cNvPr id="0" name=""/>
        <dsp:cNvSpPr/>
      </dsp:nvSpPr>
      <dsp:spPr>
        <a:xfrm>
          <a:off x="5572800" y="3109902"/>
          <a:ext cx="3600000" cy="1011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Interquartile range is the range of the middle 50% of the data, ignoring the highest and lowest values.</a:t>
          </a:r>
        </a:p>
      </dsp:txBody>
      <dsp:txXfrm>
        <a:off x="5572800" y="3109902"/>
        <a:ext cx="3600000" cy="10115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89C1C-9022-4472-8996-F60CF4B08C55}">
      <dsp:nvSpPr>
        <dsp:cNvPr id="0" name=""/>
        <dsp:cNvSpPr/>
      </dsp:nvSpPr>
      <dsp:spPr>
        <a:xfrm>
          <a:off x="1747800" y="582015"/>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D97269-BE46-439D-88E0-5A7CE98A1AA4}">
      <dsp:nvSpPr>
        <dsp:cNvPr id="0" name=""/>
        <dsp:cNvSpPr/>
      </dsp:nvSpPr>
      <dsp:spPr>
        <a:xfrm>
          <a:off x="559800" y="3004322"/>
          <a:ext cx="432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a:t>Mean absolute deviation is the average distance of each data point from the mean of the data set.</a:t>
          </a:r>
          <a:endParaRPr lang="en-US" sz="1800" kern="1200"/>
        </a:p>
      </dsp:txBody>
      <dsp:txXfrm>
        <a:off x="559800" y="3004322"/>
        <a:ext cx="4320000" cy="765000"/>
      </dsp:txXfrm>
    </dsp:sp>
    <dsp:sp modelId="{FEDCE96C-51F1-4E32-B071-FD61C6F38029}">
      <dsp:nvSpPr>
        <dsp:cNvPr id="0" name=""/>
        <dsp:cNvSpPr/>
      </dsp:nvSpPr>
      <dsp:spPr>
        <a:xfrm>
          <a:off x="6823800" y="58201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441E7-FB44-47B0-8430-F9269DAFF4E6}">
      <dsp:nvSpPr>
        <dsp:cNvPr id="0" name=""/>
        <dsp:cNvSpPr/>
      </dsp:nvSpPr>
      <dsp:spPr>
        <a:xfrm>
          <a:off x="5635800" y="3004322"/>
          <a:ext cx="432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a:t>Interquartile range only considers the middle 50% of the data, ignoring the highest and lowest values.</a:t>
          </a:r>
          <a:endParaRPr lang="en-US" sz="1800" kern="1200"/>
        </a:p>
      </dsp:txBody>
      <dsp:txXfrm>
        <a:off x="5635800" y="3004322"/>
        <a:ext cx="4320000" cy="765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042BC-6594-4975-8754-337827DBDE17}">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3EA037-BD88-452B-85F4-4752479E2C4F}">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The best measure of variation depends on what you want to know about the data set.</a:t>
          </a:r>
        </a:p>
      </dsp:txBody>
      <dsp:txXfrm>
        <a:off x="696297" y="538547"/>
        <a:ext cx="4171627" cy="2590157"/>
      </dsp:txXfrm>
    </dsp:sp>
    <dsp:sp modelId="{2316C234-490E-42D3-881D-55DD5C464B28}">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D6E114-6C83-431B-8657-D4FF47C6CA67}">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If you want a quick summary of the spread, use the range. If you want a more detailed measure, use interquartile range or mean absolute deviation.</a:t>
          </a:r>
        </a:p>
      </dsp:txBody>
      <dsp:txXfrm>
        <a:off x="5991936" y="538547"/>
        <a:ext cx="4171627" cy="25901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57109-DFB4-4932-9A30-A050654814E0}">
      <dsp:nvSpPr>
        <dsp:cNvPr id="0" name=""/>
        <dsp:cNvSpPr/>
      </dsp:nvSpPr>
      <dsp:spPr>
        <a:xfrm>
          <a:off x="436706" y="1714972"/>
          <a:ext cx="1132312" cy="113231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1F21D7-DFDF-4862-86E8-CD8ED792FD55}">
      <dsp:nvSpPr>
        <dsp:cNvPr id="0" name=""/>
        <dsp:cNvSpPr/>
      </dsp:nvSpPr>
      <dsp:spPr>
        <a:xfrm>
          <a:off x="678018" y="1956284"/>
          <a:ext cx="649687" cy="649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EAB6F4-D37D-44A4-B0AA-E025FF85FC6E}">
      <dsp:nvSpPr>
        <dsp:cNvPr id="0" name=""/>
        <dsp:cNvSpPr/>
      </dsp:nvSpPr>
      <dsp:spPr>
        <a:xfrm>
          <a:off x="74737" y="3199972"/>
          <a:ext cx="1856250" cy="149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a:t>The range can be used to compare the heights of buildings in a city.</a:t>
          </a:r>
          <a:endParaRPr lang="en-US" sz="1600" kern="1200"/>
        </a:p>
      </dsp:txBody>
      <dsp:txXfrm>
        <a:off x="74737" y="3199972"/>
        <a:ext cx="1856250" cy="1490668"/>
      </dsp:txXfrm>
    </dsp:sp>
    <dsp:sp modelId="{79424A75-F00C-4EB4-9435-867E21FA4EDA}">
      <dsp:nvSpPr>
        <dsp:cNvPr id="0" name=""/>
        <dsp:cNvSpPr/>
      </dsp:nvSpPr>
      <dsp:spPr>
        <a:xfrm>
          <a:off x="2617800" y="1714972"/>
          <a:ext cx="1132312" cy="113231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A3BA49-58F1-4923-9952-1F54AE9BFEC3}">
      <dsp:nvSpPr>
        <dsp:cNvPr id="0" name=""/>
        <dsp:cNvSpPr/>
      </dsp:nvSpPr>
      <dsp:spPr>
        <a:xfrm>
          <a:off x="2859112" y="1956284"/>
          <a:ext cx="649687" cy="649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F0E8A0-5F24-49F8-9DB7-DE3596284489}">
      <dsp:nvSpPr>
        <dsp:cNvPr id="0" name=""/>
        <dsp:cNvSpPr/>
      </dsp:nvSpPr>
      <dsp:spPr>
        <a:xfrm>
          <a:off x="2255831" y="3199972"/>
          <a:ext cx="1856250" cy="149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a:t>Interquartile range can be used to compare the salaries of employees in a company.</a:t>
          </a:r>
          <a:endParaRPr lang="en-US" sz="1600" kern="1200"/>
        </a:p>
      </dsp:txBody>
      <dsp:txXfrm>
        <a:off x="2255831" y="3199972"/>
        <a:ext cx="1856250" cy="1490668"/>
      </dsp:txXfrm>
    </dsp:sp>
    <dsp:sp modelId="{0DD3FF1E-39CF-4178-8C34-99222AE9A07F}">
      <dsp:nvSpPr>
        <dsp:cNvPr id="0" name=""/>
        <dsp:cNvSpPr/>
      </dsp:nvSpPr>
      <dsp:spPr>
        <a:xfrm>
          <a:off x="4798894" y="1714972"/>
          <a:ext cx="1132312" cy="113231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8557D0-7490-482B-81BB-D6D4581F4D81}">
      <dsp:nvSpPr>
        <dsp:cNvPr id="0" name=""/>
        <dsp:cNvSpPr/>
      </dsp:nvSpPr>
      <dsp:spPr>
        <a:xfrm>
          <a:off x="5040206" y="1956284"/>
          <a:ext cx="649687" cy="649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9B5849-B1DC-4447-8985-5BC50CFEA5C7}">
      <dsp:nvSpPr>
        <dsp:cNvPr id="0" name=""/>
        <dsp:cNvSpPr/>
      </dsp:nvSpPr>
      <dsp:spPr>
        <a:xfrm>
          <a:off x="4436925" y="3199972"/>
          <a:ext cx="1856250" cy="149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a:t>Mean absolute deviation can be used to compare the accuracy of different measuring devices.</a:t>
          </a:r>
          <a:endParaRPr lang="en-US" sz="1600" kern="1200"/>
        </a:p>
      </dsp:txBody>
      <dsp:txXfrm>
        <a:off x="4436925" y="3199972"/>
        <a:ext cx="1856250" cy="149066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8523E-32F9-40A4-AF1F-7574491EABFE}"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1F25D-B82C-47FA-B504-800D77F6E7DD}" type="slidenum">
              <a:t>‹#›</a:t>
            </a:fld>
            <a:endParaRPr lang="en-US"/>
          </a:p>
        </p:txBody>
      </p:sp>
    </p:spTree>
    <p:extLst>
      <p:ext uri="{BB962C8B-B14F-4D97-AF65-F5344CB8AC3E}">
        <p14:creationId xmlns:p14="http://schemas.microsoft.com/office/powerpoint/2010/main" val="3509895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394C1-0BBF-4F3D-BDE0-805A312AD28B}" type="slidenum">
              <a:t>1</a:t>
            </a:fld>
            <a:endParaRPr lang="en-US"/>
          </a:p>
        </p:txBody>
      </p:sp>
    </p:spTree>
    <p:extLst>
      <p:ext uri="{BB962C8B-B14F-4D97-AF65-F5344CB8AC3E}">
        <p14:creationId xmlns:p14="http://schemas.microsoft.com/office/powerpoint/2010/main" val="326722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of these measures gives us different information about the data set, and we can use them to compare different sets of data.</a:t>
            </a:r>
          </a:p>
        </p:txBody>
      </p:sp>
      <p:sp>
        <p:nvSpPr>
          <p:cNvPr id="4" name="Slide Number Placeholder 3"/>
          <p:cNvSpPr>
            <a:spLocks noGrp="1"/>
          </p:cNvSpPr>
          <p:nvPr>
            <p:ph type="sldNum" sz="quarter" idx="5"/>
          </p:nvPr>
        </p:nvSpPr>
        <p:spPr/>
        <p:txBody>
          <a:bodyPr/>
          <a:lstStyle/>
          <a:p>
            <a:fld id="{C28394C1-0BBF-4F3D-BDE0-805A312AD28B}" type="slidenum">
              <a:t>3</a:t>
            </a:fld>
            <a:endParaRPr lang="en-US"/>
          </a:p>
        </p:txBody>
      </p:sp>
    </p:spTree>
    <p:extLst>
      <p:ext uri="{BB962C8B-B14F-4D97-AF65-F5344CB8AC3E}">
        <p14:creationId xmlns:p14="http://schemas.microsoft.com/office/powerpoint/2010/main" val="394680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Range is useful when we want to quickly summarize the spread of a data set, but it can be affected by outliers. Interquartile range is more robust to outliers, and gives us a better sense of the typical spread of the data.</a:t>
            </a:r>
          </a:p>
        </p:txBody>
      </p:sp>
      <p:sp>
        <p:nvSpPr>
          <p:cNvPr id="4" name="Slide Number Placeholder 3"/>
          <p:cNvSpPr>
            <a:spLocks noGrp="1"/>
          </p:cNvSpPr>
          <p:nvPr>
            <p:ph type="sldNum" sz="quarter" idx="5"/>
          </p:nvPr>
        </p:nvSpPr>
        <p:spPr/>
        <p:txBody>
          <a:bodyPr/>
          <a:lstStyle/>
          <a:p>
            <a:fld id="{C28394C1-0BBF-4F3D-BDE0-805A312AD28B}" type="slidenum">
              <a:t>4</a:t>
            </a:fld>
            <a:endParaRPr lang="en-US"/>
          </a:p>
        </p:txBody>
      </p:sp>
    </p:spTree>
    <p:extLst>
      <p:ext uri="{BB962C8B-B14F-4D97-AF65-F5344CB8AC3E}">
        <p14:creationId xmlns:p14="http://schemas.microsoft.com/office/powerpoint/2010/main" val="397743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Mean absolute deviation gives us a more precise measure of spread, but it can be affected by outliers. Interquartile range is again more robust to outliers, and also gives us information about the shape of the data set.</a:t>
            </a:r>
          </a:p>
        </p:txBody>
      </p:sp>
      <p:sp>
        <p:nvSpPr>
          <p:cNvPr id="4" name="Slide Number Placeholder 3"/>
          <p:cNvSpPr>
            <a:spLocks noGrp="1"/>
          </p:cNvSpPr>
          <p:nvPr>
            <p:ph type="sldNum" sz="quarter" idx="5"/>
          </p:nvPr>
        </p:nvSpPr>
        <p:spPr/>
        <p:txBody>
          <a:bodyPr/>
          <a:lstStyle/>
          <a:p>
            <a:fld id="{C28394C1-0BBF-4F3D-BDE0-805A312AD28B}" type="slidenum">
              <a:t>5</a:t>
            </a:fld>
            <a:endParaRPr lang="en-US"/>
          </a:p>
        </p:txBody>
      </p:sp>
    </p:spTree>
    <p:extLst>
      <p:ext uri="{BB962C8B-B14F-4D97-AF65-F5344CB8AC3E}">
        <p14:creationId xmlns:p14="http://schemas.microsoft.com/office/powerpoint/2010/main" val="3965706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consider what information you want to get from the data set before choosing a measure of variation.</a:t>
            </a:r>
          </a:p>
        </p:txBody>
      </p:sp>
      <p:sp>
        <p:nvSpPr>
          <p:cNvPr id="4" name="Slide Number Placeholder 3"/>
          <p:cNvSpPr>
            <a:spLocks noGrp="1"/>
          </p:cNvSpPr>
          <p:nvPr>
            <p:ph type="sldNum" sz="quarter" idx="5"/>
          </p:nvPr>
        </p:nvSpPr>
        <p:spPr/>
        <p:txBody>
          <a:bodyPr/>
          <a:lstStyle/>
          <a:p>
            <a:fld id="{C28394C1-0BBF-4F3D-BDE0-805A312AD28B}" type="slidenum">
              <a:t>6</a:t>
            </a:fld>
            <a:endParaRPr lang="en-US"/>
          </a:p>
        </p:txBody>
      </p:sp>
    </p:spTree>
    <p:extLst>
      <p:ext uri="{BB962C8B-B14F-4D97-AF65-F5344CB8AC3E}">
        <p14:creationId xmlns:p14="http://schemas.microsoft.com/office/powerpoint/2010/main" val="4146601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Real-world examples help us understand how we use measures of variation in our daily lives. They allow us to make informed decisions and compare different data sets.</a:t>
            </a:r>
          </a:p>
        </p:txBody>
      </p:sp>
      <p:sp>
        <p:nvSpPr>
          <p:cNvPr id="4" name="Slide Number Placeholder 3"/>
          <p:cNvSpPr>
            <a:spLocks noGrp="1"/>
          </p:cNvSpPr>
          <p:nvPr>
            <p:ph type="sldNum" sz="quarter" idx="5"/>
          </p:nvPr>
        </p:nvSpPr>
        <p:spPr/>
        <p:txBody>
          <a:bodyPr/>
          <a:lstStyle/>
          <a:p>
            <a:fld id="{5151F25D-B82C-47FA-B504-800D77F6E7DD}" type="slidenum">
              <a:t>7</a:t>
            </a:fld>
            <a:endParaRPr lang="en-US"/>
          </a:p>
        </p:txBody>
      </p:sp>
    </p:spTree>
    <p:extLst>
      <p:ext uri="{BB962C8B-B14F-4D97-AF65-F5344CB8AC3E}">
        <p14:creationId xmlns:p14="http://schemas.microsoft.com/office/powerpoint/2010/main" val="50457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394C1-0BBF-4F3D-BDE0-805A312AD28B}" type="slidenum">
              <a:t>9</a:t>
            </a:fld>
            <a:endParaRPr lang="en-US"/>
          </a:p>
        </p:txBody>
      </p:sp>
    </p:spTree>
    <p:extLst>
      <p:ext uri="{BB962C8B-B14F-4D97-AF65-F5344CB8AC3E}">
        <p14:creationId xmlns:p14="http://schemas.microsoft.com/office/powerpoint/2010/main" val="37864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1F25D-B82C-47FA-B504-800D77F6E7DD}" type="slidenum">
              <a:rPr lang="en-US" smtClean="0"/>
              <a:t>19</a:t>
            </a:fld>
            <a:endParaRPr lang="en-US"/>
          </a:p>
        </p:txBody>
      </p:sp>
    </p:spTree>
    <p:extLst>
      <p:ext uri="{BB962C8B-B14F-4D97-AF65-F5344CB8AC3E}">
        <p14:creationId xmlns:p14="http://schemas.microsoft.com/office/powerpoint/2010/main" val="24079965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18943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96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239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2029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548947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549073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038001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706881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95339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15729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45239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054024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91415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68417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878090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767005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259878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4758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geogebra.org/m/NRuhZn4M" TargetMode="External"/><Relationship Id="rId2" Type="http://schemas.openxmlformats.org/officeDocument/2006/relationships/hyperlink" Target="https://www.geogebra.org/m/TZXc9FJf" TargetMode="External"/><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87.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CBAB5D-9F37-D374-6EEF-CCCF7D1D0DB7}"/>
              </a:ext>
            </a:extLst>
          </p:cNvPr>
          <p:cNvSpPr>
            <a:spLocks noGrp="1"/>
          </p:cNvSpPr>
          <p:nvPr>
            <p:ph type="body" sz="quarter" idx="10"/>
          </p:nvPr>
        </p:nvSpPr>
        <p:spPr>
          <a:xfrm>
            <a:off x="153936" y="1434412"/>
            <a:ext cx="5694215" cy="1994588"/>
          </a:xfrm>
        </p:spPr>
        <p:txBody>
          <a:bodyPr/>
          <a:lstStyle/>
          <a:p>
            <a:pPr algn="ctr"/>
            <a:r>
              <a:rPr lang="en-US" dirty="0"/>
              <a:t>Compare Measures of Variation</a:t>
            </a:r>
          </a:p>
        </p:txBody>
      </p:sp>
      <p:sp>
        <p:nvSpPr>
          <p:cNvPr id="2" name="TextBox 1">
            <a:extLst>
              <a:ext uri="{FF2B5EF4-FFF2-40B4-BE49-F238E27FC236}">
                <a16:creationId xmlns:a16="http://schemas.microsoft.com/office/drawing/2014/main" id="{E54830F2-CBD3-CB10-C53D-CCC428139E14}"/>
              </a:ext>
            </a:extLst>
          </p:cNvPr>
          <p:cNvSpPr txBox="1"/>
          <p:nvPr/>
        </p:nvSpPr>
        <p:spPr>
          <a:xfrm>
            <a:off x="1511456" y="2951824"/>
            <a:ext cx="2979174" cy="369332"/>
          </a:xfrm>
          <a:prstGeom prst="rect">
            <a:avLst/>
          </a:prstGeom>
          <a:noFill/>
        </p:spPr>
        <p:txBody>
          <a:bodyPr wrap="square" rtlCol="0">
            <a:spAutoFit/>
          </a:bodyPr>
          <a:lstStyle/>
          <a:p>
            <a:r>
              <a:rPr lang="en-US" b="1" dirty="0">
                <a:solidFill>
                  <a:schemeClr val="bg1"/>
                </a:solidFill>
              </a:rPr>
              <a:t>Math 6B Unit 8 Lesson 8</a:t>
            </a:r>
          </a:p>
        </p:txBody>
      </p:sp>
    </p:spTree>
    <p:extLst>
      <p:ext uri="{BB962C8B-B14F-4D97-AF65-F5344CB8AC3E}">
        <p14:creationId xmlns:p14="http://schemas.microsoft.com/office/powerpoint/2010/main" val="3097737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E19320-A546-452A-7F5C-C50CCBBDD8F3}"/>
              </a:ext>
            </a:extLst>
          </p:cNvPr>
          <p:cNvSpPr>
            <a:spLocks noGrp="1"/>
          </p:cNvSpPr>
          <p:nvPr>
            <p:ph type="body" sz="quarter" idx="13"/>
          </p:nvPr>
        </p:nvSpPr>
        <p:spPr>
          <a:xfrm>
            <a:off x="378622" y="539062"/>
            <a:ext cx="2621754" cy="794438"/>
          </a:xfrm>
        </p:spPr>
        <p:txBody>
          <a:bodyPr/>
          <a:lstStyle/>
          <a:p>
            <a:r>
              <a:rPr lang="en-US" dirty="0"/>
              <a:t>Practice</a:t>
            </a:r>
          </a:p>
        </p:txBody>
      </p:sp>
      <p:pic>
        <p:nvPicPr>
          <p:cNvPr id="5" name="Content Placeholder 4">
            <a:extLst>
              <a:ext uri="{FF2B5EF4-FFF2-40B4-BE49-F238E27FC236}">
                <a16:creationId xmlns:a16="http://schemas.microsoft.com/office/drawing/2014/main" id="{9913C4A4-5AED-BC90-E89F-F41CCE335EEA}"/>
              </a:ext>
            </a:extLst>
          </p:cNvPr>
          <p:cNvPicPr>
            <a:picLocks noGrp="1" noChangeAspect="1"/>
          </p:cNvPicPr>
          <p:nvPr>
            <p:ph idx="4294967295"/>
          </p:nvPr>
        </p:nvPicPr>
        <p:blipFill>
          <a:blip r:embed="rId2"/>
          <a:stretch>
            <a:fillRect/>
          </a:stretch>
        </p:blipFill>
        <p:spPr>
          <a:xfrm>
            <a:off x="990600" y="1666876"/>
            <a:ext cx="6579317" cy="2159154"/>
          </a:xfrm>
          <a:prstGeom prst="rect">
            <a:avLst/>
          </a:prstGeom>
        </p:spPr>
      </p:pic>
    </p:spTree>
    <p:extLst>
      <p:ext uri="{BB962C8B-B14F-4D97-AF65-F5344CB8AC3E}">
        <p14:creationId xmlns:p14="http://schemas.microsoft.com/office/powerpoint/2010/main" val="2469038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05C5C-E351-A1F7-36F8-083059D221F6}"/>
              </a:ext>
            </a:extLst>
          </p:cNvPr>
          <p:cNvSpPr>
            <a:spLocks noGrp="1"/>
          </p:cNvSpPr>
          <p:nvPr>
            <p:ph type="title"/>
          </p:nvPr>
        </p:nvSpPr>
        <p:spPr>
          <a:xfrm>
            <a:off x="961029" y="1257983"/>
            <a:ext cx="4912459" cy="1422527"/>
          </a:xfrm>
        </p:spPr>
        <p:txBody>
          <a:bodyPr/>
          <a:lstStyle/>
          <a:p>
            <a:r>
              <a:rPr lang="en-US" dirty="0"/>
              <a:t>Answer</a:t>
            </a:r>
          </a:p>
        </p:txBody>
      </p:sp>
      <p:pic>
        <p:nvPicPr>
          <p:cNvPr id="4" name="Content Placeholder 3" descr="A black text on a white background&#10;&#10;Description automatically generated">
            <a:extLst>
              <a:ext uri="{FF2B5EF4-FFF2-40B4-BE49-F238E27FC236}">
                <a16:creationId xmlns:a16="http://schemas.microsoft.com/office/drawing/2014/main" id="{93FA798E-787D-F9B2-0BA4-745E6CD29C52}"/>
              </a:ext>
            </a:extLst>
          </p:cNvPr>
          <p:cNvPicPr>
            <a:picLocks noGrp="1" noChangeAspect="1"/>
          </p:cNvPicPr>
          <p:nvPr>
            <p:ph idx="4294967295"/>
          </p:nvPr>
        </p:nvPicPr>
        <p:blipFill>
          <a:blip r:embed="rId2"/>
          <a:stretch>
            <a:fillRect/>
          </a:stretch>
        </p:blipFill>
        <p:spPr>
          <a:xfrm>
            <a:off x="961028" y="3320241"/>
            <a:ext cx="8512153" cy="1231662"/>
          </a:xfrm>
          <a:prstGeom prst="rect">
            <a:avLst/>
          </a:prstGeom>
        </p:spPr>
      </p:pic>
    </p:spTree>
    <p:extLst>
      <p:ext uri="{BB962C8B-B14F-4D97-AF65-F5344CB8AC3E}">
        <p14:creationId xmlns:p14="http://schemas.microsoft.com/office/powerpoint/2010/main" val="2050370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F61BD-6DBD-ABA3-7672-D4BAD356DCB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5E68BD4-DAE0-A5DB-47E5-6F651AF6BB2B}"/>
              </a:ext>
            </a:extLst>
          </p:cNvPr>
          <p:cNvSpPr>
            <a:spLocks noGrp="1"/>
          </p:cNvSpPr>
          <p:nvPr>
            <p:ph type="body" sz="quarter" idx="13"/>
          </p:nvPr>
        </p:nvSpPr>
        <p:spPr>
          <a:xfrm>
            <a:off x="197646" y="434287"/>
            <a:ext cx="4906019" cy="1238250"/>
          </a:xfrm>
        </p:spPr>
        <p:txBody>
          <a:bodyPr/>
          <a:lstStyle/>
          <a:p>
            <a:r>
              <a:rPr lang="en-US" dirty="0"/>
              <a:t>Practice</a:t>
            </a:r>
          </a:p>
        </p:txBody>
      </p:sp>
      <p:pic>
        <p:nvPicPr>
          <p:cNvPr id="6" name="Content Placeholder 5" descr="A white background with black text&#10;&#10;Description automatically generated">
            <a:extLst>
              <a:ext uri="{FF2B5EF4-FFF2-40B4-BE49-F238E27FC236}">
                <a16:creationId xmlns:a16="http://schemas.microsoft.com/office/drawing/2014/main" id="{B41DAD44-FABE-25F6-F1D9-0B5710993B45}"/>
              </a:ext>
            </a:extLst>
          </p:cNvPr>
          <p:cNvPicPr>
            <a:picLocks noGrp="1" noChangeAspect="1"/>
          </p:cNvPicPr>
          <p:nvPr>
            <p:ph idx="4294967295"/>
          </p:nvPr>
        </p:nvPicPr>
        <p:blipFill>
          <a:blip r:embed="rId2"/>
          <a:stretch>
            <a:fillRect/>
          </a:stretch>
        </p:blipFill>
        <p:spPr>
          <a:xfrm>
            <a:off x="292895" y="1447799"/>
            <a:ext cx="8822529" cy="3171825"/>
          </a:xfrm>
          <a:prstGeom prst="rect">
            <a:avLst/>
          </a:prstGeom>
        </p:spPr>
      </p:pic>
    </p:spTree>
    <p:extLst>
      <p:ext uri="{BB962C8B-B14F-4D97-AF65-F5344CB8AC3E}">
        <p14:creationId xmlns:p14="http://schemas.microsoft.com/office/powerpoint/2010/main" val="3796634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1CBEE-F1B8-5CCA-8999-03EE53DCB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474839-F373-9564-852B-4F1F364C6169}"/>
              </a:ext>
            </a:extLst>
          </p:cNvPr>
          <p:cNvSpPr>
            <a:spLocks noGrp="1"/>
          </p:cNvSpPr>
          <p:nvPr>
            <p:ph type="title"/>
          </p:nvPr>
        </p:nvSpPr>
        <p:spPr/>
        <p:txBody>
          <a:bodyPr/>
          <a:lstStyle/>
          <a:p>
            <a:r>
              <a:rPr lang="en-US" dirty="0"/>
              <a:t>Answer</a:t>
            </a:r>
          </a:p>
        </p:txBody>
      </p:sp>
      <p:pic>
        <p:nvPicPr>
          <p:cNvPr id="6" name="Content Placeholder 5" descr="A close up of black text&#10;&#10;Description automatically generated">
            <a:extLst>
              <a:ext uri="{FF2B5EF4-FFF2-40B4-BE49-F238E27FC236}">
                <a16:creationId xmlns:a16="http://schemas.microsoft.com/office/drawing/2014/main" id="{D1F5C583-2220-AA7D-8014-E540652CB3EE}"/>
              </a:ext>
            </a:extLst>
          </p:cNvPr>
          <p:cNvPicPr>
            <a:picLocks noGrp="1" noChangeAspect="1"/>
          </p:cNvPicPr>
          <p:nvPr>
            <p:ph idx="4294967295"/>
          </p:nvPr>
        </p:nvPicPr>
        <p:blipFill>
          <a:blip r:embed="rId2"/>
          <a:stretch>
            <a:fillRect/>
          </a:stretch>
        </p:blipFill>
        <p:spPr>
          <a:xfrm>
            <a:off x="1181099" y="1951485"/>
            <a:ext cx="7721945" cy="2955030"/>
          </a:xfrm>
          <a:prstGeom prst="rect">
            <a:avLst/>
          </a:prstGeom>
        </p:spPr>
      </p:pic>
    </p:spTree>
    <p:extLst>
      <p:ext uri="{BB962C8B-B14F-4D97-AF65-F5344CB8AC3E}">
        <p14:creationId xmlns:p14="http://schemas.microsoft.com/office/powerpoint/2010/main" val="28231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F4B6A-E1A7-4789-0A88-9EDC288CDB8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4DF187D-463C-0C53-53DE-67E398896D67}"/>
              </a:ext>
            </a:extLst>
          </p:cNvPr>
          <p:cNvSpPr>
            <a:spLocks noGrp="1"/>
          </p:cNvSpPr>
          <p:nvPr>
            <p:ph type="body" sz="quarter" idx="13"/>
          </p:nvPr>
        </p:nvSpPr>
        <p:spPr>
          <a:xfrm>
            <a:off x="254796" y="558112"/>
            <a:ext cx="4906019" cy="1238250"/>
          </a:xfrm>
        </p:spPr>
        <p:txBody>
          <a:bodyPr/>
          <a:lstStyle/>
          <a:p>
            <a:r>
              <a:rPr lang="en-US" dirty="0"/>
              <a:t>Practice</a:t>
            </a:r>
          </a:p>
        </p:txBody>
      </p:sp>
      <p:pic>
        <p:nvPicPr>
          <p:cNvPr id="5" name="Content Placeholder 4" descr="A number on a white background&#10;&#10;Description automatically generated">
            <a:extLst>
              <a:ext uri="{FF2B5EF4-FFF2-40B4-BE49-F238E27FC236}">
                <a16:creationId xmlns:a16="http://schemas.microsoft.com/office/drawing/2014/main" id="{8CD4FAFA-6A78-3032-8FF9-2A92F3B97DF3}"/>
              </a:ext>
            </a:extLst>
          </p:cNvPr>
          <p:cNvPicPr>
            <a:picLocks noGrp="1" noChangeAspect="1"/>
          </p:cNvPicPr>
          <p:nvPr>
            <p:ph idx="4294967295"/>
          </p:nvPr>
        </p:nvPicPr>
        <p:blipFill>
          <a:blip r:embed="rId2"/>
          <a:stretch>
            <a:fillRect/>
          </a:stretch>
        </p:blipFill>
        <p:spPr>
          <a:xfrm>
            <a:off x="683421" y="1872562"/>
            <a:ext cx="8252789" cy="2445717"/>
          </a:xfrm>
          <a:prstGeom prst="rect">
            <a:avLst/>
          </a:prstGeom>
        </p:spPr>
      </p:pic>
    </p:spTree>
    <p:extLst>
      <p:ext uri="{BB962C8B-B14F-4D97-AF65-F5344CB8AC3E}">
        <p14:creationId xmlns:p14="http://schemas.microsoft.com/office/powerpoint/2010/main" val="3181426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83E00-A8B8-1ED4-E556-06081C899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BFFFE-7273-AD74-3AE0-E06F546CC6DD}"/>
              </a:ext>
            </a:extLst>
          </p:cNvPr>
          <p:cNvSpPr>
            <a:spLocks noGrp="1"/>
          </p:cNvSpPr>
          <p:nvPr>
            <p:ph type="title"/>
          </p:nvPr>
        </p:nvSpPr>
        <p:spPr/>
        <p:txBody>
          <a:bodyPr/>
          <a:lstStyle/>
          <a:p>
            <a:r>
              <a:rPr lang="en-US" dirty="0"/>
              <a:t>Answer</a:t>
            </a:r>
          </a:p>
        </p:txBody>
      </p:sp>
      <p:pic>
        <p:nvPicPr>
          <p:cNvPr id="5" name="Content Placeholder 4" descr="A graph of numbers and a line with a rectangle&#10;&#10;Description automatically generated">
            <a:extLst>
              <a:ext uri="{FF2B5EF4-FFF2-40B4-BE49-F238E27FC236}">
                <a16:creationId xmlns:a16="http://schemas.microsoft.com/office/drawing/2014/main" id="{D70960FD-82B5-022F-A3FA-373AF14C2AF2}"/>
              </a:ext>
            </a:extLst>
          </p:cNvPr>
          <p:cNvPicPr>
            <a:picLocks noGrp="1" noChangeAspect="1"/>
          </p:cNvPicPr>
          <p:nvPr>
            <p:ph idx="4294967295"/>
          </p:nvPr>
        </p:nvPicPr>
        <p:blipFill>
          <a:blip r:embed="rId2"/>
          <a:stretch>
            <a:fillRect/>
          </a:stretch>
        </p:blipFill>
        <p:spPr>
          <a:xfrm>
            <a:off x="2531591" y="2054829"/>
            <a:ext cx="5900872" cy="4747742"/>
          </a:xfrm>
          <a:prstGeom prst="rect">
            <a:avLst/>
          </a:prstGeom>
        </p:spPr>
      </p:pic>
    </p:spTree>
    <p:extLst>
      <p:ext uri="{BB962C8B-B14F-4D97-AF65-F5344CB8AC3E}">
        <p14:creationId xmlns:p14="http://schemas.microsoft.com/office/powerpoint/2010/main" val="514231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1602-788A-DED6-D87D-E2613A0FAA0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1AF3DF-055A-20D9-D752-EDF0FB4465DE}"/>
              </a:ext>
            </a:extLst>
          </p:cNvPr>
          <p:cNvSpPr>
            <a:spLocks noGrp="1"/>
          </p:cNvSpPr>
          <p:nvPr>
            <p:ph type="body" sz="quarter" idx="13"/>
          </p:nvPr>
        </p:nvSpPr>
        <p:spPr>
          <a:xfrm>
            <a:off x="292896" y="521363"/>
            <a:ext cx="4906019" cy="1238250"/>
          </a:xfrm>
        </p:spPr>
        <p:txBody>
          <a:bodyPr/>
          <a:lstStyle/>
          <a:p>
            <a:r>
              <a:rPr lang="en-US" dirty="0"/>
              <a:t>Practice</a:t>
            </a:r>
          </a:p>
        </p:txBody>
      </p:sp>
      <p:pic>
        <p:nvPicPr>
          <p:cNvPr id="6" name="Content Placeholder 5" descr="A white background with black text&#10;&#10;Description automatically generated">
            <a:extLst>
              <a:ext uri="{FF2B5EF4-FFF2-40B4-BE49-F238E27FC236}">
                <a16:creationId xmlns:a16="http://schemas.microsoft.com/office/drawing/2014/main" id="{806CB363-E636-CE49-097E-386BFAAC5786}"/>
              </a:ext>
            </a:extLst>
          </p:cNvPr>
          <p:cNvPicPr>
            <a:picLocks noGrp="1" noChangeAspect="1"/>
          </p:cNvPicPr>
          <p:nvPr>
            <p:ph idx="4294967295"/>
          </p:nvPr>
        </p:nvPicPr>
        <p:blipFill>
          <a:blip r:embed="rId2"/>
          <a:stretch>
            <a:fillRect/>
          </a:stretch>
        </p:blipFill>
        <p:spPr>
          <a:xfrm>
            <a:off x="750096" y="1965045"/>
            <a:ext cx="7735025" cy="2085592"/>
          </a:xfrm>
          <a:prstGeom prst="rect">
            <a:avLst/>
          </a:prstGeom>
        </p:spPr>
      </p:pic>
    </p:spTree>
    <p:extLst>
      <p:ext uri="{BB962C8B-B14F-4D97-AF65-F5344CB8AC3E}">
        <p14:creationId xmlns:p14="http://schemas.microsoft.com/office/powerpoint/2010/main" val="55074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0C1D-F193-3668-7A74-1ACD592B1F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05E53B-AFFF-E96C-A78E-6D98FB2F1462}"/>
              </a:ext>
            </a:extLst>
          </p:cNvPr>
          <p:cNvSpPr>
            <a:spLocks noGrp="1"/>
          </p:cNvSpPr>
          <p:nvPr>
            <p:ph type="title"/>
          </p:nvPr>
        </p:nvSpPr>
        <p:spPr>
          <a:xfrm>
            <a:off x="961029" y="1288128"/>
            <a:ext cx="4912459" cy="1422527"/>
          </a:xfrm>
        </p:spPr>
        <p:txBody>
          <a:bodyPr/>
          <a:lstStyle/>
          <a:p>
            <a:r>
              <a:rPr lang="en-US" dirty="0"/>
              <a:t>Answer</a:t>
            </a:r>
          </a:p>
        </p:txBody>
      </p:sp>
      <p:pic>
        <p:nvPicPr>
          <p:cNvPr id="6" name="Content Placeholder 5" descr="A graph of a box plot&#10;&#10;Description automatically generated">
            <a:extLst>
              <a:ext uri="{FF2B5EF4-FFF2-40B4-BE49-F238E27FC236}">
                <a16:creationId xmlns:a16="http://schemas.microsoft.com/office/drawing/2014/main" id="{93A91802-EB90-67FE-3F5A-F3BA8D9F8AB9}"/>
              </a:ext>
            </a:extLst>
          </p:cNvPr>
          <p:cNvPicPr>
            <a:picLocks noGrp="1" noChangeAspect="1"/>
          </p:cNvPicPr>
          <p:nvPr>
            <p:ph idx="4294967295"/>
          </p:nvPr>
        </p:nvPicPr>
        <p:blipFill>
          <a:blip r:embed="rId2"/>
          <a:stretch>
            <a:fillRect/>
          </a:stretch>
        </p:blipFill>
        <p:spPr>
          <a:xfrm>
            <a:off x="2062564" y="2311225"/>
            <a:ext cx="5407286" cy="4461364"/>
          </a:xfrm>
          <a:prstGeom prst="rect">
            <a:avLst/>
          </a:prstGeom>
        </p:spPr>
      </p:pic>
    </p:spTree>
    <p:extLst>
      <p:ext uri="{BB962C8B-B14F-4D97-AF65-F5344CB8AC3E}">
        <p14:creationId xmlns:p14="http://schemas.microsoft.com/office/powerpoint/2010/main" val="519222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6A0C9-7B4A-B1F2-CAE5-791E79B8D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7EAB0-0AC6-3497-8F30-5691D56C0797}"/>
              </a:ext>
            </a:extLst>
          </p:cNvPr>
          <p:cNvSpPr>
            <a:spLocks noGrp="1"/>
          </p:cNvSpPr>
          <p:nvPr>
            <p:ph type="title"/>
          </p:nvPr>
        </p:nvSpPr>
        <p:spPr/>
        <p:txBody>
          <a:bodyPr/>
          <a:lstStyle/>
          <a:p>
            <a:r>
              <a:rPr lang="en-US" dirty="0"/>
              <a:t>GeoGebra Practice</a:t>
            </a:r>
          </a:p>
        </p:txBody>
      </p:sp>
      <p:sp>
        <p:nvSpPr>
          <p:cNvPr id="4" name="Content Placeholder 3">
            <a:extLst>
              <a:ext uri="{FF2B5EF4-FFF2-40B4-BE49-F238E27FC236}">
                <a16:creationId xmlns:a16="http://schemas.microsoft.com/office/drawing/2014/main" id="{6F8DE225-53A3-01E9-EEDA-556498AA89E7}"/>
              </a:ext>
            </a:extLst>
          </p:cNvPr>
          <p:cNvSpPr>
            <a:spLocks noGrp="1"/>
          </p:cNvSpPr>
          <p:nvPr>
            <p:ph idx="1"/>
          </p:nvPr>
        </p:nvSpPr>
        <p:spPr/>
        <p:txBody>
          <a:bodyPr vert="horz" lIns="91440" tIns="45720" rIns="91440" bIns="45720" rtlCol="0" anchor="t">
            <a:normAutofit/>
          </a:bodyPr>
          <a:lstStyle/>
          <a:p>
            <a:r>
              <a:rPr lang="en-US" dirty="0"/>
              <a:t>Calculate Inter quartile range: </a:t>
            </a:r>
            <a:r>
              <a:rPr lang="en-US" dirty="0">
                <a:ea typeface="+mn-lt"/>
                <a:cs typeface="+mn-lt"/>
                <a:hlinkClick r:id="rId2"/>
              </a:rPr>
              <a:t>https://www.geogebra.org/m/TZXc9FJf</a:t>
            </a:r>
            <a:endParaRPr lang="en-US" dirty="0"/>
          </a:p>
          <a:p>
            <a:r>
              <a:rPr lang="en-US" dirty="0"/>
              <a:t>Median and Interquartile Range: </a:t>
            </a:r>
            <a:r>
              <a:rPr lang="en-US" dirty="0">
                <a:ea typeface="+mn-lt"/>
                <a:cs typeface="+mn-lt"/>
                <a:hlinkClick r:id="rId3"/>
              </a:rPr>
              <a:t>https://www.geogebra.org/m/NRuhZn4M</a:t>
            </a:r>
            <a:r>
              <a:rPr lang="en-US" dirty="0">
                <a:ea typeface="+mn-lt"/>
                <a:cs typeface="+mn-lt"/>
              </a:rPr>
              <a:t> </a:t>
            </a:r>
            <a:endParaRPr lang="en-US" dirty="0"/>
          </a:p>
          <a:p>
            <a:r>
              <a:rPr lang="en-US" dirty="0">
                <a:ea typeface="+mn-lt"/>
                <a:cs typeface="+mn-lt"/>
              </a:rPr>
              <a:t>Investigating Data Using MAD: https://www.geogebra.org/m/actbqhcj  </a:t>
            </a:r>
            <a:endParaRPr lang="en-US" dirty="0"/>
          </a:p>
          <a:p>
            <a:pPr marL="0" indent="0">
              <a:buNone/>
            </a:pPr>
            <a:br>
              <a:rPr lang="en-US" dirty="0"/>
            </a:br>
            <a:endParaRPr lang="en-US" dirty="0"/>
          </a:p>
          <a:p>
            <a:endParaRPr lang="en-US" dirty="0"/>
          </a:p>
        </p:txBody>
      </p:sp>
      <p:pic>
        <p:nvPicPr>
          <p:cNvPr id="5" name="Picture 4" descr="A screenshot of a graph&#10;&#10;Description automatically generated">
            <a:extLst>
              <a:ext uri="{FF2B5EF4-FFF2-40B4-BE49-F238E27FC236}">
                <a16:creationId xmlns:a16="http://schemas.microsoft.com/office/drawing/2014/main" id="{06897E28-B2F0-331C-F0E8-D556DF8E992B}"/>
              </a:ext>
            </a:extLst>
          </p:cNvPr>
          <p:cNvPicPr>
            <a:picLocks noChangeAspect="1"/>
          </p:cNvPicPr>
          <p:nvPr/>
        </p:nvPicPr>
        <p:blipFill>
          <a:blip r:embed="rId4"/>
          <a:stretch>
            <a:fillRect/>
          </a:stretch>
        </p:blipFill>
        <p:spPr>
          <a:xfrm>
            <a:off x="2994409" y="3903857"/>
            <a:ext cx="4722150" cy="2392942"/>
          </a:xfrm>
          <a:prstGeom prst="rect">
            <a:avLst/>
          </a:prstGeom>
        </p:spPr>
      </p:pic>
    </p:spTree>
    <p:extLst>
      <p:ext uri="{BB962C8B-B14F-4D97-AF65-F5344CB8AC3E}">
        <p14:creationId xmlns:p14="http://schemas.microsoft.com/office/powerpoint/2010/main" val="1962602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04CCD3-E491-256B-5291-E310E3B4B4FA}"/>
              </a:ext>
            </a:extLst>
          </p:cNvPr>
          <p:cNvSpPr>
            <a:spLocks noGrp="1"/>
          </p:cNvSpPr>
          <p:nvPr>
            <p:ph type="title"/>
          </p:nvPr>
        </p:nvSpPr>
        <p:spPr>
          <a:xfrm>
            <a:off x="838201" y="643467"/>
            <a:ext cx="3888526" cy="1800526"/>
          </a:xfrm>
        </p:spPr>
        <p:txBody>
          <a:bodyPr>
            <a:normAutofit/>
          </a:bodyPr>
          <a:lstStyle/>
          <a:p>
            <a:r>
              <a:rPr lang="en-US" dirty="0"/>
              <a:t>Measures of Variation</a:t>
            </a:r>
          </a:p>
        </p:txBody>
      </p:sp>
      <p:sp>
        <p:nvSpPr>
          <p:cNvPr id="3" name="Content Placeholder 2">
            <a:extLst>
              <a:ext uri="{FF2B5EF4-FFF2-40B4-BE49-F238E27FC236}">
                <a16:creationId xmlns:a16="http://schemas.microsoft.com/office/drawing/2014/main" id="{68C342E9-122A-D53B-218F-964EF805F5B4}"/>
              </a:ext>
            </a:extLst>
          </p:cNvPr>
          <p:cNvSpPr>
            <a:spLocks noGrp="1"/>
          </p:cNvSpPr>
          <p:nvPr>
            <p:ph idx="1"/>
          </p:nvPr>
        </p:nvSpPr>
        <p:spPr>
          <a:xfrm>
            <a:off x="838201" y="2623381"/>
            <a:ext cx="3888528" cy="3553581"/>
          </a:xfrm>
        </p:spPr>
        <p:txBody>
          <a:bodyPr>
            <a:normAutofit/>
          </a:bodyPr>
          <a:lstStyle/>
          <a:p>
            <a:r>
              <a:rPr lang="en-US" sz="1600"/>
              <a:t>Variation is a measure of how spread out the values of a dataset are.</a:t>
            </a:r>
          </a:p>
          <a:p>
            <a:r>
              <a:rPr lang="en-US" sz="1600"/>
              <a:t>The three measures of variation are range, interquartile range, and mean absolute deviation.</a:t>
            </a:r>
          </a:p>
          <a:p>
            <a:r>
              <a:rPr lang="en-US" sz="1600"/>
              <a:t>If you want a quick summary of the spread, use the range. If you want a more detailed measure, use interquartile range or mean absolute deviation.</a:t>
            </a:r>
          </a:p>
          <a:p>
            <a:r>
              <a:rPr lang="en-US" sz="1600"/>
              <a:t>Real-world examples of measures of variation are building heights, employee salaries, and device accuracy.</a:t>
            </a:r>
          </a:p>
        </p:txBody>
      </p:sp>
      <p:pic>
        <p:nvPicPr>
          <p:cNvPr id="7" name="Graphic 6" descr="Statistics">
            <a:extLst>
              <a:ext uri="{FF2B5EF4-FFF2-40B4-BE49-F238E27FC236}">
                <a16:creationId xmlns:a16="http://schemas.microsoft.com/office/drawing/2014/main" id="{FDB9C281-2103-FE27-5270-CA09EE4AFD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3088" y="1069398"/>
            <a:ext cx="4115445" cy="4115445"/>
          </a:xfrm>
          <a:prstGeom prst="rect">
            <a:avLst/>
          </a:prstGeom>
        </p:spPr>
      </p:pic>
    </p:spTree>
    <p:extLst>
      <p:ext uri="{BB962C8B-B14F-4D97-AF65-F5344CB8AC3E}">
        <p14:creationId xmlns:p14="http://schemas.microsoft.com/office/powerpoint/2010/main" val="840430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E48C9A-8415-A88B-2899-651BFA2BED88}"/>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Key Words</a:t>
            </a:r>
          </a:p>
        </p:txBody>
      </p:sp>
      <p:graphicFrame>
        <p:nvGraphicFramePr>
          <p:cNvPr id="19" name="Content Placeholder 2">
            <a:extLst>
              <a:ext uri="{FF2B5EF4-FFF2-40B4-BE49-F238E27FC236}">
                <a16:creationId xmlns:a16="http://schemas.microsoft.com/office/drawing/2014/main" id="{9C892A5E-10E0-29E1-958D-C1F41B9AEF8B}"/>
              </a:ext>
            </a:extLst>
          </p:cNvPr>
          <p:cNvGraphicFramePr>
            <a:graphicFrameLocks noGrp="1"/>
          </p:cNvGraphicFramePr>
          <p:nvPr>
            <p:ph idx="1"/>
            <p:extLst>
              <p:ext uri="{D42A27DB-BD31-4B8C-83A1-F6EECF244321}">
                <p14:modId xmlns:p14="http://schemas.microsoft.com/office/powerpoint/2010/main" val="407679970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2523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8D64F-76E4-A76B-C538-02C8B8339CD6}"/>
              </a:ext>
            </a:extLst>
          </p:cNvPr>
          <p:cNvSpPr>
            <a:spLocks noGrp="1"/>
          </p:cNvSpPr>
          <p:nvPr>
            <p:ph type="title"/>
          </p:nvPr>
        </p:nvSpPr>
        <p:spPr>
          <a:xfrm>
            <a:off x="838200" y="556995"/>
            <a:ext cx="10515600" cy="1133693"/>
          </a:xfrm>
        </p:spPr>
        <p:txBody>
          <a:bodyPr vert="horz" lIns="91440" tIns="45720" rIns="91440" bIns="45720" rtlCol="0">
            <a:normAutofit/>
          </a:bodyPr>
          <a:lstStyle/>
          <a:p>
            <a:r>
              <a:rPr lang="en-US" sz="5200"/>
              <a:t>Measures of Variation</a:t>
            </a:r>
          </a:p>
        </p:txBody>
      </p:sp>
      <p:graphicFrame>
        <p:nvGraphicFramePr>
          <p:cNvPr id="11" name="Content Placeholder 3">
            <a:extLst>
              <a:ext uri="{FF2B5EF4-FFF2-40B4-BE49-F238E27FC236}">
                <a16:creationId xmlns:a16="http://schemas.microsoft.com/office/drawing/2014/main" id="{F152D88E-AEA3-94FA-5170-C3AF0D76CF7F}"/>
              </a:ext>
            </a:extLst>
          </p:cNvPr>
          <p:cNvGraphicFramePr>
            <a:graphicFrameLocks noGrp="1"/>
          </p:cNvGraphicFramePr>
          <p:nvPr>
            <p:ph idx="1"/>
            <p:extLst>
              <p:ext uri="{D42A27DB-BD31-4B8C-83A1-F6EECF244321}">
                <p14:modId xmlns:p14="http://schemas.microsoft.com/office/powerpoint/2010/main" val="31349755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9951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C4125D85-643E-5162-C4A4-8FDB0AD3375F}"/>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5200" b="1" kern="1200">
                <a:solidFill>
                  <a:schemeClr val="tx1"/>
                </a:solidFill>
                <a:latin typeface="+mj-lt"/>
                <a:ea typeface="+mj-ea"/>
                <a:cs typeface="+mj-cs"/>
              </a:rPr>
              <a:t>Range vs. Interquartile Range</a:t>
            </a:r>
          </a:p>
        </p:txBody>
      </p:sp>
      <p:graphicFrame>
        <p:nvGraphicFramePr>
          <p:cNvPr id="9" name="Text Placeholder 6">
            <a:extLst>
              <a:ext uri="{FF2B5EF4-FFF2-40B4-BE49-F238E27FC236}">
                <a16:creationId xmlns:a16="http://schemas.microsoft.com/office/drawing/2014/main" id="{4EADFBD2-F4AC-AF8B-FD76-3CDA2E0B7A82}"/>
              </a:ext>
            </a:extLst>
          </p:cNvPr>
          <p:cNvGraphicFramePr>
            <a:graphicFrameLocks noGrp="1"/>
          </p:cNvGraphicFramePr>
          <p:nvPr>
            <p:ph sz="half" idx="13"/>
            <p:extLst>
              <p:ext uri="{D42A27DB-BD31-4B8C-83A1-F6EECF244321}">
                <p14:modId xmlns:p14="http://schemas.microsoft.com/office/powerpoint/2010/main" val="40935073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1693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A6A7B9-1CCA-B21D-E5C7-EFEF406DE487}"/>
              </a:ext>
            </a:extLst>
          </p:cNvPr>
          <p:cNvSpPr>
            <a:spLocks noGrp="1"/>
          </p:cNvSpPr>
          <p:nvPr>
            <p:ph type="title"/>
          </p:nvPr>
        </p:nvSpPr>
        <p:spPr>
          <a:xfrm>
            <a:off x="838200" y="556995"/>
            <a:ext cx="10515600" cy="1133693"/>
          </a:xfrm>
        </p:spPr>
        <p:txBody>
          <a:bodyPr vert="horz" lIns="91440" tIns="45720" rIns="91440" bIns="45720" rtlCol="0">
            <a:normAutofit/>
          </a:bodyPr>
          <a:lstStyle/>
          <a:p>
            <a:r>
              <a:rPr lang="en-US" sz="3600" b="1" dirty="0"/>
              <a:t>Interquartile Range vs. Mean Absolute Deviation</a:t>
            </a:r>
          </a:p>
        </p:txBody>
      </p:sp>
      <p:graphicFrame>
        <p:nvGraphicFramePr>
          <p:cNvPr id="6" name="Content Placeholder 3">
            <a:extLst>
              <a:ext uri="{FF2B5EF4-FFF2-40B4-BE49-F238E27FC236}">
                <a16:creationId xmlns:a16="http://schemas.microsoft.com/office/drawing/2014/main" id="{A310B195-B5E5-BE5D-62A1-7E08BE43F5A9}"/>
              </a:ext>
            </a:extLst>
          </p:cNvPr>
          <p:cNvGraphicFramePr>
            <a:graphicFrameLocks noGrp="1"/>
          </p:cNvGraphicFramePr>
          <p:nvPr>
            <p:ph idx="1"/>
            <p:extLst>
              <p:ext uri="{D42A27DB-BD31-4B8C-83A1-F6EECF244321}">
                <p14:modId xmlns:p14="http://schemas.microsoft.com/office/powerpoint/2010/main" val="24306404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3921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087846-753D-ECA4-D98B-E3371C9826BE}"/>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a:t>Choosing the Best Measure of Variation</a:t>
            </a:r>
          </a:p>
        </p:txBody>
      </p:sp>
      <p:cxnSp>
        <p:nvCxnSpPr>
          <p:cNvPr id="21"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5">
            <a:extLst>
              <a:ext uri="{FF2B5EF4-FFF2-40B4-BE49-F238E27FC236}">
                <a16:creationId xmlns:a16="http://schemas.microsoft.com/office/drawing/2014/main" id="{A2592A68-928C-AACD-922C-B3B0FE7B12DA}"/>
              </a:ext>
            </a:extLst>
          </p:cNvPr>
          <p:cNvGraphicFramePr>
            <a:graphicFrameLocks noGrp="1"/>
          </p:cNvGraphicFramePr>
          <p:nvPr>
            <p:ph idx="1"/>
            <p:extLst>
              <p:ext uri="{D42A27DB-BD31-4B8C-83A1-F6EECF244321}">
                <p14:modId xmlns:p14="http://schemas.microsoft.com/office/powerpoint/2010/main" val="3170473404"/>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2600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21"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5" name="Freeform: Shape 24">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0E7AEC6-A301-D161-B675-DDD98713883F}"/>
              </a:ext>
            </a:extLst>
          </p:cNvPr>
          <p:cNvSpPr>
            <a:spLocks noGrp="1"/>
          </p:cNvSpPr>
          <p:nvPr>
            <p:ph type="title"/>
          </p:nvPr>
        </p:nvSpPr>
        <p:spPr>
          <a:xfrm>
            <a:off x="786385" y="841248"/>
            <a:ext cx="3515244" cy="5340097"/>
          </a:xfrm>
        </p:spPr>
        <p:txBody>
          <a:bodyPr vert="horz" lIns="91440" tIns="45720" rIns="91440" bIns="45720" rtlCol="0" anchor="ctr">
            <a:normAutofit/>
          </a:bodyPr>
          <a:lstStyle/>
          <a:p>
            <a:r>
              <a:rPr lang="en-US" sz="4800">
                <a:solidFill>
                  <a:schemeClr val="bg1"/>
                </a:solidFill>
              </a:rPr>
              <a:t>Real-World Examples of Measures of Variation</a:t>
            </a:r>
          </a:p>
        </p:txBody>
      </p:sp>
      <p:graphicFrame>
        <p:nvGraphicFramePr>
          <p:cNvPr id="11" name="Content Placeholder 3">
            <a:extLst>
              <a:ext uri="{FF2B5EF4-FFF2-40B4-BE49-F238E27FC236}">
                <a16:creationId xmlns:a16="http://schemas.microsoft.com/office/drawing/2014/main" id="{4237F51A-E1C7-F3B8-5D88-B1059C718895}"/>
              </a:ext>
            </a:extLst>
          </p:cNvPr>
          <p:cNvGraphicFramePr>
            <a:graphicFrameLocks noGrp="1"/>
          </p:cNvGraphicFramePr>
          <p:nvPr>
            <p:ph idx="1"/>
            <p:extLst>
              <p:ext uri="{D42A27DB-BD31-4B8C-83A1-F6EECF244321}">
                <p14:modId xmlns:p14="http://schemas.microsoft.com/office/powerpoint/2010/main" val="277564278"/>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4015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CA4C2-F048-D549-C1BE-5395A0F4C572}"/>
              </a:ext>
            </a:extLst>
          </p:cNvPr>
          <p:cNvSpPr>
            <a:spLocks noGrp="1"/>
          </p:cNvSpPr>
          <p:nvPr>
            <p:ph type="title"/>
          </p:nvPr>
        </p:nvSpPr>
        <p:spPr/>
        <p:txBody>
          <a:bodyPr/>
          <a:lstStyle/>
          <a:p>
            <a:r>
              <a:rPr lang="en-US" dirty="0"/>
              <a:t>Example</a:t>
            </a:r>
          </a:p>
        </p:txBody>
      </p:sp>
      <p:pic>
        <p:nvPicPr>
          <p:cNvPr id="5" name="Content Placeholder 4" descr="A white paper with black text&#10;&#10;Description automatically generated">
            <a:extLst>
              <a:ext uri="{FF2B5EF4-FFF2-40B4-BE49-F238E27FC236}">
                <a16:creationId xmlns:a16="http://schemas.microsoft.com/office/drawing/2014/main" id="{2E9C27C5-6B76-EC8A-3650-7300E9B6929D}"/>
              </a:ext>
            </a:extLst>
          </p:cNvPr>
          <p:cNvPicPr>
            <a:picLocks noGrp="1" noChangeAspect="1"/>
          </p:cNvPicPr>
          <p:nvPr>
            <p:ph idx="1"/>
          </p:nvPr>
        </p:nvPicPr>
        <p:blipFill>
          <a:blip r:embed="rId2"/>
          <a:stretch>
            <a:fillRect/>
          </a:stretch>
        </p:blipFill>
        <p:spPr>
          <a:xfrm>
            <a:off x="4902740" y="826851"/>
            <a:ext cx="5333734" cy="5651770"/>
          </a:xfrm>
        </p:spPr>
      </p:pic>
    </p:spTree>
    <p:extLst>
      <p:ext uri="{BB962C8B-B14F-4D97-AF65-F5344CB8AC3E}">
        <p14:creationId xmlns:p14="http://schemas.microsoft.com/office/powerpoint/2010/main" val="4242490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57B1A-E8C3-E510-4FB0-9E355B317D1F}"/>
              </a:ext>
            </a:extLst>
          </p:cNvPr>
          <p:cNvSpPr>
            <a:spLocks noGrp="1"/>
          </p:cNvSpPr>
          <p:nvPr>
            <p:ph type="title"/>
          </p:nvPr>
        </p:nvSpPr>
        <p:spPr/>
        <p:txBody>
          <a:bodyPr/>
          <a:lstStyle/>
          <a:p>
            <a:r>
              <a:rPr lang="en-US" dirty="0">
                <a:solidFill>
                  <a:schemeClr val="tx1"/>
                </a:solidFill>
              </a:rPr>
              <a:t>Time to practice!</a:t>
            </a:r>
            <a:br>
              <a:rPr lang="en-US" dirty="0">
                <a:solidFill>
                  <a:schemeClr val="tx1"/>
                </a:solidFill>
              </a:rPr>
            </a:br>
            <a:endParaRPr lang="en-US" dirty="0"/>
          </a:p>
        </p:txBody>
      </p:sp>
      <p:sp>
        <p:nvSpPr>
          <p:cNvPr id="4" name="Content Placeholder 3">
            <a:extLst>
              <a:ext uri="{FF2B5EF4-FFF2-40B4-BE49-F238E27FC236}">
                <a16:creationId xmlns:a16="http://schemas.microsoft.com/office/drawing/2014/main" id="{38162666-D9FC-47D1-685C-991DC1663E94}"/>
              </a:ext>
            </a:extLst>
          </p:cNvPr>
          <p:cNvSpPr>
            <a:spLocks noGrp="1"/>
          </p:cNvSpPr>
          <p:nvPr>
            <p:ph idx="1"/>
          </p:nvPr>
        </p:nvSpPr>
        <p:spPr>
          <a:xfrm>
            <a:off x="968828" y="2009617"/>
            <a:ext cx="10515600" cy="895508"/>
          </a:xfrm>
        </p:spPr>
        <p:txBody>
          <a:bodyPr vert="horz" lIns="91440" tIns="45720" rIns="91440" bIns="45720" rtlCol="0">
            <a:normAutofit/>
          </a:bodyPr>
          <a:lstStyle/>
          <a:p>
            <a:r>
              <a:rPr lang="en-US" dirty="0">
                <a:solidFill>
                  <a:schemeClr val="tx1"/>
                </a:solidFill>
              </a:rPr>
              <a:t>Calculate each of the three measures of variation for the following data set: 2, 4, 6, 8, 10.</a:t>
            </a:r>
          </a:p>
        </p:txBody>
      </p:sp>
      <p:sp>
        <p:nvSpPr>
          <p:cNvPr id="5" name="Rectangle 4">
            <a:extLst>
              <a:ext uri="{FF2B5EF4-FFF2-40B4-BE49-F238E27FC236}">
                <a16:creationId xmlns:a16="http://schemas.microsoft.com/office/drawing/2014/main" id="{D111EA6B-3741-1E62-0ED8-92192885E512}"/>
              </a:ext>
            </a:extLst>
          </p:cNvPr>
          <p:cNvSpPr/>
          <p:nvPr/>
        </p:nvSpPr>
        <p:spPr>
          <a:xfrm>
            <a:off x="1088646" y="3800633"/>
            <a:ext cx="574195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Interquartile Range</a:t>
            </a:r>
          </a:p>
        </p:txBody>
      </p:sp>
      <p:sp>
        <p:nvSpPr>
          <p:cNvPr id="6" name="Rectangle 5">
            <a:extLst>
              <a:ext uri="{FF2B5EF4-FFF2-40B4-BE49-F238E27FC236}">
                <a16:creationId xmlns:a16="http://schemas.microsoft.com/office/drawing/2014/main" id="{42000614-1863-CAF3-1B0D-234D1B06845F}"/>
              </a:ext>
            </a:extLst>
          </p:cNvPr>
          <p:cNvSpPr/>
          <p:nvPr/>
        </p:nvSpPr>
        <p:spPr>
          <a:xfrm>
            <a:off x="1088646" y="2905125"/>
            <a:ext cx="195656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Range</a:t>
            </a:r>
          </a:p>
        </p:txBody>
      </p:sp>
      <p:sp>
        <p:nvSpPr>
          <p:cNvPr id="7" name="Rectangle 6">
            <a:extLst>
              <a:ext uri="{FF2B5EF4-FFF2-40B4-BE49-F238E27FC236}">
                <a16:creationId xmlns:a16="http://schemas.microsoft.com/office/drawing/2014/main" id="{61A6CF87-2E72-055A-4850-1F262E172193}"/>
              </a:ext>
            </a:extLst>
          </p:cNvPr>
          <p:cNvSpPr/>
          <p:nvPr/>
        </p:nvSpPr>
        <p:spPr>
          <a:xfrm>
            <a:off x="1157898" y="4723963"/>
            <a:ext cx="164660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MAD</a:t>
            </a:r>
          </a:p>
        </p:txBody>
      </p:sp>
    </p:spTree>
    <p:extLst>
      <p:ext uri="{BB962C8B-B14F-4D97-AF65-F5344CB8AC3E}">
        <p14:creationId xmlns:p14="http://schemas.microsoft.com/office/powerpoint/2010/main" val="2514743352"/>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9FA3D-D0F0-48FE-88EA-E876368232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EB73AF-917D-4C96-87D5-AEF2D63192F2}">
  <ds:schemaRefs>
    <ds:schemaRef ds:uri="http://purl.org/dc/dcmitype/"/>
    <ds:schemaRef ds:uri="http://schemas.openxmlformats.org/package/2006/metadata/core-properties"/>
    <ds:schemaRef ds:uri="http://schemas.microsoft.com/office/infopath/2007/PartnerControls"/>
    <ds:schemaRef ds:uri="http://purl.org/dc/terms/"/>
    <ds:schemaRef ds:uri="http://schemas.microsoft.com/office/2006/metadata/properties"/>
    <ds:schemaRef ds:uri="http://schemas.microsoft.com/office/2006/documentManagement/types"/>
    <ds:schemaRef ds:uri="bcd61488-c322-43d0-89b6-881a41f9ed06"/>
    <ds:schemaRef ds:uri="1d252d0b-cd19-4c95-9ea0-58e2e745ab15"/>
    <ds:schemaRef ds:uri="http://www.w3.org/XML/1998/namespace"/>
    <ds:schemaRef ds:uri="http://purl.org/dc/elements/1.1/"/>
  </ds:schemaRefs>
</ds:datastoreItem>
</file>

<file path=customXml/itemProps3.xml><?xml version="1.0" encoding="utf-8"?>
<ds:datastoreItem xmlns:ds="http://schemas.openxmlformats.org/officeDocument/2006/customXml" ds:itemID="{F76E7018-9010-4DB0-81CC-7E9DE449E4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Connections Academy Brand PPT_2024</Template>
  <TotalTime>19</TotalTime>
  <Words>661</Words>
  <Application>Microsoft Office PowerPoint</Application>
  <PresentationFormat>Widescreen</PresentationFormat>
  <Paragraphs>60</Paragraphs>
  <Slides>20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Open Sans Light</vt:lpstr>
      <vt:lpstr>Open Sans Semibold</vt:lpstr>
      <vt:lpstr>Office Theme</vt:lpstr>
      <vt:lpstr>PowerPoint Presentation</vt:lpstr>
      <vt:lpstr>Key Words</vt:lpstr>
      <vt:lpstr>Measures of Variation</vt:lpstr>
      <vt:lpstr>Range vs. Interquartile Range</vt:lpstr>
      <vt:lpstr>Interquartile Range vs. Mean Absolute Deviation</vt:lpstr>
      <vt:lpstr>Choosing the Best Measure of Variation</vt:lpstr>
      <vt:lpstr>Real-World Examples of Measures of Variation</vt:lpstr>
      <vt:lpstr>Example</vt:lpstr>
      <vt:lpstr>Time to practice! </vt:lpstr>
      <vt:lpstr>PowerPoint Presentation</vt:lpstr>
      <vt:lpstr>Answer</vt:lpstr>
      <vt:lpstr>PowerPoint Presentation</vt:lpstr>
      <vt:lpstr>Answer</vt:lpstr>
      <vt:lpstr>PowerPoint Presentation</vt:lpstr>
      <vt:lpstr>Answer</vt:lpstr>
      <vt:lpstr>PowerPoint Presentation</vt:lpstr>
      <vt:lpstr>Answer</vt:lpstr>
      <vt:lpstr>GeoGebra Practice</vt:lpstr>
      <vt:lpstr>Measures of Variation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47</cp:revision>
  <dcterms:created xsi:type="dcterms:W3CDTF">2024-01-22T19:34:13Z</dcterms:created>
  <dcterms:modified xsi:type="dcterms:W3CDTF">2024-01-31T18:30:53Z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