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0"/>
  </p:notesMasterIdLst>
  <p:sldIdLst>
    <p:sldId id="256" r:id="rId5"/>
    <p:sldId id="262" r:id="rId6"/>
    <p:sldId id="257" r:id="rId7"/>
    <p:sldId id="258" r:id="rId8"/>
    <p:sldId id="259" r:id="rId9"/>
    <p:sldId id="260" r:id="rId10"/>
    <p:sldId id="261" r:id="rId11"/>
    <p:sldId id="263" r:id="rId12"/>
    <p:sldId id="264" r:id="rId13"/>
    <p:sldId id="265" r:id="rId14"/>
    <p:sldId id="267" r:id="rId15"/>
    <p:sldId id="266" r:id="rId16"/>
    <p:sldId id="268" r:id="rId17"/>
    <p:sldId id="269"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B95EA-0D64-23AA-B1E5-34490BF9BD53}" v="88" dt="2024-01-18T15:11:52.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geogebra.org/m/wv79hecy" TargetMode="External"/><Relationship Id="rId1" Type="http://schemas.openxmlformats.org/officeDocument/2006/relationships/hyperlink" Target="https://www.geogebra.org/m/ehb88cec" TargetMode="Externa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3.xml.rels><?xml version="1.0" encoding="UTF-8" standalone="yes"?>
<Relationships xmlns="http://schemas.openxmlformats.org/package/2006/relationships"><Relationship Id="rId3" Type="http://schemas.openxmlformats.org/officeDocument/2006/relationships/hyperlink" Target="https://www.geogebra.org/m/ehb88cec" TargetMode="External"/><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hyperlink" Target="https://www.geogebra.org/m/wv79hecy" TargetMode="External"/><Relationship Id="rId5" Type="http://schemas.openxmlformats.org/officeDocument/2006/relationships/image" Target="../media/image61.sv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95CF0E-2A80-4524-BA4A-46F5EA5F0518}"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96937528-4856-4EFF-80D1-0473608CABA3}">
      <dgm:prSet/>
      <dgm:spPr/>
      <dgm:t>
        <a:bodyPr/>
        <a:lstStyle/>
        <a:p>
          <a:r>
            <a:rPr lang="en-US"/>
            <a:t>The form of an inequality x &gt; c indicates that x is greater than a constant c.</a:t>
          </a:r>
        </a:p>
      </dgm:t>
    </dgm:pt>
    <dgm:pt modelId="{55D25A0C-E4B1-4228-8E62-488B20751504}" type="parTrans" cxnId="{71045E84-8CEF-44F8-B2D7-3A67675B3978}">
      <dgm:prSet/>
      <dgm:spPr/>
      <dgm:t>
        <a:bodyPr/>
        <a:lstStyle/>
        <a:p>
          <a:endParaRPr lang="en-US"/>
        </a:p>
      </dgm:t>
    </dgm:pt>
    <dgm:pt modelId="{04F485C7-8F6B-43E5-8AC8-BFE178F57FD6}" type="sibTrans" cxnId="{71045E84-8CEF-44F8-B2D7-3A67675B3978}">
      <dgm:prSet/>
      <dgm:spPr/>
      <dgm:t>
        <a:bodyPr/>
        <a:lstStyle/>
        <a:p>
          <a:endParaRPr lang="en-US"/>
        </a:p>
      </dgm:t>
    </dgm:pt>
    <dgm:pt modelId="{6B55367D-3712-4563-A023-8A6EE75DFA15}">
      <dgm:prSet/>
      <dgm:spPr/>
      <dgm:t>
        <a:bodyPr/>
        <a:lstStyle/>
        <a:p>
          <a:r>
            <a:rPr lang="en-US"/>
            <a:t>The variable x is the quantity that we are comparing to the constant c.</a:t>
          </a:r>
        </a:p>
      </dgm:t>
    </dgm:pt>
    <dgm:pt modelId="{87B00523-D072-47BA-B573-EDC84C9B1B48}" type="parTrans" cxnId="{DE66CAC1-C839-4EC3-BEFA-F3405C747C57}">
      <dgm:prSet/>
      <dgm:spPr/>
      <dgm:t>
        <a:bodyPr/>
        <a:lstStyle/>
        <a:p>
          <a:endParaRPr lang="en-US"/>
        </a:p>
      </dgm:t>
    </dgm:pt>
    <dgm:pt modelId="{0239ECB8-0DEF-4C0E-BEEE-264AF6A10CB4}" type="sibTrans" cxnId="{DE66CAC1-C839-4EC3-BEFA-F3405C747C57}">
      <dgm:prSet/>
      <dgm:spPr/>
      <dgm:t>
        <a:bodyPr/>
        <a:lstStyle/>
        <a:p>
          <a:endParaRPr lang="en-US"/>
        </a:p>
      </dgm:t>
    </dgm:pt>
    <dgm:pt modelId="{29238355-6C68-4B0B-9CD3-32C9A0095BF7}">
      <dgm:prSet/>
      <dgm:spPr/>
      <dgm:t>
        <a:bodyPr/>
        <a:lstStyle/>
        <a:p>
          <a:r>
            <a:rPr lang="en-US"/>
            <a:t>The inequality x &gt; c can be used to represent situations like the length of a line segment or the price of a product.</a:t>
          </a:r>
        </a:p>
      </dgm:t>
    </dgm:pt>
    <dgm:pt modelId="{84124830-A183-4D8E-9D06-4B7EDF6C4762}" type="parTrans" cxnId="{27D9D2AC-180C-4A70-8497-A1B484DB4BEE}">
      <dgm:prSet/>
      <dgm:spPr/>
      <dgm:t>
        <a:bodyPr/>
        <a:lstStyle/>
        <a:p>
          <a:endParaRPr lang="en-US"/>
        </a:p>
      </dgm:t>
    </dgm:pt>
    <dgm:pt modelId="{04AEBBE7-E809-41D9-8BA2-810275FF3917}" type="sibTrans" cxnId="{27D9D2AC-180C-4A70-8497-A1B484DB4BEE}">
      <dgm:prSet/>
      <dgm:spPr/>
      <dgm:t>
        <a:bodyPr/>
        <a:lstStyle/>
        <a:p>
          <a:endParaRPr lang="en-US"/>
        </a:p>
      </dgm:t>
    </dgm:pt>
    <dgm:pt modelId="{7967FB2F-E4F0-4AF7-BC9E-EF4136D50AC0}" type="pres">
      <dgm:prSet presAssocID="{4995CF0E-2A80-4524-BA4A-46F5EA5F0518}" presName="hierChild1" presStyleCnt="0">
        <dgm:presLayoutVars>
          <dgm:chPref val="1"/>
          <dgm:dir/>
          <dgm:animOne val="branch"/>
          <dgm:animLvl val="lvl"/>
          <dgm:resizeHandles/>
        </dgm:presLayoutVars>
      </dgm:prSet>
      <dgm:spPr/>
    </dgm:pt>
    <dgm:pt modelId="{B13B784F-37AC-4F2D-9E61-A0A8AF446A16}" type="pres">
      <dgm:prSet presAssocID="{96937528-4856-4EFF-80D1-0473608CABA3}" presName="hierRoot1" presStyleCnt="0"/>
      <dgm:spPr/>
    </dgm:pt>
    <dgm:pt modelId="{4DCACD79-4273-4B8E-8A7C-A6348EB5C22B}" type="pres">
      <dgm:prSet presAssocID="{96937528-4856-4EFF-80D1-0473608CABA3}" presName="composite" presStyleCnt="0"/>
      <dgm:spPr/>
    </dgm:pt>
    <dgm:pt modelId="{1225382B-AC29-414A-B2D0-B3DB2B9799B9}" type="pres">
      <dgm:prSet presAssocID="{96937528-4856-4EFF-80D1-0473608CABA3}" presName="background" presStyleLbl="node0" presStyleIdx="0" presStyleCnt="3"/>
      <dgm:spPr/>
    </dgm:pt>
    <dgm:pt modelId="{77F9EE65-E28B-4854-A09E-836DB3D6EA09}" type="pres">
      <dgm:prSet presAssocID="{96937528-4856-4EFF-80D1-0473608CABA3}" presName="text" presStyleLbl="fgAcc0" presStyleIdx="0" presStyleCnt="3">
        <dgm:presLayoutVars>
          <dgm:chPref val="3"/>
        </dgm:presLayoutVars>
      </dgm:prSet>
      <dgm:spPr/>
    </dgm:pt>
    <dgm:pt modelId="{B655C2A2-32DD-4EE9-A50E-FE1746F6EB8B}" type="pres">
      <dgm:prSet presAssocID="{96937528-4856-4EFF-80D1-0473608CABA3}" presName="hierChild2" presStyleCnt="0"/>
      <dgm:spPr/>
    </dgm:pt>
    <dgm:pt modelId="{A01AA994-B757-49C5-BAC2-B19F0420EB71}" type="pres">
      <dgm:prSet presAssocID="{6B55367D-3712-4563-A023-8A6EE75DFA15}" presName="hierRoot1" presStyleCnt="0"/>
      <dgm:spPr/>
    </dgm:pt>
    <dgm:pt modelId="{9E080AAF-C3A3-4459-AAD4-DE6BCDF17996}" type="pres">
      <dgm:prSet presAssocID="{6B55367D-3712-4563-A023-8A6EE75DFA15}" presName="composite" presStyleCnt="0"/>
      <dgm:spPr/>
    </dgm:pt>
    <dgm:pt modelId="{7BCF92D6-C240-4189-A6E6-F0590EEA6507}" type="pres">
      <dgm:prSet presAssocID="{6B55367D-3712-4563-A023-8A6EE75DFA15}" presName="background" presStyleLbl="node0" presStyleIdx="1" presStyleCnt="3"/>
      <dgm:spPr/>
    </dgm:pt>
    <dgm:pt modelId="{E9232197-EF06-4AB6-B446-12B61B89E941}" type="pres">
      <dgm:prSet presAssocID="{6B55367D-3712-4563-A023-8A6EE75DFA15}" presName="text" presStyleLbl="fgAcc0" presStyleIdx="1" presStyleCnt="3">
        <dgm:presLayoutVars>
          <dgm:chPref val="3"/>
        </dgm:presLayoutVars>
      </dgm:prSet>
      <dgm:spPr/>
    </dgm:pt>
    <dgm:pt modelId="{2E2A7ADC-405E-4A84-A953-A0DD68B9254F}" type="pres">
      <dgm:prSet presAssocID="{6B55367D-3712-4563-A023-8A6EE75DFA15}" presName="hierChild2" presStyleCnt="0"/>
      <dgm:spPr/>
    </dgm:pt>
    <dgm:pt modelId="{4A39D666-F56C-4FC8-8C10-E7FDD81FE549}" type="pres">
      <dgm:prSet presAssocID="{29238355-6C68-4B0B-9CD3-32C9A0095BF7}" presName="hierRoot1" presStyleCnt="0"/>
      <dgm:spPr/>
    </dgm:pt>
    <dgm:pt modelId="{4854ABF1-0DF6-4DDC-865D-A33090F6105A}" type="pres">
      <dgm:prSet presAssocID="{29238355-6C68-4B0B-9CD3-32C9A0095BF7}" presName="composite" presStyleCnt="0"/>
      <dgm:spPr/>
    </dgm:pt>
    <dgm:pt modelId="{A5CFDB96-8F5D-4141-B1CB-4EBE56ADF041}" type="pres">
      <dgm:prSet presAssocID="{29238355-6C68-4B0B-9CD3-32C9A0095BF7}" presName="background" presStyleLbl="node0" presStyleIdx="2" presStyleCnt="3"/>
      <dgm:spPr/>
    </dgm:pt>
    <dgm:pt modelId="{559C6A52-DC3B-4C42-9968-425439E43A9B}" type="pres">
      <dgm:prSet presAssocID="{29238355-6C68-4B0B-9CD3-32C9A0095BF7}" presName="text" presStyleLbl="fgAcc0" presStyleIdx="2" presStyleCnt="3">
        <dgm:presLayoutVars>
          <dgm:chPref val="3"/>
        </dgm:presLayoutVars>
      </dgm:prSet>
      <dgm:spPr/>
    </dgm:pt>
    <dgm:pt modelId="{5F96EABD-7BBE-432E-ABB2-4442BCB99932}" type="pres">
      <dgm:prSet presAssocID="{29238355-6C68-4B0B-9CD3-32C9A0095BF7}" presName="hierChild2" presStyleCnt="0"/>
      <dgm:spPr/>
    </dgm:pt>
  </dgm:ptLst>
  <dgm:cxnLst>
    <dgm:cxn modelId="{2904CB18-8F41-489C-83D1-6B7DF8177A88}" type="presOf" srcId="{6B55367D-3712-4563-A023-8A6EE75DFA15}" destId="{E9232197-EF06-4AB6-B446-12B61B89E941}" srcOrd="0" destOrd="0" presId="urn:microsoft.com/office/officeart/2005/8/layout/hierarchy1"/>
    <dgm:cxn modelId="{4C80164E-B01D-4A6E-A69C-F434E27FF335}" type="presOf" srcId="{4995CF0E-2A80-4524-BA4A-46F5EA5F0518}" destId="{7967FB2F-E4F0-4AF7-BC9E-EF4136D50AC0}" srcOrd="0" destOrd="0" presId="urn:microsoft.com/office/officeart/2005/8/layout/hierarchy1"/>
    <dgm:cxn modelId="{71045E84-8CEF-44F8-B2D7-3A67675B3978}" srcId="{4995CF0E-2A80-4524-BA4A-46F5EA5F0518}" destId="{96937528-4856-4EFF-80D1-0473608CABA3}" srcOrd="0" destOrd="0" parTransId="{55D25A0C-E4B1-4228-8E62-488B20751504}" sibTransId="{04F485C7-8F6B-43E5-8AC8-BFE178F57FD6}"/>
    <dgm:cxn modelId="{9D2B7191-679C-452A-9AEB-FEC0A93BCE64}" type="presOf" srcId="{29238355-6C68-4B0B-9CD3-32C9A0095BF7}" destId="{559C6A52-DC3B-4C42-9968-425439E43A9B}" srcOrd="0" destOrd="0" presId="urn:microsoft.com/office/officeart/2005/8/layout/hierarchy1"/>
    <dgm:cxn modelId="{0DFA6493-6B8C-4F01-8960-CCCC18F7EA74}" type="presOf" srcId="{96937528-4856-4EFF-80D1-0473608CABA3}" destId="{77F9EE65-E28B-4854-A09E-836DB3D6EA09}" srcOrd="0" destOrd="0" presId="urn:microsoft.com/office/officeart/2005/8/layout/hierarchy1"/>
    <dgm:cxn modelId="{27D9D2AC-180C-4A70-8497-A1B484DB4BEE}" srcId="{4995CF0E-2A80-4524-BA4A-46F5EA5F0518}" destId="{29238355-6C68-4B0B-9CD3-32C9A0095BF7}" srcOrd="2" destOrd="0" parTransId="{84124830-A183-4D8E-9D06-4B7EDF6C4762}" sibTransId="{04AEBBE7-E809-41D9-8BA2-810275FF3917}"/>
    <dgm:cxn modelId="{DE66CAC1-C839-4EC3-BEFA-F3405C747C57}" srcId="{4995CF0E-2A80-4524-BA4A-46F5EA5F0518}" destId="{6B55367D-3712-4563-A023-8A6EE75DFA15}" srcOrd="1" destOrd="0" parTransId="{87B00523-D072-47BA-B573-EDC84C9B1B48}" sibTransId="{0239ECB8-0DEF-4C0E-BEEE-264AF6A10CB4}"/>
    <dgm:cxn modelId="{B9D0EBB4-E41F-4C4B-8194-C517CA5030A5}" type="presParOf" srcId="{7967FB2F-E4F0-4AF7-BC9E-EF4136D50AC0}" destId="{B13B784F-37AC-4F2D-9E61-A0A8AF446A16}" srcOrd="0" destOrd="0" presId="urn:microsoft.com/office/officeart/2005/8/layout/hierarchy1"/>
    <dgm:cxn modelId="{65E18761-8B39-4CB9-99ED-50F3260DE2FB}" type="presParOf" srcId="{B13B784F-37AC-4F2D-9E61-A0A8AF446A16}" destId="{4DCACD79-4273-4B8E-8A7C-A6348EB5C22B}" srcOrd="0" destOrd="0" presId="urn:microsoft.com/office/officeart/2005/8/layout/hierarchy1"/>
    <dgm:cxn modelId="{3228B19B-CA08-4223-B4E8-17A77EC3F66F}" type="presParOf" srcId="{4DCACD79-4273-4B8E-8A7C-A6348EB5C22B}" destId="{1225382B-AC29-414A-B2D0-B3DB2B9799B9}" srcOrd="0" destOrd="0" presId="urn:microsoft.com/office/officeart/2005/8/layout/hierarchy1"/>
    <dgm:cxn modelId="{D78AC86C-57E3-4398-9815-14460A9F755A}" type="presParOf" srcId="{4DCACD79-4273-4B8E-8A7C-A6348EB5C22B}" destId="{77F9EE65-E28B-4854-A09E-836DB3D6EA09}" srcOrd="1" destOrd="0" presId="urn:microsoft.com/office/officeart/2005/8/layout/hierarchy1"/>
    <dgm:cxn modelId="{D829E5F3-42DF-479E-8E22-3E8905311CB7}" type="presParOf" srcId="{B13B784F-37AC-4F2D-9E61-A0A8AF446A16}" destId="{B655C2A2-32DD-4EE9-A50E-FE1746F6EB8B}" srcOrd="1" destOrd="0" presId="urn:microsoft.com/office/officeart/2005/8/layout/hierarchy1"/>
    <dgm:cxn modelId="{1DD2275F-551F-4130-A939-274722F97A74}" type="presParOf" srcId="{7967FB2F-E4F0-4AF7-BC9E-EF4136D50AC0}" destId="{A01AA994-B757-49C5-BAC2-B19F0420EB71}" srcOrd="1" destOrd="0" presId="urn:microsoft.com/office/officeart/2005/8/layout/hierarchy1"/>
    <dgm:cxn modelId="{8BD877BC-B5A6-4B5B-B89E-6114EC4935FA}" type="presParOf" srcId="{A01AA994-B757-49C5-BAC2-B19F0420EB71}" destId="{9E080AAF-C3A3-4459-AAD4-DE6BCDF17996}" srcOrd="0" destOrd="0" presId="urn:microsoft.com/office/officeart/2005/8/layout/hierarchy1"/>
    <dgm:cxn modelId="{7C506756-B034-4BBC-A324-430C813E991C}" type="presParOf" srcId="{9E080AAF-C3A3-4459-AAD4-DE6BCDF17996}" destId="{7BCF92D6-C240-4189-A6E6-F0590EEA6507}" srcOrd="0" destOrd="0" presId="urn:microsoft.com/office/officeart/2005/8/layout/hierarchy1"/>
    <dgm:cxn modelId="{8B68927D-3A67-4C03-8CF2-506435A2F163}" type="presParOf" srcId="{9E080AAF-C3A3-4459-AAD4-DE6BCDF17996}" destId="{E9232197-EF06-4AB6-B446-12B61B89E941}" srcOrd="1" destOrd="0" presId="urn:microsoft.com/office/officeart/2005/8/layout/hierarchy1"/>
    <dgm:cxn modelId="{8B4E6D65-57F7-4B8E-A757-AE431FC4C35E}" type="presParOf" srcId="{A01AA994-B757-49C5-BAC2-B19F0420EB71}" destId="{2E2A7ADC-405E-4A84-A953-A0DD68B9254F}" srcOrd="1" destOrd="0" presId="urn:microsoft.com/office/officeart/2005/8/layout/hierarchy1"/>
    <dgm:cxn modelId="{E0C824B7-7665-4308-B739-4A56CC66AF1E}" type="presParOf" srcId="{7967FB2F-E4F0-4AF7-BC9E-EF4136D50AC0}" destId="{4A39D666-F56C-4FC8-8C10-E7FDD81FE549}" srcOrd="2" destOrd="0" presId="urn:microsoft.com/office/officeart/2005/8/layout/hierarchy1"/>
    <dgm:cxn modelId="{5DC3E262-9A1B-442C-A060-AC95CF98B263}" type="presParOf" srcId="{4A39D666-F56C-4FC8-8C10-E7FDD81FE549}" destId="{4854ABF1-0DF6-4DDC-865D-A33090F6105A}" srcOrd="0" destOrd="0" presId="urn:microsoft.com/office/officeart/2005/8/layout/hierarchy1"/>
    <dgm:cxn modelId="{68B8F808-F1F8-47B3-AB21-D24977893C6F}" type="presParOf" srcId="{4854ABF1-0DF6-4DDC-865D-A33090F6105A}" destId="{A5CFDB96-8F5D-4141-B1CB-4EBE56ADF041}" srcOrd="0" destOrd="0" presId="urn:microsoft.com/office/officeart/2005/8/layout/hierarchy1"/>
    <dgm:cxn modelId="{996290AF-3C61-4451-B2B8-673163E6808C}" type="presParOf" srcId="{4854ABF1-0DF6-4DDC-865D-A33090F6105A}" destId="{559C6A52-DC3B-4C42-9968-425439E43A9B}" srcOrd="1" destOrd="0" presId="urn:microsoft.com/office/officeart/2005/8/layout/hierarchy1"/>
    <dgm:cxn modelId="{11B94D77-995C-4834-BCBF-472500BB8702}" type="presParOf" srcId="{4A39D666-F56C-4FC8-8C10-E7FDD81FE549}" destId="{5F96EABD-7BBE-432E-ABB2-4442BCB9993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C2E1D8-CCA4-48C7-8D88-96A5375A9405}" type="doc">
      <dgm:prSet loTypeId="urn:microsoft.com/office/officeart/2005/8/layout/vProcess5" loCatId="process" qsTypeId="urn:microsoft.com/office/officeart/2005/8/quickstyle/simple1" qsCatId="simple" csTypeId="urn:microsoft.com/office/officeart/2005/8/colors/accent2_2" csCatId="accent2"/>
      <dgm:spPr/>
      <dgm:t>
        <a:bodyPr/>
        <a:lstStyle/>
        <a:p>
          <a:endParaRPr lang="en-US"/>
        </a:p>
      </dgm:t>
    </dgm:pt>
    <dgm:pt modelId="{F75F4203-C8F5-4499-BDD4-2435361F9094}">
      <dgm:prSet/>
      <dgm:spPr/>
      <dgm:t>
        <a:bodyPr/>
        <a:lstStyle/>
        <a:p>
          <a:r>
            <a:rPr lang="en-US"/>
            <a:t>The form of an inequality x &lt; c indicates that x is less than a constant c.</a:t>
          </a:r>
        </a:p>
      </dgm:t>
    </dgm:pt>
    <dgm:pt modelId="{F36C9491-10BC-4936-85AB-12840F082652}" type="parTrans" cxnId="{59E578B3-7681-4023-AD7E-3392419A2F84}">
      <dgm:prSet/>
      <dgm:spPr/>
      <dgm:t>
        <a:bodyPr/>
        <a:lstStyle/>
        <a:p>
          <a:endParaRPr lang="en-US"/>
        </a:p>
      </dgm:t>
    </dgm:pt>
    <dgm:pt modelId="{28CECC86-8C4D-4643-BAA5-14C5658232CD}" type="sibTrans" cxnId="{59E578B3-7681-4023-AD7E-3392419A2F84}">
      <dgm:prSet/>
      <dgm:spPr/>
      <dgm:t>
        <a:bodyPr/>
        <a:lstStyle/>
        <a:p>
          <a:endParaRPr lang="en-US"/>
        </a:p>
      </dgm:t>
    </dgm:pt>
    <dgm:pt modelId="{266EC6AC-1DB2-4342-A177-E6E2DE61F2CC}">
      <dgm:prSet/>
      <dgm:spPr/>
      <dgm:t>
        <a:bodyPr/>
        <a:lstStyle/>
        <a:p>
          <a:r>
            <a:rPr lang="en-US"/>
            <a:t>The variable x is the quantity that we are comparing to the constant c.</a:t>
          </a:r>
        </a:p>
      </dgm:t>
    </dgm:pt>
    <dgm:pt modelId="{2D0F1F66-7207-45BB-B696-0DD5E05EA628}" type="parTrans" cxnId="{71C59C3C-C685-4D51-862B-DBBA395D03BE}">
      <dgm:prSet/>
      <dgm:spPr/>
      <dgm:t>
        <a:bodyPr/>
        <a:lstStyle/>
        <a:p>
          <a:endParaRPr lang="en-US"/>
        </a:p>
      </dgm:t>
    </dgm:pt>
    <dgm:pt modelId="{7EC5BD22-4B13-4C6A-B4FE-7CBBF2D5D99A}" type="sibTrans" cxnId="{71C59C3C-C685-4D51-862B-DBBA395D03BE}">
      <dgm:prSet/>
      <dgm:spPr/>
      <dgm:t>
        <a:bodyPr/>
        <a:lstStyle/>
        <a:p>
          <a:endParaRPr lang="en-US"/>
        </a:p>
      </dgm:t>
    </dgm:pt>
    <dgm:pt modelId="{698C81C4-FB09-4F5A-B0D5-0505A3D9BBF2}">
      <dgm:prSet/>
      <dgm:spPr/>
      <dgm:t>
        <a:bodyPr/>
        <a:lstStyle/>
        <a:p>
          <a:r>
            <a:rPr lang="en-US"/>
            <a:t>The inequality x &lt; c can be used to represent situations like the height of a person or the temperature in a room.</a:t>
          </a:r>
        </a:p>
      </dgm:t>
    </dgm:pt>
    <dgm:pt modelId="{61AC56BD-7A54-411C-9AF7-F011EDB0FC30}" type="parTrans" cxnId="{733409B6-6B33-408B-A027-5A7F0CAF634C}">
      <dgm:prSet/>
      <dgm:spPr/>
      <dgm:t>
        <a:bodyPr/>
        <a:lstStyle/>
        <a:p>
          <a:endParaRPr lang="en-US"/>
        </a:p>
      </dgm:t>
    </dgm:pt>
    <dgm:pt modelId="{8C9B3AC2-B59A-4360-80A8-0A96869A8C86}" type="sibTrans" cxnId="{733409B6-6B33-408B-A027-5A7F0CAF634C}">
      <dgm:prSet/>
      <dgm:spPr/>
      <dgm:t>
        <a:bodyPr/>
        <a:lstStyle/>
        <a:p>
          <a:endParaRPr lang="en-US"/>
        </a:p>
      </dgm:t>
    </dgm:pt>
    <dgm:pt modelId="{B63EC09B-9867-4B0E-A300-5B6A33713204}" type="pres">
      <dgm:prSet presAssocID="{6DC2E1D8-CCA4-48C7-8D88-96A5375A9405}" presName="outerComposite" presStyleCnt="0">
        <dgm:presLayoutVars>
          <dgm:chMax val="5"/>
          <dgm:dir/>
          <dgm:resizeHandles val="exact"/>
        </dgm:presLayoutVars>
      </dgm:prSet>
      <dgm:spPr/>
    </dgm:pt>
    <dgm:pt modelId="{C2C67B1B-B597-4C12-A3C5-FA1B9F8307AE}" type="pres">
      <dgm:prSet presAssocID="{6DC2E1D8-CCA4-48C7-8D88-96A5375A9405}" presName="dummyMaxCanvas" presStyleCnt="0">
        <dgm:presLayoutVars/>
      </dgm:prSet>
      <dgm:spPr/>
    </dgm:pt>
    <dgm:pt modelId="{D9D36244-55F3-47B6-BCD3-7BFD8AA00949}" type="pres">
      <dgm:prSet presAssocID="{6DC2E1D8-CCA4-48C7-8D88-96A5375A9405}" presName="ThreeNodes_1" presStyleLbl="node1" presStyleIdx="0" presStyleCnt="3">
        <dgm:presLayoutVars>
          <dgm:bulletEnabled val="1"/>
        </dgm:presLayoutVars>
      </dgm:prSet>
      <dgm:spPr/>
    </dgm:pt>
    <dgm:pt modelId="{23F28AE5-4F31-4DFE-A4EE-A8499951DFAC}" type="pres">
      <dgm:prSet presAssocID="{6DC2E1D8-CCA4-48C7-8D88-96A5375A9405}" presName="ThreeNodes_2" presStyleLbl="node1" presStyleIdx="1" presStyleCnt="3">
        <dgm:presLayoutVars>
          <dgm:bulletEnabled val="1"/>
        </dgm:presLayoutVars>
      </dgm:prSet>
      <dgm:spPr/>
    </dgm:pt>
    <dgm:pt modelId="{1134266F-EE9D-4E36-B0C3-6A1A36772806}" type="pres">
      <dgm:prSet presAssocID="{6DC2E1D8-CCA4-48C7-8D88-96A5375A9405}" presName="ThreeNodes_3" presStyleLbl="node1" presStyleIdx="2" presStyleCnt="3">
        <dgm:presLayoutVars>
          <dgm:bulletEnabled val="1"/>
        </dgm:presLayoutVars>
      </dgm:prSet>
      <dgm:spPr/>
    </dgm:pt>
    <dgm:pt modelId="{30F6ADBA-2940-4EAC-BB88-CB01CB5FB2FD}" type="pres">
      <dgm:prSet presAssocID="{6DC2E1D8-CCA4-48C7-8D88-96A5375A9405}" presName="ThreeConn_1-2" presStyleLbl="fgAccFollowNode1" presStyleIdx="0" presStyleCnt="2">
        <dgm:presLayoutVars>
          <dgm:bulletEnabled val="1"/>
        </dgm:presLayoutVars>
      </dgm:prSet>
      <dgm:spPr/>
    </dgm:pt>
    <dgm:pt modelId="{CF15B382-70B8-4085-9121-EBDF0E9DA209}" type="pres">
      <dgm:prSet presAssocID="{6DC2E1D8-CCA4-48C7-8D88-96A5375A9405}" presName="ThreeConn_2-3" presStyleLbl="fgAccFollowNode1" presStyleIdx="1" presStyleCnt="2">
        <dgm:presLayoutVars>
          <dgm:bulletEnabled val="1"/>
        </dgm:presLayoutVars>
      </dgm:prSet>
      <dgm:spPr/>
    </dgm:pt>
    <dgm:pt modelId="{ABD9461C-CCE5-43AB-978B-C1922FEA920B}" type="pres">
      <dgm:prSet presAssocID="{6DC2E1D8-CCA4-48C7-8D88-96A5375A9405}" presName="ThreeNodes_1_text" presStyleLbl="node1" presStyleIdx="2" presStyleCnt="3">
        <dgm:presLayoutVars>
          <dgm:bulletEnabled val="1"/>
        </dgm:presLayoutVars>
      </dgm:prSet>
      <dgm:spPr/>
    </dgm:pt>
    <dgm:pt modelId="{8CEC9698-9E38-4268-9026-066AE0078325}" type="pres">
      <dgm:prSet presAssocID="{6DC2E1D8-CCA4-48C7-8D88-96A5375A9405}" presName="ThreeNodes_2_text" presStyleLbl="node1" presStyleIdx="2" presStyleCnt="3">
        <dgm:presLayoutVars>
          <dgm:bulletEnabled val="1"/>
        </dgm:presLayoutVars>
      </dgm:prSet>
      <dgm:spPr/>
    </dgm:pt>
    <dgm:pt modelId="{53300E95-3D4B-4D49-AAEB-258D8B3F58B7}" type="pres">
      <dgm:prSet presAssocID="{6DC2E1D8-CCA4-48C7-8D88-96A5375A9405}" presName="ThreeNodes_3_text" presStyleLbl="node1" presStyleIdx="2" presStyleCnt="3">
        <dgm:presLayoutVars>
          <dgm:bulletEnabled val="1"/>
        </dgm:presLayoutVars>
      </dgm:prSet>
      <dgm:spPr/>
    </dgm:pt>
  </dgm:ptLst>
  <dgm:cxnLst>
    <dgm:cxn modelId="{A57AD624-6541-4173-8ACA-D79967F574AC}" type="presOf" srcId="{28CECC86-8C4D-4643-BAA5-14C5658232CD}" destId="{30F6ADBA-2940-4EAC-BB88-CB01CB5FB2FD}" srcOrd="0" destOrd="0" presId="urn:microsoft.com/office/officeart/2005/8/layout/vProcess5"/>
    <dgm:cxn modelId="{71C59C3C-C685-4D51-862B-DBBA395D03BE}" srcId="{6DC2E1D8-CCA4-48C7-8D88-96A5375A9405}" destId="{266EC6AC-1DB2-4342-A177-E6E2DE61F2CC}" srcOrd="1" destOrd="0" parTransId="{2D0F1F66-7207-45BB-B696-0DD5E05EA628}" sibTransId="{7EC5BD22-4B13-4C6A-B4FE-7CBBF2D5D99A}"/>
    <dgm:cxn modelId="{4E588841-B03E-4BA7-921A-5921BABECB77}" type="presOf" srcId="{266EC6AC-1DB2-4342-A177-E6E2DE61F2CC}" destId="{8CEC9698-9E38-4268-9026-066AE0078325}" srcOrd="1" destOrd="0" presId="urn:microsoft.com/office/officeart/2005/8/layout/vProcess5"/>
    <dgm:cxn modelId="{BB7DC967-E659-475A-828B-0B1B20A2E00D}" type="presOf" srcId="{6DC2E1D8-CCA4-48C7-8D88-96A5375A9405}" destId="{B63EC09B-9867-4B0E-A300-5B6A33713204}" srcOrd="0" destOrd="0" presId="urn:microsoft.com/office/officeart/2005/8/layout/vProcess5"/>
    <dgm:cxn modelId="{EDF64B4F-6A57-4E0C-8341-ACFD17497748}" type="presOf" srcId="{266EC6AC-1DB2-4342-A177-E6E2DE61F2CC}" destId="{23F28AE5-4F31-4DFE-A4EE-A8499951DFAC}" srcOrd="0" destOrd="0" presId="urn:microsoft.com/office/officeart/2005/8/layout/vProcess5"/>
    <dgm:cxn modelId="{EB8C6EAC-B503-409A-9262-2BEC6EBA30D7}" type="presOf" srcId="{7EC5BD22-4B13-4C6A-B4FE-7CBBF2D5D99A}" destId="{CF15B382-70B8-4085-9121-EBDF0E9DA209}" srcOrd="0" destOrd="0" presId="urn:microsoft.com/office/officeart/2005/8/layout/vProcess5"/>
    <dgm:cxn modelId="{59E578B3-7681-4023-AD7E-3392419A2F84}" srcId="{6DC2E1D8-CCA4-48C7-8D88-96A5375A9405}" destId="{F75F4203-C8F5-4499-BDD4-2435361F9094}" srcOrd="0" destOrd="0" parTransId="{F36C9491-10BC-4936-85AB-12840F082652}" sibTransId="{28CECC86-8C4D-4643-BAA5-14C5658232CD}"/>
    <dgm:cxn modelId="{733409B6-6B33-408B-A027-5A7F0CAF634C}" srcId="{6DC2E1D8-CCA4-48C7-8D88-96A5375A9405}" destId="{698C81C4-FB09-4F5A-B0D5-0505A3D9BBF2}" srcOrd="2" destOrd="0" parTransId="{61AC56BD-7A54-411C-9AF7-F011EDB0FC30}" sibTransId="{8C9B3AC2-B59A-4360-80A8-0A96869A8C86}"/>
    <dgm:cxn modelId="{A2D587BD-A203-4368-9AAA-09A0D26EF796}" type="presOf" srcId="{F75F4203-C8F5-4499-BDD4-2435361F9094}" destId="{ABD9461C-CCE5-43AB-978B-C1922FEA920B}" srcOrd="1" destOrd="0" presId="urn:microsoft.com/office/officeart/2005/8/layout/vProcess5"/>
    <dgm:cxn modelId="{56892EC4-4D7E-4104-A568-D4FF942BA4FB}" type="presOf" srcId="{698C81C4-FB09-4F5A-B0D5-0505A3D9BBF2}" destId="{1134266F-EE9D-4E36-B0C3-6A1A36772806}" srcOrd="0" destOrd="0" presId="urn:microsoft.com/office/officeart/2005/8/layout/vProcess5"/>
    <dgm:cxn modelId="{E208A3DA-B2FA-424C-B6BC-F219971C6AF5}" type="presOf" srcId="{698C81C4-FB09-4F5A-B0D5-0505A3D9BBF2}" destId="{53300E95-3D4B-4D49-AAEB-258D8B3F58B7}" srcOrd="1" destOrd="0" presId="urn:microsoft.com/office/officeart/2005/8/layout/vProcess5"/>
    <dgm:cxn modelId="{5098A0FF-07AD-477B-9D0E-53F25FEEEBF4}" type="presOf" srcId="{F75F4203-C8F5-4499-BDD4-2435361F9094}" destId="{D9D36244-55F3-47B6-BCD3-7BFD8AA00949}" srcOrd="0" destOrd="0" presId="urn:microsoft.com/office/officeart/2005/8/layout/vProcess5"/>
    <dgm:cxn modelId="{5C42AA89-12B3-4E5A-A7A0-2680F1571F6F}" type="presParOf" srcId="{B63EC09B-9867-4B0E-A300-5B6A33713204}" destId="{C2C67B1B-B597-4C12-A3C5-FA1B9F8307AE}" srcOrd="0" destOrd="0" presId="urn:microsoft.com/office/officeart/2005/8/layout/vProcess5"/>
    <dgm:cxn modelId="{2518900F-7CDC-4C38-AA59-3181EB3C4EFA}" type="presParOf" srcId="{B63EC09B-9867-4B0E-A300-5B6A33713204}" destId="{D9D36244-55F3-47B6-BCD3-7BFD8AA00949}" srcOrd="1" destOrd="0" presId="urn:microsoft.com/office/officeart/2005/8/layout/vProcess5"/>
    <dgm:cxn modelId="{67C71DA6-C802-4B76-B2DE-C8B79DB6C168}" type="presParOf" srcId="{B63EC09B-9867-4B0E-A300-5B6A33713204}" destId="{23F28AE5-4F31-4DFE-A4EE-A8499951DFAC}" srcOrd="2" destOrd="0" presId="urn:microsoft.com/office/officeart/2005/8/layout/vProcess5"/>
    <dgm:cxn modelId="{46827F61-29BD-482E-84CC-33EF25F8AA50}" type="presParOf" srcId="{B63EC09B-9867-4B0E-A300-5B6A33713204}" destId="{1134266F-EE9D-4E36-B0C3-6A1A36772806}" srcOrd="3" destOrd="0" presId="urn:microsoft.com/office/officeart/2005/8/layout/vProcess5"/>
    <dgm:cxn modelId="{F2A5C7C9-1C39-418D-8142-B27E7A5BDB67}" type="presParOf" srcId="{B63EC09B-9867-4B0E-A300-5B6A33713204}" destId="{30F6ADBA-2940-4EAC-BB88-CB01CB5FB2FD}" srcOrd="4" destOrd="0" presId="urn:microsoft.com/office/officeart/2005/8/layout/vProcess5"/>
    <dgm:cxn modelId="{E36464D6-7262-4A06-96C5-370CE92B10FE}" type="presParOf" srcId="{B63EC09B-9867-4B0E-A300-5B6A33713204}" destId="{CF15B382-70B8-4085-9121-EBDF0E9DA209}" srcOrd="5" destOrd="0" presId="urn:microsoft.com/office/officeart/2005/8/layout/vProcess5"/>
    <dgm:cxn modelId="{3B17612E-F7E7-40B2-8220-3794831A29B8}" type="presParOf" srcId="{B63EC09B-9867-4B0E-A300-5B6A33713204}" destId="{ABD9461C-CCE5-43AB-978B-C1922FEA920B}" srcOrd="6" destOrd="0" presId="urn:microsoft.com/office/officeart/2005/8/layout/vProcess5"/>
    <dgm:cxn modelId="{AA6DF2F2-48B0-4295-BE04-8EE7CE462266}" type="presParOf" srcId="{B63EC09B-9867-4B0E-A300-5B6A33713204}" destId="{8CEC9698-9E38-4268-9026-066AE0078325}" srcOrd="7" destOrd="0" presId="urn:microsoft.com/office/officeart/2005/8/layout/vProcess5"/>
    <dgm:cxn modelId="{84B35004-D186-4DE4-87D3-E23772E7C8E3}" type="presParOf" srcId="{B63EC09B-9867-4B0E-A300-5B6A33713204}" destId="{53300E95-3D4B-4D49-AAEB-258D8B3F58B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FAC2AC-1716-43A7-9E8F-2AF81322411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6EE4DB3-EDD0-4DB9-B6B8-EC95C7307850}">
      <dgm:prSet/>
      <dgm:spPr/>
      <dgm:t>
        <a:bodyPr/>
        <a:lstStyle/>
        <a:p>
          <a:r>
            <a:rPr lang="en-US" b="1"/>
            <a:t>Writing Word Problems for One-Step Inequalities: </a:t>
          </a:r>
          <a:r>
            <a:rPr lang="en-US">
              <a:hlinkClick xmlns:r="http://schemas.openxmlformats.org/officeDocument/2006/relationships" r:id="rId1"/>
            </a:rPr>
            <a:t>https://www.geogebra.org/m/ehb88cec</a:t>
          </a:r>
          <a:r>
            <a:rPr lang="en-US"/>
            <a:t> </a:t>
          </a:r>
        </a:p>
      </dgm:t>
    </dgm:pt>
    <dgm:pt modelId="{B80DF1FC-A820-4FC7-BEDE-01B81B537999}" type="parTrans" cxnId="{69806F07-5C4F-4D12-B694-2EDDC2773452}">
      <dgm:prSet/>
      <dgm:spPr/>
      <dgm:t>
        <a:bodyPr/>
        <a:lstStyle/>
        <a:p>
          <a:endParaRPr lang="en-US"/>
        </a:p>
      </dgm:t>
    </dgm:pt>
    <dgm:pt modelId="{33054EDE-441B-4DBC-B278-688A167AB595}" type="sibTrans" cxnId="{69806F07-5C4F-4D12-B694-2EDDC2773452}">
      <dgm:prSet/>
      <dgm:spPr/>
      <dgm:t>
        <a:bodyPr/>
        <a:lstStyle/>
        <a:p>
          <a:endParaRPr lang="en-US"/>
        </a:p>
      </dgm:t>
    </dgm:pt>
    <dgm:pt modelId="{B9C6118B-5984-4922-9241-07160093C5A9}">
      <dgm:prSet/>
      <dgm:spPr/>
      <dgm:t>
        <a:bodyPr/>
        <a:lstStyle/>
        <a:p>
          <a:r>
            <a:rPr lang="en-US" b="1"/>
            <a:t>Translating and Solving Real World Inequalities: </a:t>
          </a:r>
          <a:r>
            <a:rPr lang="en-US">
              <a:hlinkClick xmlns:r="http://schemas.openxmlformats.org/officeDocument/2006/relationships" r:id="rId2"/>
            </a:rPr>
            <a:t>https://www.geogebra.org/m/wv79hecy</a:t>
          </a:r>
          <a:r>
            <a:rPr lang="en-US"/>
            <a:t> </a:t>
          </a:r>
        </a:p>
      </dgm:t>
    </dgm:pt>
    <dgm:pt modelId="{6BE2A7C8-AA57-4EA1-8898-CC5D19916A70}" type="parTrans" cxnId="{C473F74B-B497-40A0-8E8A-E7E8DC4E6B32}">
      <dgm:prSet/>
      <dgm:spPr/>
      <dgm:t>
        <a:bodyPr/>
        <a:lstStyle/>
        <a:p>
          <a:endParaRPr lang="en-US"/>
        </a:p>
      </dgm:t>
    </dgm:pt>
    <dgm:pt modelId="{87E58034-65DB-4100-AEFF-A9F44FA84BDC}" type="sibTrans" cxnId="{C473F74B-B497-40A0-8E8A-E7E8DC4E6B32}">
      <dgm:prSet/>
      <dgm:spPr/>
      <dgm:t>
        <a:bodyPr/>
        <a:lstStyle/>
        <a:p>
          <a:endParaRPr lang="en-US"/>
        </a:p>
      </dgm:t>
    </dgm:pt>
    <dgm:pt modelId="{382B6618-1B0C-46DE-8311-C45957073BF4}" type="pres">
      <dgm:prSet presAssocID="{43FAC2AC-1716-43A7-9E8F-2AF81322411D}" presName="root" presStyleCnt="0">
        <dgm:presLayoutVars>
          <dgm:dir/>
          <dgm:resizeHandles val="exact"/>
        </dgm:presLayoutVars>
      </dgm:prSet>
      <dgm:spPr/>
    </dgm:pt>
    <dgm:pt modelId="{2C5B8026-ADCB-4298-8429-92233F5A55DC}" type="pres">
      <dgm:prSet presAssocID="{A6EE4DB3-EDD0-4DB9-B6B8-EC95C7307850}" presName="compNode" presStyleCnt="0"/>
      <dgm:spPr/>
    </dgm:pt>
    <dgm:pt modelId="{C6EC735A-F450-4DF2-98E4-D46CD53C73E8}" type="pres">
      <dgm:prSet presAssocID="{A6EE4DB3-EDD0-4DB9-B6B8-EC95C7307850}" presName="bgRect" presStyleLbl="bgShp" presStyleIdx="0" presStyleCnt="2"/>
      <dgm:spPr/>
    </dgm:pt>
    <dgm:pt modelId="{4344B600-3227-4F9C-8E50-19ABF29B7793}" type="pres">
      <dgm:prSet presAssocID="{A6EE4DB3-EDD0-4DB9-B6B8-EC95C7307850}"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113C65DE-AAC6-4794-9842-5FC27B2A971B}" type="pres">
      <dgm:prSet presAssocID="{A6EE4DB3-EDD0-4DB9-B6B8-EC95C7307850}" presName="spaceRect" presStyleCnt="0"/>
      <dgm:spPr/>
    </dgm:pt>
    <dgm:pt modelId="{0DACB691-A4E7-434F-B8C2-19A78004AF6F}" type="pres">
      <dgm:prSet presAssocID="{A6EE4DB3-EDD0-4DB9-B6B8-EC95C7307850}" presName="parTx" presStyleLbl="revTx" presStyleIdx="0" presStyleCnt="2">
        <dgm:presLayoutVars>
          <dgm:chMax val="0"/>
          <dgm:chPref val="0"/>
        </dgm:presLayoutVars>
      </dgm:prSet>
      <dgm:spPr/>
    </dgm:pt>
    <dgm:pt modelId="{2F0DD97F-CDDF-4254-AFA4-28AFE9133621}" type="pres">
      <dgm:prSet presAssocID="{33054EDE-441B-4DBC-B278-688A167AB595}" presName="sibTrans" presStyleCnt="0"/>
      <dgm:spPr/>
    </dgm:pt>
    <dgm:pt modelId="{D0348552-4059-4A19-99A1-94EF744BF985}" type="pres">
      <dgm:prSet presAssocID="{B9C6118B-5984-4922-9241-07160093C5A9}" presName="compNode" presStyleCnt="0"/>
      <dgm:spPr/>
    </dgm:pt>
    <dgm:pt modelId="{59F937CC-5AD6-4937-99AD-8C684F2AB7ED}" type="pres">
      <dgm:prSet presAssocID="{B9C6118B-5984-4922-9241-07160093C5A9}" presName="bgRect" presStyleLbl="bgShp" presStyleIdx="1" presStyleCnt="2"/>
      <dgm:spPr/>
    </dgm:pt>
    <dgm:pt modelId="{ADBCD005-57E9-4F8B-A1E6-31410999AC1F}" type="pres">
      <dgm:prSet presAssocID="{B9C6118B-5984-4922-9241-07160093C5A9}"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FA843AE1-83C7-4729-BB57-2BB75C5190AA}" type="pres">
      <dgm:prSet presAssocID="{B9C6118B-5984-4922-9241-07160093C5A9}" presName="spaceRect" presStyleCnt="0"/>
      <dgm:spPr/>
    </dgm:pt>
    <dgm:pt modelId="{B0FBC899-69C1-44B9-8C74-3A718CD23B8C}" type="pres">
      <dgm:prSet presAssocID="{B9C6118B-5984-4922-9241-07160093C5A9}" presName="parTx" presStyleLbl="revTx" presStyleIdx="1" presStyleCnt="2">
        <dgm:presLayoutVars>
          <dgm:chMax val="0"/>
          <dgm:chPref val="0"/>
        </dgm:presLayoutVars>
      </dgm:prSet>
      <dgm:spPr/>
    </dgm:pt>
  </dgm:ptLst>
  <dgm:cxnLst>
    <dgm:cxn modelId="{69806F07-5C4F-4D12-B694-2EDDC2773452}" srcId="{43FAC2AC-1716-43A7-9E8F-2AF81322411D}" destId="{A6EE4DB3-EDD0-4DB9-B6B8-EC95C7307850}" srcOrd="0" destOrd="0" parTransId="{B80DF1FC-A820-4FC7-BEDE-01B81B537999}" sibTransId="{33054EDE-441B-4DBC-B278-688A167AB595}"/>
    <dgm:cxn modelId="{164B2933-60B6-4D48-998F-862001FFAAAF}" type="presOf" srcId="{43FAC2AC-1716-43A7-9E8F-2AF81322411D}" destId="{382B6618-1B0C-46DE-8311-C45957073BF4}" srcOrd="0" destOrd="0" presId="urn:microsoft.com/office/officeart/2018/2/layout/IconVerticalSolidList"/>
    <dgm:cxn modelId="{55460637-2D97-460D-A289-ED6557C27DF7}" type="presOf" srcId="{A6EE4DB3-EDD0-4DB9-B6B8-EC95C7307850}" destId="{0DACB691-A4E7-434F-B8C2-19A78004AF6F}" srcOrd="0" destOrd="0" presId="urn:microsoft.com/office/officeart/2018/2/layout/IconVerticalSolidList"/>
    <dgm:cxn modelId="{C473F74B-B497-40A0-8E8A-E7E8DC4E6B32}" srcId="{43FAC2AC-1716-43A7-9E8F-2AF81322411D}" destId="{B9C6118B-5984-4922-9241-07160093C5A9}" srcOrd="1" destOrd="0" parTransId="{6BE2A7C8-AA57-4EA1-8898-CC5D19916A70}" sibTransId="{87E58034-65DB-4100-AEFF-A9F44FA84BDC}"/>
    <dgm:cxn modelId="{D432C1C1-E6A9-4556-A745-B4AF3EA29387}" type="presOf" srcId="{B9C6118B-5984-4922-9241-07160093C5A9}" destId="{B0FBC899-69C1-44B9-8C74-3A718CD23B8C}" srcOrd="0" destOrd="0" presId="urn:microsoft.com/office/officeart/2018/2/layout/IconVerticalSolidList"/>
    <dgm:cxn modelId="{033327FC-8FFD-4116-9A1D-265DBF98CBE0}" type="presParOf" srcId="{382B6618-1B0C-46DE-8311-C45957073BF4}" destId="{2C5B8026-ADCB-4298-8429-92233F5A55DC}" srcOrd="0" destOrd="0" presId="urn:microsoft.com/office/officeart/2018/2/layout/IconVerticalSolidList"/>
    <dgm:cxn modelId="{D1483303-9774-430F-94DB-743758A23A39}" type="presParOf" srcId="{2C5B8026-ADCB-4298-8429-92233F5A55DC}" destId="{C6EC735A-F450-4DF2-98E4-D46CD53C73E8}" srcOrd="0" destOrd="0" presId="urn:microsoft.com/office/officeart/2018/2/layout/IconVerticalSolidList"/>
    <dgm:cxn modelId="{B788F2AD-5D92-42C6-B9BA-6701CB38D06E}" type="presParOf" srcId="{2C5B8026-ADCB-4298-8429-92233F5A55DC}" destId="{4344B600-3227-4F9C-8E50-19ABF29B7793}" srcOrd="1" destOrd="0" presId="urn:microsoft.com/office/officeart/2018/2/layout/IconVerticalSolidList"/>
    <dgm:cxn modelId="{BCEC9FAB-7031-47CC-898A-B57620E58214}" type="presParOf" srcId="{2C5B8026-ADCB-4298-8429-92233F5A55DC}" destId="{113C65DE-AAC6-4794-9842-5FC27B2A971B}" srcOrd="2" destOrd="0" presId="urn:microsoft.com/office/officeart/2018/2/layout/IconVerticalSolidList"/>
    <dgm:cxn modelId="{15D2B26C-4581-4915-85E6-5992F25FB235}" type="presParOf" srcId="{2C5B8026-ADCB-4298-8429-92233F5A55DC}" destId="{0DACB691-A4E7-434F-B8C2-19A78004AF6F}" srcOrd="3" destOrd="0" presId="urn:microsoft.com/office/officeart/2018/2/layout/IconVerticalSolidList"/>
    <dgm:cxn modelId="{2C735E70-1F0F-4D2A-ABE5-A587EE4ACF0C}" type="presParOf" srcId="{382B6618-1B0C-46DE-8311-C45957073BF4}" destId="{2F0DD97F-CDDF-4254-AFA4-28AFE9133621}" srcOrd="1" destOrd="0" presId="urn:microsoft.com/office/officeart/2018/2/layout/IconVerticalSolidList"/>
    <dgm:cxn modelId="{C6BDB01E-8332-43E8-8972-87E35B4C230C}" type="presParOf" srcId="{382B6618-1B0C-46DE-8311-C45957073BF4}" destId="{D0348552-4059-4A19-99A1-94EF744BF985}" srcOrd="2" destOrd="0" presId="urn:microsoft.com/office/officeart/2018/2/layout/IconVerticalSolidList"/>
    <dgm:cxn modelId="{8B164E17-0268-41A0-A15A-2B40C672644F}" type="presParOf" srcId="{D0348552-4059-4A19-99A1-94EF744BF985}" destId="{59F937CC-5AD6-4937-99AD-8C684F2AB7ED}" srcOrd="0" destOrd="0" presId="urn:microsoft.com/office/officeart/2018/2/layout/IconVerticalSolidList"/>
    <dgm:cxn modelId="{255C1B2C-61D1-4F9A-BDAC-74554354E0A9}" type="presParOf" srcId="{D0348552-4059-4A19-99A1-94EF744BF985}" destId="{ADBCD005-57E9-4F8B-A1E6-31410999AC1F}" srcOrd="1" destOrd="0" presId="urn:microsoft.com/office/officeart/2018/2/layout/IconVerticalSolidList"/>
    <dgm:cxn modelId="{9539C01F-57A8-435D-9573-51386A03029D}" type="presParOf" srcId="{D0348552-4059-4A19-99A1-94EF744BF985}" destId="{FA843AE1-83C7-4729-BB57-2BB75C5190AA}" srcOrd="2" destOrd="0" presId="urn:microsoft.com/office/officeart/2018/2/layout/IconVerticalSolidList"/>
    <dgm:cxn modelId="{7E2FE7C9-CF38-477A-8190-EC984857B038}" type="presParOf" srcId="{D0348552-4059-4A19-99A1-94EF744BF985}" destId="{B0FBC899-69C1-44B9-8C74-3A718CD23B8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C11487-3DC8-48F6-9648-9C03D945B052}" type="doc">
      <dgm:prSet loTypeId="urn:microsoft.com/office/officeart/2016/7/layout/BasicLinearProcessNumbered" loCatId="process" qsTypeId="urn:microsoft.com/office/officeart/2005/8/quickstyle/simple2" qsCatId="simple" csTypeId="urn:microsoft.com/office/officeart/2005/8/colors/accent3_2" csCatId="accent3"/>
      <dgm:spPr/>
      <dgm:t>
        <a:bodyPr/>
        <a:lstStyle/>
        <a:p>
          <a:endParaRPr lang="en-US"/>
        </a:p>
      </dgm:t>
    </dgm:pt>
    <dgm:pt modelId="{F7D536DF-CEAD-44C1-B1F3-CBCF71FBE4F6}">
      <dgm:prSet/>
      <dgm:spPr/>
      <dgm:t>
        <a:bodyPr/>
        <a:lstStyle/>
        <a:p>
          <a:r>
            <a:rPr lang="en-US" b="0" i="0"/>
            <a:t>Inequalities are mathematical expressions used to compare two quantities using symbols such as &gt;, &lt;, ≥, and ≤.</a:t>
          </a:r>
          <a:endParaRPr lang="en-US"/>
        </a:p>
      </dgm:t>
    </dgm:pt>
    <dgm:pt modelId="{DE7DDD61-5CB6-41DE-8D83-11BC2F312E97}" type="parTrans" cxnId="{EB20B928-3472-4E02-B96E-C30F972E4D33}">
      <dgm:prSet/>
      <dgm:spPr/>
      <dgm:t>
        <a:bodyPr/>
        <a:lstStyle/>
        <a:p>
          <a:endParaRPr lang="en-US"/>
        </a:p>
      </dgm:t>
    </dgm:pt>
    <dgm:pt modelId="{CD706D0D-0790-45C2-A364-AF4C14868E14}" type="sibTrans" cxnId="{EB20B928-3472-4E02-B96E-C30F972E4D33}">
      <dgm:prSet phldrT="1" phldr="0"/>
      <dgm:spPr/>
      <dgm:t>
        <a:bodyPr/>
        <a:lstStyle/>
        <a:p>
          <a:r>
            <a:rPr lang="en-US"/>
            <a:t>1</a:t>
          </a:r>
        </a:p>
      </dgm:t>
    </dgm:pt>
    <dgm:pt modelId="{5C41CF02-93BD-4FB9-8BFC-EA8D041E84A7}">
      <dgm:prSet/>
      <dgm:spPr/>
      <dgm:t>
        <a:bodyPr/>
        <a:lstStyle/>
        <a:p>
          <a:r>
            <a:rPr lang="en-US" b="0" i="0"/>
            <a:t>Inequalities are used to represent constraints, conditions, and relationships between quantities.</a:t>
          </a:r>
          <a:endParaRPr lang="en-US"/>
        </a:p>
      </dgm:t>
    </dgm:pt>
    <dgm:pt modelId="{DDC903D3-04C3-4740-85E5-D6EC6559C9D2}" type="parTrans" cxnId="{60482142-9761-4579-BDC4-23190B3C4E3F}">
      <dgm:prSet/>
      <dgm:spPr/>
      <dgm:t>
        <a:bodyPr/>
        <a:lstStyle/>
        <a:p>
          <a:endParaRPr lang="en-US"/>
        </a:p>
      </dgm:t>
    </dgm:pt>
    <dgm:pt modelId="{0398A7FE-69CB-4EF3-B772-BC5C867C26AF}" type="sibTrans" cxnId="{60482142-9761-4579-BDC4-23190B3C4E3F}">
      <dgm:prSet phldrT="2" phldr="0"/>
      <dgm:spPr/>
      <dgm:t>
        <a:bodyPr/>
        <a:lstStyle/>
        <a:p>
          <a:r>
            <a:rPr lang="en-US"/>
            <a:t>2</a:t>
          </a:r>
        </a:p>
      </dgm:t>
    </dgm:pt>
    <dgm:pt modelId="{464637BF-31A7-4785-9F4E-002A3656723D}">
      <dgm:prSet/>
      <dgm:spPr/>
      <dgm:t>
        <a:bodyPr/>
        <a:lstStyle/>
        <a:p>
          <a:r>
            <a:rPr lang="en-US" b="0" i="0"/>
            <a:t>Inequalities can be written using variables, constants, and inequality symbols.</a:t>
          </a:r>
          <a:endParaRPr lang="en-US"/>
        </a:p>
      </dgm:t>
    </dgm:pt>
    <dgm:pt modelId="{73EECD89-4C03-457C-8300-858A0E18944D}" type="parTrans" cxnId="{F11C9387-5708-45A6-AC64-2A07D06898A2}">
      <dgm:prSet/>
      <dgm:spPr/>
      <dgm:t>
        <a:bodyPr/>
        <a:lstStyle/>
        <a:p>
          <a:endParaRPr lang="en-US"/>
        </a:p>
      </dgm:t>
    </dgm:pt>
    <dgm:pt modelId="{34DA32A9-AC18-4151-8106-A2DD291C5A95}" type="sibTrans" cxnId="{F11C9387-5708-45A6-AC64-2A07D06898A2}">
      <dgm:prSet phldrT="3" phldr="0"/>
      <dgm:spPr/>
      <dgm:t>
        <a:bodyPr/>
        <a:lstStyle/>
        <a:p>
          <a:r>
            <a:rPr lang="en-US"/>
            <a:t>3</a:t>
          </a:r>
        </a:p>
      </dgm:t>
    </dgm:pt>
    <dgm:pt modelId="{68B7EC34-AAEC-4827-9E5D-F212337CCB3E}">
      <dgm:prSet/>
      <dgm:spPr/>
      <dgm:t>
        <a:bodyPr/>
        <a:lstStyle/>
        <a:p>
          <a:r>
            <a:rPr lang="en-US" b="0" i="0"/>
            <a:t>Writing inequalities requires identifying the problem constraints, variables, and relationship between them.</a:t>
          </a:r>
          <a:endParaRPr lang="en-US"/>
        </a:p>
      </dgm:t>
    </dgm:pt>
    <dgm:pt modelId="{AC6A151B-2334-40C7-AF29-359D6B5921A4}" type="parTrans" cxnId="{BF3ABA45-2D53-4E2A-8DB7-D6C26863C8FE}">
      <dgm:prSet/>
      <dgm:spPr/>
      <dgm:t>
        <a:bodyPr/>
        <a:lstStyle/>
        <a:p>
          <a:endParaRPr lang="en-US"/>
        </a:p>
      </dgm:t>
    </dgm:pt>
    <dgm:pt modelId="{8905CF7C-61AD-479A-BCED-1F290B62455B}" type="sibTrans" cxnId="{BF3ABA45-2D53-4E2A-8DB7-D6C26863C8FE}">
      <dgm:prSet phldrT="4" phldr="0"/>
      <dgm:spPr/>
      <dgm:t>
        <a:bodyPr/>
        <a:lstStyle/>
        <a:p>
          <a:r>
            <a:rPr lang="en-US"/>
            <a:t>4</a:t>
          </a:r>
        </a:p>
      </dgm:t>
    </dgm:pt>
    <dgm:pt modelId="{11740B5C-7289-4C21-8648-0977E5EF6F28}" type="pres">
      <dgm:prSet presAssocID="{94C11487-3DC8-48F6-9648-9C03D945B052}" presName="Name0" presStyleCnt="0">
        <dgm:presLayoutVars>
          <dgm:animLvl val="lvl"/>
          <dgm:resizeHandles val="exact"/>
        </dgm:presLayoutVars>
      </dgm:prSet>
      <dgm:spPr/>
    </dgm:pt>
    <dgm:pt modelId="{8DCB0AA0-D604-449B-BC7E-AA95DA890C11}" type="pres">
      <dgm:prSet presAssocID="{F7D536DF-CEAD-44C1-B1F3-CBCF71FBE4F6}" presName="compositeNode" presStyleCnt="0">
        <dgm:presLayoutVars>
          <dgm:bulletEnabled val="1"/>
        </dgm:presLayoutVars>
      </dgm:prSet>
      <dgm:spPr/>
    </dgm:pt>
    <dgm:pt modelId="{5B0CE4D5-36C5-43BC-AA3F-7E6E6EF94AAB}" type="pres">
      <dgm:prSet presAssocID="{F7D536DF-CEAD-44C1-B1F3-CBCF71FBE4F6}" presName="bgRect" presStyleLbl="bgAccFollowNode1" presStyleIdx="0" presStyleCnt="4"/>
      <dgm:spPr/>
    </dgm:pt>
    <dgm:pt modelId="{95A0A7A4-0CC0-428C-B5FF-DD871BECEB9C}" type="pres">
      <dgm:prSet presAssocID="{CD706D0D-0790-45C2-A364-AF4C14868E14}" presName="sibTransNodeCircle" presStyleLbl="alignNode1" presStyleIdx="0" presStyleCnt="8">
        <dgm:presLayoutVars>
          <dgm:chMax val="0"/>
          <dgm:bulletEnabled/>
        </dgm:presLayoutVars>
      </dgm:prSet>
      <dgm:spPr/>
    </dgm:pt>
    <dgm:pt modelId="{65875225-B106-49B5-81D4-4118E65D9C40}" type="pres">
      <dgm:prSet presAssocID="{F7D536DF-CEAD-44C1-B1F3-CBCF71FBE4F6}" presName="bottomLine" presStyleLbl="alignNode1" presStyleIdx="1" presStyleCnt="8">
        <dgm:presLayoutVars/>
      </dgm:prSet>
      <dgm:spPr/>
    </dgm:pt>
    <dgm:pt modelId="{08316CDD-F117-46AC-9154-73BAD74DE75D}" type="pres">
      <dgm:prSet presAssocID="{F7D536DF-CEAD-44C1-B1F3-CBCF71FBE4F6}" presName="nodeText" presStyleLbl="bgAccFollowNode1" presStyleIdx="0" presStyleCnt="4">
        <dgm:presLayoutVars>
          <dgm:bulletEnabled val="1"/>
        </dgm:presLayoutVars>
      </dgm:prSet>
      <dgm:spPr/>
    </dgm:pt>
    <dgm:pt modelId="{EDF7ECCB-A210-44F9-BAD9-D12A1FFEE26F}" type="pres">
      <dgm:prSet presAssocID="{CD706D0D-0790-45C2-A364-AF4C14868E14}" presName="sibTrans" presStyleCnt="0"/>
      <dgm:spPr/>
    </dgm:pt>
    <dgm:pt modelId="{1754BD40-140C-46E3-8591-96AC808E581C}" type="pres">
      <dgm:prSet presAssocID="{5C41CF02-93BD-4FB9-8BFC-EA8D041E84A7}" presName="compositeNode" presStyleCnt="0">
        <dgm:presLayoutVars>
          <dgm:bulletEnabled val="1"/>
        </dgm:presLayoutVars>
      </dgm:prSet>
      <dgm:spPr/>
    </dgm:pt>
    <dgm:pt modelId="{0E05404D-C292-4BA3-AEEC-D6004FB073FD}" type="pres">
      <dgm:prSet presAssocID="{5C41CF02-93BD-4FB9-8BFC-EA8D041E84A7}" presName="bgRect" presStyleLbl="bgAccFollowNode1" presStyleIdx="1" presStyleCnt="4"/>
      <dgm:spPr/>
    </dgm:pt>
    <dgm:pt modelId="{7AC25F43-5778-49E6-9FAC-B139C4CFE2E1}" type="pres">
      <dgm:prSet presAssocID="{0398A7FE-69CB-4EF3-B772-BC5C867C26AF}" presName="sibTransNodeCircle" presStyleLbl="alignNode1" presStyleIdx="2" presStyleCnt="8">
        <dgm:presLayoutVars>
          <dgm:chMax val="0"/>
          <dgm:bulletEnabled/>
        </dgm:presLayoutVars>
      </dgm:prSet>
      <dgm:spPr/>
    </dgm:pt>
    <dgm:pt modelId="{0D0F2FE1-A9B0-4CCD-B5F0-1BEE5AB00484}" type="pres">
      <dgm:prSet presAssocID="{5C41CF02-93BD-4FB9-8BFC-EA8D041E84A7}" presName="bottomLine" presStyleLbl="alignNode1" presStyleIdx="3" presStyleCnt="8">
        <dgm:presLayoutVars/>
      </dgm:prSet>
      <dgm:spPr/>
    </dgm:pt>
    <dgm:pt modelId="{BA0EC09C-D335-4D47-BB85-2E7E33CE12DD}" type="pres">
      <dgm:prSet presAssocID="{5C41CF02-93BD-4FB9-8BFC-EA8D041E84A7}" presName="nodeText" presStyleLbl="bgAccFollowNode1" presStyleIdx="1" presStyleCnt="4">
        <dgm:presLayoutVars>
          <dgm:bulletEnabled val="1"/>
        </dgm:presLayoutVars>
      </dgm:prSet>
      <dgm:spPr/>
    </dgm:pt>
    <dgm:pt modelId="{F4B5E4E2-BD9E-4188-9391-F80838FEBDE1}" type="pres">
      <dgm:prSet presAssocID="{0398A7FE-69CB-4EF3-B772-BC5C867C26AF}" presName="sibTrans" presStyleCnt="0"/>
      <dgm:spPr/>
    </dgm:pt>
    <dgm:pt modelId="{30046F54-E35B-4BE2-95A0-E6F618728A0C}" type="pres">
      <dgm:prSet presAssocID="{464637BF-31A7-4785-9F4E-002A3656723D}" presName="compositeNode" presStyleCnt="0">
        <dgm:presLayoutVars>
          <dgm:bulletEnabled val="1"/>
        </dgm:presLayoutVars>
      </dgm:prSet>
      <dgm:spPr/>
    </dgm:pt>
    <dgm:pt modelId="{F1293FAD-0CF0-427D-8694-690C486D366B}" type="pres">
      <dgm:prSet presAssocID="{464637BF-31A7-4785-9F4E-002A3656723D}" presName="bgRect" presStyleLbl="bgAccFollowNode1" presStyleIdx="2" presStyleCnt="4"/>
      <dgm:spPr/>
    </dgm:pt>
    <dgm:pt modelId="{DC37F5F6-797F-4DED-89F7-DA4C0F42B1A3}" type="pres">
      <dgm:prSet presAssocID="{34DA32A9-AC18-4151-8106-A2DD291C5A95}" presName="sibTransNodeCircle" presStyleLbl="alignNode1" presStyleIdx="4" presStyleCnt="8">
        <dgm:presLayoutVars>
          <dgm:chMax val="0"/>
          <dgm:bulletEnabled/>
        </dgm:presLayoutVars>
      </dgm:prSet>
      <dgm:spPr/>
    </dgm:pt>
    <dgm:pt modelId="{7591E24F-1986-4536-A2AA-8501D1536DA4}" type="pres">
      <dgm:prSet presAssocID="{464637BF-31A7-4785-9F4E-002A3656723D}" presName="bottomLine" presStyleLbl="alignNode1" presStyleIdx="5" presStyleCnt="8">
        <dgm:presLayoutVars/>
      </dgm:prSet>
      <dgm:spPr/>
    </dgm:pt>
    <dgm:pt modelId="{B43C68FF-53D1-4F20-8892-8A2E9FA9B91E}" type="pres">
      <dgm:prSet presAssocID="{464637BF-31A7-4785-9F4E-002A3656723D}" presName="nodeText" presStyleLbl="bgAccFollowNode1" presStyleIdx="2" presStyleCnt="4">
        <dgm:presLayoutVars>
          <dgm:bulletEnabled val="1"/>
        </dgm:presLayoutVars>
      </dgm:prSet>
      <dgm:spPr/>
    </dgm:pt>
    <dgm:pt modelId="{4187E993-80F9-4BA4-BC98-5C837FD1364E}" type="pres">
      <dgm:prSet presAssocID="{34DA32A9-AC18-4151-8106-A2DD291C5A95}" presName="sibTrans" presStyleCnt="0"/>
      <dgm:spPr/>
    </dgm:pt>
    <dgm:pt modelId="{39B58AF6-021A-46A2-9B90-020F33E97F50}" type="pres">
      <dgm:prSet presAssocID="{68B7EC34-AAEC-4827-9E5D-F212337CCB3E}" presName="compositeNode" presStyleCnt="0">
        <dgm:presLayoutVars>
          <dgm:bulletEnabled val="1"/>
        </dgm:presLayoutVars>
      </dgm:prSet>
      <dgm:spPr/>
    </dgm:pt>
    <dgm:pt modelId="{AB446BC5-B710-498B-B4D1-4DF68B44DDE5}" type="pres">
      <dgm:prSet presAssocID="{68B7EC34-AAEC-4827-9E5D-F212337CCB3E}" presName="bgRect" presStyleLbl="bgAccFollowNode1" presStyleIdx="3" presStyleCnt="4"/>
      <dgm:spPr/>
    </dgm:pt>
    <dgm:pt modelId="{B9F81D74-619F-46F4-9F79-389813AF81CC}" type="pres">
      <dgm:prSet presAssocID="{8905CF7C-61AD-479A-BCED-1F290B62455B}" presName="sibTransNodeCircle" presStyleLbl="alignNode1" presStyleIdx="6" presStyleCnt="8">
        <dgm:presLayoutVars>
          <dgm:chMax val="0"/>
          <dgm:bulletEnabled/>
        </dgm:presLayoutVars>
      </dgm:prSet>
      <dgm:spPr/>
    </dgm:pt>
    <dgm:pt modelId="{FA742E19-260D-456D-B88E-5D0253B38381}" type="pres">
      <dgm:prSet presAssocID="{68B7EC34-AAEC-4827-9E5D-F212337CCB3E}" presName="bottomLine" presStyleLbl="alignNode1" presStyleIdx="7" presStyleCnt="8">
        <dgm:presLayoutVars/>
      </dgm:prSet>
      <dgm:spPr/>
    </dgm:pt>
    <dgm:pt modelId="{A8F5D0FA-2C6B-4BFF-98EB-F8DA1F04C28C}" type="pres">
      <dgm:prSet presAssocID="{68B7EC34-AAEC-4827-9E5D-F212337CCB3E}" presName="nodeText" presStyleLbl="bgAccFollowNode1" presStyleIdx="3" presStyleCnt="4">
        <dgm:presLayoutVars>
          <dgm:bulletEnabled val="1"/>
        </dgm:presLayoutVars>
      </dgm:prSet>
      <dgm:spPr/>
    </dgm:pt>
  </dgm:ptLst>
  <dgm:cxnLst>
    <dgm:cxn modelId="{E556CE08-9A42-4A58-91C4-72436F677B18}" type="presOf" srcId="{464637BF-31A7-4785-9F4E-002A3656723D}" destId="{F1293FAD-0CF0-427D-8694-690C486D366B}" srcOrd="0" destOrd="0" presId="urn:microsoft.com/office/officeart/2016/7/layout/BasicLinearProcessNumbered"/>
    <dgm:cxn modelId="{EB20B928-3472-4E02-B96E-C30F972E4D33}" srcId="{94C11487-3DC8-48F6-9648-9C03D945B052}" destId="{F7D536DF-CEAD-44C1-B1F3-CBCF71FBE4F6}" srcOrd="0" destOrd="0" parTransId="{DE7DDD61-5CB6-41DE-8D83-11BC2F312E97}" sibTransId="{CD706D0D-0790-45C2-A364-AF4C14868E14}"/>
    <dgm:cxn modelId="{8985C632-FAF5-473E-8958-167525373FCD}" type="presOf" srcId="{0398A7FE-69CB-4EF3-B772-BC5C867C26AF}" destId="{7AC25F43-5778-49E6-9FAC-B139C4CFE2E1}" srcOrd="0" destOrd="0" presId="urn:microsoft.com/office/officeart/2016/7/layout/BasicLinearProcessNumbered"/>
    <dgm:cxn modelId="{60482142-9761-4579-BDC4-23190B3C4E3F}" srcId="{94C11487-3DC8-48F6-9648-9C03D945B052}" destId="{5C41CF02-93BD-4FB9-8BFC-EA8D041E84A7}" srcOrd="1" destOrd="0" parTransId="{DDC903D3-04C3-4740-85E5-D6EC6559C9D2}" sibTransId="{0398A7FE-69CB-4EF3-B772-BC5C867C26AF}"/>
    <dgm:cxn modelId="{23A6F542-EA1E-498F-A400-2DD7F953D94B}" type="presOf" srcId="{F7D536DF-CEAD-44C1-B1F3-CBCF71FBE4F6}" destId="{5B0CE4D5-36C5-43BC-AA3F-7E6E6EF94AAB}" srcOrd="0" destOrd="0" presId="urn:microsoft.com/office/officeart/2016/7/layout/BasicLinearProcessNumbered"/>
    <dgm:cxn modelId="{BF3ABA45-2D53-4E2A-8DB7-D6C26863C8FE}" srcId="{94C11487-3DC8-48F6-9648-9C03D945B052}" destId="{68B7EC34-AAEC-4827-9E5D-F212337CCB3E}" srcOrd="3" destOrd="0" parTransId="{AC6A151B-2334-40C7-AF29-359D6B5921A4}" sibTransId="{8905CF7C-61AD-479A-BCED-1F290B62455B}"/>
    <dgm:cxn modelId="{4FBEFA4D-22D4-401E-AFC2-4B4169EB4242}" type="presOf" srcId="{8905CF7C-61AD-479A-BCED-1F290B62455B}" destId="{B9F81D74-619F-46F4-9F79-389813AF81CC}" srcOrd="0" destOrd="0" presId="urn:microsoft.com/office/officeart/2016/7/layout/BasicLinearProcessNumbered"/>
    <dgm:cxn modelId="{4F9D8D77-6F91-4812-9119-3436ACFBC761}" type="presOf" srcId="{464637BF-31A7-4785-9F4E-002A3656723D}" destId="{B43C68FF-53D1-4F20-8892-8A2E9FA9B91E}" srcOrd="1" destOrd="0" presId="urn:microsoft.com/office/officeart/2016/7/layout/BasicLinearProcessNumbered"/>
    <dgm:cxn modelId="{2ECB3A58-AE6B-43AF-BB05-FCE1EAC47EAA}" type="presOf" srcId="{CD706D0D-0790-45C2-A364-AF4C14868E14}" destId="{95A0A7A4-0CC0-428C-B5FF-DD871BECEB9C}" srcOrd="0" destOrd="0" presId="urn:microsoft.com/office/officeart/2016/7/layout/BasicLinearProcessNumbered"/>
    <dgm:cxn modelId="{F11C9387-5708-45A6-AC64-2A07D06898A2}" srcId="{94C11487-3DC8-48F6-9648-9C03D945B052}" destId="{464637BF-31A7-4785-9F4E-002A3656723D}" srcOrd="2" destOrd="0" parTransId="{73EECD89-4C03-457C-8300-858A0E18944D}" sibTransId="{34DA32A9-AC18-4151-8106-A2DD291C5A95}"/>
    <dgm:cxn modelId="{98EAD89A-3B8F-40A6-9661-7F92605AE392}" type="presOf" srcId="{34DA32A9-AC18-4151-8106-A2DD291C5A95}" destId="{DC37F5F6-797F-4DED-89F7-DA4C0F42B1A3}" srcOrd="0" destOrd="0" presId="urn:microsoft.com/office/officeart/2016/7/layout/BasicLinearProcessNumbered"/>
    <dgm:cxn modelId="{0EDE5AA8-518B-4B66-8788-17FCE22E7F3E}" type="presOf" srcId="{94C11487-3DC8-48F6-9648-9C03D945B052}" destId="{11740B5C-7289-4C21-8648-0977E5EF6F28}" srcOrd="0" destOrd="0" presId="urn:microsoft.com/office/officeart/2016/7/layout/BasicLinearProcessNumbered"/>
    <dgm:cxn modelId="{860121C0-C920-48BE-B466-E360D41524EA}" type="presOf" srcId="{5C41CF02-93BD-4FB9-8BFC-EA8D041E84A7}" destId="{0E05404D-C292-4BA3-AEEC-D6004FB073FD}" srcOrd="0" destOrd="0" presId="urn:microsoft.com/office/officeart/2016/7/layout/BasicLinearProcessNumbered"/>
    <dgm:cxn modelId="{6678C2C7-4C8A-478B-B102-DE34055624AB}" type="presOf" srcId="{68B7EC34-AAEC-4827-9E5D-F212337CCB3E}" destId="{AB446BC5-B710-498B-B4D1-4DF68B44DDE5}" srcOrd="0" destOrd="0" presId="urn:microsoft.com/office/officeart/2016/7/layout/BasicLinearProcessNumbered"/>
    <dgm:cxn modelId="{2A30BBF4-E7D6-41CB-A5FF-3AE8ABE3B7A5}" type="presOf" srcId="{F7D536DF-CEAD-44C1-B1F3-CBCF71FBE4F6}" destId="{08316CDD-F117-46AC-9154-73BAD74DE75D}" srcOrd="1" destOrd="0" presId="urn:microsoft.com/office/officeart/2016/7/layout/BasicLinearProcessNumbered"/>
    <dgm:cxn modelId="{4F326AFB-87B1-497C-B3BD-391E93A40F7F}" type="presOf" srcId="{68B7EC34-AAEC-4827-9E5D-F212337CCB3E}" destId="{A8F5D0FA-2C6B-4BFF-98EB-F8DA1F04C28C}" srcOrd="1" destOrd="0" presId="urn:microsoft.com/office/officeart/2016/7/layout/BasicLinearProcessNumbered"/>
    <dgm:cxn modelId="{A7DC83FF-FE85-4A34-9841-14F8BBAE295D}" type="presOf" srcId="{5C41CF02-93BD-4FB9-8BFC-EA8D041E84A7}" destId="{BA0EC09C-D335-4D47-BB85-2E7E33CE12DD}" srcOrd="1" destOrd="0" presId="urn:microsoft.com/office/officeart/2016/7/layout/BasicLinearProcessNumbered"/>
    <dgm:cxn modelId="{2EDDA327-52CE-4DCC-9A50-DCFC3A1F8617}" type="presParOf" srcId="{11740B5C-7289-4C21-8648-0977E5EF6F28}" destId="{8DCB0AA0-D604-449B-BC7E-AA95DA890C11}" srcOrd="0" destOrd="0" presId="urn:microsoft.com/office/officeart/2016/7/layout/BasicLinearProcessNumbered"/>
    <dgm:cxn modelId="{C8B62A26-8EA8-41BC-9B3D-5200422B3103}" type="presParOf" srcId="{8DCB0AA0-D604-449B-BC7E-AA95DA890C11}" destId="{5B0CE4D5-36C5-43BC-AA3F-7E6E6EF94AAB}" srcOrd="0" destOrd="0" presId="urn:microsoft.com/office/officeart/2016/7/layout/BasicLinearProcessNumbered"/>
    <dgm:cxn modelId="{F8CC3FEE-DC52-43C2-829B-98A1D8F089FD}" type="presParOf" srcId="{8DCB0AA0-D604-449B-BC7E-AA95DA890C11}" destId="{95A0A7A4-0CC0-428C-B5FF-DD871BECEB9C}" srcOrd="1" destOrd="0" presId="urn:microsoft.com/office/officeart/2016/7/layout/BasicLinearProcessNumbered"/>
    <dgm:cxn modelId="{37AEBFDE-B459-4861-8262-DFDD8F27FF3B}" type="presParOf" srcId="{8DCB0AA0-D604-449B-BC7E-AA95DA890C11}" destId="{65875225-B106-49B5-81D4-4118E65D9C40}" srcOrd="2" destOrd="0" presId="urn:microsoft.com/office/officeart/2016/7/layout/BasicLinearProcessNumbered"/>
    <dgm:cxn modelId="{72EFB1DD-AC54-4E9A-A5F3-E347823A92AB}" type="presParOf" srcId="{8DCB0AA0-D604-449B-BC7E-AA95DA890C11}" destId="{08316CDD-F117-46AC-9154-73BAD74DE75D}" srcOrd="3" destOrd="0" presId="urn:microsoft.com/office/officeart/2016/7/layout/BasicLinearProcessNumbered"/>
    <dgm:cxn modelId="{0E99050C-9D64-40BE-AB8B-224BD0DAFE17}" type="presParOf" srcId="{11740B5C-7289-4C21-8648-0977E5EF6F28}" destId="{EDF7ECCB-A210-44F9-BAD9-D12A1FFEE26F}" srcOrd="1" destOrd="0" presId="urn:microsoft.com/office/officeart/2016/7/layout/BasicLinearProcessNumbered"/>
    <dgm:cxn modelId="{B8263F39-2E9F-4D53-A952-7C8F849C69F7}" type="presParOf" srcId="{11740B5C-7289-4C21-8648-0977E5EF6F28}" destId="{1754BD40-140C-46E3-8591-96AC808E581C}" srcOrd="2" destOrd="0" presId="urn:microsoft.com/office/officeart/2016/7/layout/BasicLinearProcessNumbered"/>
    <dgm:cxn modelId="{3A13B2A9-DAF3-43BC-8188-524BC44829EA}" type="presParOf" srcId="{1754BD40-140C-46E3-8591-96AC808E581C}" destId="{0E05404D-C292-4BA3-AEEC-D6004FB073FD}" srcOrd="0" destOrd="0" presId="urn:microsoft.com/office/officeart/2016/7/layout/BasicLinearProcessNumbered"/>
    <dgm:cxn modelId="{A2E4CC96-3FD4-4865-B130-181D5672F3BE}" type="presParOf" srcId="{1754BD40-140C-46E3-8591-96AC808E581C}" destId="{7AC25F43-5778-49E6-9FAC-B139C4CFE2E1}" srcOrd="1" destOrd="0" presId="urn:microsoft.com/office/officeart/2016/7/layout/BasicLinearProcessNumbered"/>
    <dgm:cxn modelId="{ECE27328-125A-41F1-9124-CB70DC137158}" type="presParOf" srcId="{1754BD40-140C-46E3-8591-96AC808E581C}" destId="{0D0F2FE1-A9B0-4CCD-B5F0-1BEE5AB00484}" srcOrd="2" destOrd="0" presId="urn:microsoft.com/office/officeart/2016/7/layout/BasicLinearProcessNumbered"/>
    <dgm:cxn modelId="{CB293CA9-184F-4675-B3C4-90E8523A6331}" type="presParOf" srcId="{1754BD40-140C-46E3-8591-96AC808E581C}" destId="{BA0EC09C-D335-4D47-BB85-2E7E33CE12DD}" srcOrd="3" destOrd="0" presId="urn:microsoft.com/office/officeart/2016/7/layout/BasicLinearProcessNumbered"/>
    <dgm:cxn modelId="{E153776E-C871-4C85-9A6C-B2F4ED0EB291}" type="presParOf" srcId="{11740B5C-7289-4C21-8648-0977E5EF6F28}" destId="{F4B5E4E2-BD9E-4188-9391-F80838FEBDE1}" srcOrd="3" destOrd="0" presId="urn:microsoft.com/office/officeart/2016/7/layout/BasicLinearProcessNumbered"/>
    <dgm:cxn modelId="{D44C07DB-7250-4E1D-AF77-575BD4FEB96D}" type="presParOf" srcId="{11740B5C-7289-4C21-8648-0977E5EF6F28}" destId="{30046F54-E35B-4BE2-95A0-E6F618728A0C}" srcOrd="4" destOrd="0" presId="urn:microsoft.com/office/officeart/2016/7/layout/BasicLinearProcessNumbered"/>
    <dgm:cxn modelId="{A2496146-399A-4A08-A3D5-D6EBE8115641}" type="presParOf" srcId="{30046F54-E35B-4BE2-95A0-E6F618728A0C}" destId="{F1293FAD-0CF0-427D-8694-690C486D366B}" srcOrd="0" destOrd="0" presId="urn:microsoft.com/office/officeart/2016/7/layout/BasicLinearProcessNumbered"/>
    <dgm:cxn modelId="{1EA8A6F3-81DD-49FF-BD32-8A26395EAF4F}" type="presParOf" srcId="{30046F54-E35B-4BE2-95A0-E6F618728A0C}" destId="{DC37F5F6-797F-4DED-89F7-DA4C0F42B1A3}" srcOrd="1" destOrd="0" presId="urn:microsoft.com/office/officeart/2016/7/layout/BasicLinearProcessNumbered"/>
    <dgm:cxn modelId="{7EB00C9D-910B-4584-9BDE-AF766BFC5CCD}" type="presParOf" srcId="{30046F54-E35B-4BE2-95A0-E6F618728A0C}" destId="{7591E24F-1986-4536-A2AA-8501D1536DA4}" srcOrd="2" destOrd="0" presId="urn:microsoft.com/office/officeart/2016/7/layout/BasicLinearProcessNumbered"/>
    <dgm:cxn modelId="{19C33ADB-941D-4A82-A89B-3701D7168F81}" type="presParOf" srcId="{30046F54-E35B-4BE2-95A0-E6F618728A0C}" destId="{B43C68FF-53D1-4F20-8892-8A2E9FA9B91E}" srcOrd="3" destOrd="0" presId="urn:microsoft.com/office/officeart/2016/7/layout/BasicLinearProcessNumbered"/>
    <dgm:cxn modelId="{D5625114-EEAA-40DF-80C0-42EEF55AC27B}" type="presParOf" srcId="{11740B5C-7289-4C21-8648-0977E5EF6F28}" destId="{4187E993-80F9-4BA4-BC98-5C837FD1364E}" srcOrd="5" destOrd="0" presId="urn:microsoft.com/office/officeart/2016/7/layout/BasicLinearProcessNumbered"/>
    <dgm:cxn modelId="{9C0C3497-B31C-414A-B938-4C1AF540CC06}" type="presParOf" srcId="{11740B5C-7289-4C21-8648-0977E5EF6F28}" destId="{39B58AF6-021A-46A2-9B90-020F33E97F50}" srcOrd="6" destOrd="0" presId="urn:microsoft.com/office/officeart/2016/7/layout/BasicLinearProcessNumbered"/>
    <dgm:cxn modelId="{94B733EE-7507-4B35-B274-DAD9871CAF09}" type="presParOf" srcId="{39B58AF6-021A-46A2-9B90-020F33E97F50}" destId="{AB446BC5-B710-498B-B4D1-4DF68B44DDE5}" srcOrd="0" destOrd="0" presId="urn:microsoft.com/office/officeart/2016/7/layout/BasicLinearProcessNumbered"/>
    <dgm:cxn modelId="{BE2EACA2-1450-4FC8-892C-29BFA9D51731}" type="presParOf" srcId="{39B58AF6-021A-46A2-9B90-020F33E97F50}" destId="{B9F81D74-619F-46F4-9F79-389813AF81CC}" srcOrd="1" destOrd="0" presId="urn:microsoft.com/office/officeart/2016/7/layout/BasicLinearProcessNumbered"/>
    <dgm:cxn modelId="{E8D76A34-34D1-4B07-A793-9BF3A8EEDCFE}" type="presParOf" srcId="{39B58AF6-021A-46A2-9B90-020F33E97F50}" destId="{FA742E19-260D-456D-B88E-5D0253B38381}" srcOrd="2" destOrd="0" presId="urn:microsoft.com/office/officeart/2016/7/layout/BasicLinearProcessNumbered"/>
    <dgm:cxn modelId="{35541311-221E-4072-B734-EA2FC8BC31E4}" type="presParOf" srcId="{39B58AF6-021A-46A2-9B90-020F33E97F50}" destId="{A8F5D0FA-2C6B-4BFF-98EB-F8DA1F04C28C}"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5382B-AC29-414A-B2D0-B3DB2B9799B9}">
      <dsp:nvSpPr>
        <dsp:cNvPr id="0" name=""/>
        <dsp:cNvSpPr/>
      </dsp:nvSpPr>
      <dsp:spPr>
        <a:xfrm>
          <a:off x="0" y="911646"/>
          <a:ext cx="2957512" cy="1878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7F9EE65-E28B-4854-A09E-836DB3D6EA09}">
      <dsp:nvSpPr>
        <dsp:cNvPr id="0" name=""/>
        <dsp:cNvSpPr/>
      </dsp:nvSpPr>
      <dsp:spPr>
        <a:xfrm>
          <a:off x="328612" y="1223828"/>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form of an inequality x &gt; c indicates that x is greater than a constant c.</a:t>
          </a:r>
        </a:p>
      </dsp:txBody>
      <dsp:txXfrm>
        <a:off x="383617" y="1278833"/>
        <a:ext cx="2847502" cy="1768010"/>
      </dsp:txXfrm>
    </dsp:sp>
    <dsp:sp modelId="{7BCF92D6-C240-4189-A6E6-F0590EEA6507}">
      <dsp:nvSpPr>
        <dsp:cNvPr id="0" name=""/>
        <dsp:cNvSpPr/>
      </dsp:nvSpPr>
      <dsp:spPr>
        <a:xfrm>
          <a:off x="3614737" y="911646"/>
          <a:ext cx="2957512" cy="1878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9232197-EF06-4AB6-B446-12B61B89E941}">
      <dsp:nvSpPr>
        <dsp:cNvPr id="0" name=""/>
        <dsp:cNvSpPr/>
      </dsp:nvSpPr>
      <dsp:spPr>
        <a:xfrm>
          <a:off x="3943350" y="1223828"/>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variable x is the quantity that we are comparing to the constant c.</a:t>
          </a:r>
        </a:p>
      </dsp:txBody>
      <dsp:txXfrm>
        <a:off x="3998355" y="1278833"/>
        <a:ext cx="2847502" cy="1768010"/>
      </dsp:txXfrm>
    </dsp:sp>
    <dsp:sp modelId="{A5CFDB96-8F5D-4141-B1CB-4EBE56ADF041}">
      <dsp:nvSpPr>
        <dsp:cNvPr id="0" name=""/>
        <dsp:cNvSpPr/>
      </dsp:nvSpPr>
      <dsp:spPr>
        <a:xfrm>
          <a:off x="7229475" y="911646"/>
          <a:ext cx="2957512" cy="1878020"/>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59C6A52-DC3B-4C42-9968-425439E43A9B}">
      <dsp:nvSpPr>
        <dsp:cNvPr id="0" name=""/>
        <dsp:cNvSpPr/>
      </dsp:nvSpPr>
      <dsp:spPr>
        <a:xfrm>
          <a:off x="7558087" y="1223828"/>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inequality x &gt; c can be used to represent situations like the length of a line segment or the price of a product.</a:t>
          </a:r>
        </a:p>
      </dsp:txBody>
      <dsp:txXfrm>
        <a:off x="7613092" y="1278833"/>
        <a:ext cx="2847502" cy="1768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36244-55F3-47B6-BCD3-7BFD8AA00949}">
      <dsp:nvSpPr>
        <dsp:cNvPr id="0" name=""/>
        <dsp:cNvSpPr/>
      </dsp:nvSpPr>
      <dsp:spPr>
        <a:xfrm>
          <a:off x="0" y="0"/>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form of an inequality x &lt; c indicates that x is less than a constant c.</a:t>
          </a:r>
        </a:p>
      </dsp:txBody>
      <dsp:txXfrm>
        <a:off x="35265" y="35265"/>
        <a:ext cx="7638998" cy="1133518"/>
      </dsp:txXfrm>
    </dsp:sp>
    <dsp:sp modelId="{23F28AE5-4F31-4DFE-A4EE-A8499951DFAC}">
      <dsp:nvSpPr>
        <dsp:cNvPr id="0" name=""/>
        <dsp:cNvSpPr/>
      </dsp:nvSpPr>
      <dsp:spPr>
        <a:xfrm>
          <a:off x="788669" y="1404723"/>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variable x is the quantity that we are comparing to the constant c.</a:t>
          </a:r>
        </a:p>
      </dsp:txBody>
      <dsp:txXfrm>
        <a:off x="823934" y="1439988"/>
        <a:ext cx="7296428" cy="1133518"/>
      </dsp:txXfrm>
    </dsp:sp>
    <dsp:sp modelId="{1134266F-EE9D-4E36-B0C3-6A1A36772806}">
      <dsp:nvSpPr>
        <dsp:cNvPr id="0" name=""/>
        <dsp:cNvSpPr/>
      </dsp:nvSpPr>
      <dsp:spPr>
        <a:xfrm>
          <a:off x="1577339" y="2809447"/>
          <a:ext cx="8938260" cy="12040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inequality x &lt; c can be used to represent situations like the height of a person or the temperature in a room.</a:t>
          </a:r>
        </a:p>
      </dsp:txBody>
      <dsp:txXfrm>
        <a:off x="1612604" y="2844712"/>
        <a:ext cx="7296428" cy="1133518"/>
      </dsp:txXfrm>
    </dsp:sp>
    <dsp:sp modelId="{30F6ADBA-2940-4EAC-BB88-CB01CB5FB2FD}">
      <dsp:nvSpPr>
        <dsp:cNvPr id="0" name=""/>
        <dsp:cNvSpPr/>
      </dsp:nvSpPr>
      <dsp:spPr>
        <a:xfrm>
          <a:off x="8155628" y="913070"/>
          <a:ext cx="782631" cy="78263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331720" y="913070"/>
        <a:ext cx="430447" cy="588930"/>
      </dsp:txXfrm>
    </dsp:sp>
    <dsp:sp modelId="{CF15B382-70B8-4085-9121-EBDF0E9DA209}">
      <dsp:nvSpPr>
        <dsp:cNvPr id="0" name=""/>
        <dsp:cNvSpPr/>
      </dsp:nvSpPr>
      <dsp:spPr>
        <a:xfrm>
          <a:off x="8944298" y="2309766"/>
          <a:ext cx="782631" cy="78263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120390" y="2309766"/>
        <a:ext cx="430447" cy="58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C735A-F450-4DF2-98E4-D46CD53C73E8}">
      <dsp:nvSpPr>
        <dsp:cNvPr id="0" name=""/>
        <dsp:cNvSpPr/>
      </dsp:nvSpPr>
      <dsp:spPr>
        <a:xfrm>
          <a:off x="0" y="652193"/>
          <a:ext cx="10515600" cy="12040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44B600-3227-4F9C-8E50-19ABF29B7793}">
      <dsp:nvSpPr>
        <dsp:cNvPr id="0" name=""/>
        <dsp:cNvSpPr/>
      </dsp:nvSpPr>
      <dsp:spPr>
        <a:xfrm>
          <a:off x="364224" y="923104"/>
          <a:ext cx="662226" cy="662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ACB691-A4E7-434F-B8C2-19A78004AF6F}">
      <dsp:nvSpPr>
        <dsp:cNvPr id="0" name=""/>
        <dsp:cNvSpPr/>
      </dsp:nvSpPr>
      <dsp:spPr>
        <a:xfrm>
          <a:off x="1390676" y="652193"/>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90000"/>
            </a:lnSpc>
            <a:spcBef>
              <a:spcPct val="0"/>
            </a:spcBef>
            <a:spcAft>
              <a:spcPct val="35000"/>
            </a:spcAft>
            <a:buNone/>
          </a:pPr>
          <a:r>
            <a:rPr lang="en-US" sz="2500" b="1" kern="1200"/>
            <a:t>Writing Word Problems for One-Step Inequalities: </a:t>
          </a:r>
          <a:r>
            <a:rPr lang="en-US" sz="2500" kern="1200">
              <a:hlinkClick xmlns:r="http://schemas.openxmlformats.org/officeDocument/2006/relationships" r:id="rId3"/>
            </a:rPr>
            <a:t>https://www.geogebra.org/m/ehb88cec</a:t>
          </a:r>
          <a:r>
            <a:rPr lang="en-US" sz="2500" kern="1200"/>
            <a:t> </a:t>
          </a:r>
        </a:p>
      </dsp:txBody>
      <dsp:txXfrm>
        <a:off x="1390676" y="652193"/>
        <a:ext cx="9124923" cy="1204048"/>
      </dsp:txXfrm>
    </dsp:sp>
    <dsp:sp modelId="{59F937CC-5AD6-4937-99AD-8C684F2AB7ED}">
      <dsp:nvSpPr>
        <dsp:cNvPr id="0" name=""/>
        <dsp:cNvSpPr/>
      </dsp:nvSpPr>
      <dsp:spPr>
        <a:xfrm>
          <a:off x="0" y="2157254"/>
          <a:ext cx="10515600" cy="12040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CD005-57E9-4F8B-A1E6-31410999AC1F}">
      <dsp:nvSpPr>
        <dsp:cNvPr id="0" name=""/>
        <dsp:cNvSpPr/>
      </dsp:nvSpPr>
      <dsp:spPr>
        <a:xfrm>
          <a:off x="364224" y="2428165"/>
          <a:ext cx="662226" cy="66222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FBC899-69C1-44B9-8C74-3A718CD23B8C}">
      <dsp:nvSpPr>
        <dsp:cNvPr id="0" name=""/>
        <dsp:cNvSpPr/>
      </dsp:nvSpPr>
      <dsp:spPr>
        <a:xfrm>
          <a:off x="1390676" y="2157254"/>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90000"/>
            </a:lnSpc>
            <a:spcBef>
              <a:spcPct val="0"/>
            </a:spcBef>
            <a:spcAft>
              <a:spcPct val="35000"/>
            </a:spcAft>
            <a:buNone/>
          </a:pPr>
          <a:r>
            <a:rPr lang="en-US" sz="2500" b="1" kern="1200"/>
            <a:t>Translating and Solving Real World Inequalities: </a:t>
          </a:r>
          <a:r>
            <a:rPr lang="en-US" sz="2500" kern="1200">
              <a:hlinkClick xmlns:r="http://schemas.openxmlformats.org/officeDocument/2006/relationships" r:id="rId6"/>
            </a:rPr>
            <a:t>https://www.geogebra.org/m/wv79hecy</a:t>
          </a:r>
          <a:r>
            <a:rPr lang="en-US" sz="2500" kern="1200"/>
            <a:t> </a:t>
          </a:r>
        </a:p>
      </dsp:txBody>
      <dsp:txXfrm>
        <a:off x="1390676" y="2157254"/>
        <a:ext cx="9124923" cy="1204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CE4D5-36C5-43BC-AA3F-7E6E6EF94AAB}">
      <dsp:nvSpPr>
        <dsp:cNvPr id="0" name=""/>
        <dsp:cNvSpPr/>
      </dsp:nvSpPr>
      <dsp:spPr>
        <a:xfrm>
          <a:off x="3080" y="295909"/>
          <a:ext cx="2444055" cy="342167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b="0" i="0" kern="1200"/>
            <a:t>Inequalities are mathematical expressions used to compare two quantities using symbols such as &gt;, &lt;, ≥, and ≤.</a:t>
          </a:r>
          <a:endParaRPr lang="en-US" sz="1600" kern="1200"/>
        </a:p>
      </dsp:txBody>
      <dsp:txXfrm>
        <a:off x="3080" y="1596146"/>
        <a:ext cx="2444055" cy="2053006"/>
      </dsp:txXfrm>
    </dsp:sp>
    <dsp:sp modelId="{95A0A7A4-0CC0-428C-B5FF-DD871BECEB9C}">
      <dsp:nvSpPr>
        <dsp:cNvPr id="0" name=""/>
        <dsp:cNvSpPr/>
      </dsp:nvSpPr>
      <dsp:spPr>
        <a:xfrm>
          <a:off x="711856" y="638076"/>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62184" y="788404"/>
        <a:ext cx="725847" cy="725847"/>
      </dsp:txXfrm>
    </dsp:sp>
    <dsp:sp modelId="{65875225-B106-49B5-81D4-4118E65D9C40}">
      <dsp:nvSpPr>
        <dsp:cNvPr id="0" name=""/>
        <dsp:cNvSpPr/>
      </dsp:nvSpPr>
      <dsp:spPr>
        <a:xfrm>
          <a:off x="3080" y="3717514"/>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E05404D-C292-4BA3-AEEC-D6004FB073FD}">
      <dsp:nvSpPr>
        <dsp:cNvPr id="0" name=""/>
        <dsp:cNvSpPr/>
      </dsp:nvSpPr>
      <dsp:spPr>
        <a:xfrm>
          <a:off x="2691541" y="295909"/>
          <a:ext cx="2444055" cy="342167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b="0" i="0" kern="1200"/>
            <a:t>Inequalities are used to represent constraints, conditions, and relationships between quantities.</a:t>
          </a:r>
          <a:endParaRPr lang="en-US" sz="1600" kern="1200"/>
        </a:p>
      </dsp:txBody>
      <dsp:txXfrm>
        <a:off x="2691541" y="1596146"/>
        <a:ext cx="2444055" cy="2053006"/>
      </dsp:txXfrm>
    </dsp:sp>
    <dsp:sp modelId="{7AC25F43-5778-49E6-9FAC-B139C4CFE2E1}">
      <dsp:nvSpPr>
        <dsp:cNvPr id="0" name=""/>
        <dsp:cNvSpPr/>
      </dsp:nvSpPr>
      <dsp:spPr>
        <a:xfrm>
          <a:off x="3400317" y="638076"/>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50645" y="788404"/>
        <a:ext cx="725847" cy="725847"/>
      </dsp:txXfrm>
    </dsp:sp>
    <dsp:sp modelId="{0D0F2FE1-A9B0-4CCD-B5F0-1BEE5AB00484}">
      <dsp:nvSpPr>
        <dsp:cNvPr id="0" name=""/>
        <dsp:cNvSpPr/>
      </dsp:nvSpPr>
      <dsp:spPr>
        <a:xfrm>
          <a:off x="2691541" y="3717514"/>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1293FAD-0CF0-427D-8694-690C486D366B}">
      <dsp:nvSpPr>
        <dsp:cNvPr id="0" name=""/>
        <dsp:cNvSpPr/>
      </dsp:nvSpPr>
      <dsp:spPr>
        <a:xfrm>
          <a:off x="5380002" y="295909"/>
          <a:ext cx="2444055" cy="342167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b="0" i="0" kern="1200"/>
            <a:t>Inequalities can be written using variables, constants, and inequality symbols.</a:t>
          </a:r>
          <a:endParaRPr lang="en-US" sz="1600" kern="1200"/>
        </a:p>
      </dsp:txBody>
      <dsp:txXfrm>
        <a:off x="5380002" y="1596146"/>
        <a:ext cx="2444055" cy="2053006"/>
      </dsp:txXfrm>
    </dsp:sp>
    <dsp:sp modelId="{DC37F5F6-797F-4DED-89F7-DA4C0F42B1A3}">
      <dsp:nvSpPr>
        <dsp:cNvPr id="0" name=""/>
        <dsp:cNvSpPr/>
      </dsp:nvSpPr>
      <dsp:spPr>
        <a:xfrm>
          <a:off x="6088778" y="638076"/>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39106" y="788404"/>
        <a:ext cx="725847" cy="725847"/>
      </dsp:txXfrm>
    </dsp:sp>
    <dsp:sp modelId="{7591E24F-1986-4536-A2AA-8501D1536DA4}">
      <dsp:nvSpPr>
        <dsp:cNvPr id="0" name=""/>
        <dsp:cNvSpPr/>
      </dsp:nvSpPr>
      <dsp:spPr>
        <a:xfrm>
          <a:off x="5380002" y="3717514"/>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B446BC5-B710-498B-B4D1-4DF68B44DDE5}">
      <dsp:nvSpPr>
        <dsp:cNvPr id="0" name=""/>
        <dsp:cNvSpPr/>
      </dsp:nvSpPr>
      <dsp:spPr>
        <a:xfrm>
          <a:off x="8068463" y="295909"/>
          <a:ext cx="2444055" cy="342167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48" tIns="330200" rIns="190548" bIns="330200" numCol="1" spcCol="1270" anchor="t" anchorCtr="0">
          <a:noAutofit/>
        </a:bodyPr>
        <a:lstStyle/>
        <a:p>
          <a:pPr marL="0" lvl="0" indent="0" algn="l" defTabSz="711200">
            <a:lnSpc>
              <a:spcPct val="90000"/>
            </a:lnSpc>
            <a:spcBef>
              <a:spcPct val="0"/>
            </a:spcBef>
            <a:spcAft>
              <a:spcPct val="35000"/>
            </a:spcAft>
            <a:buNone/>
          </a:pPr>
          <a:r>
            <a:rPr lang="en-US" sz="1600" b="0" i="0" kern="1200"/>
            <a:t>Writing inequalities requires identifying the problem constraints, variables, and relationship between them.</a:t>
          </a:r>
          <a:endParaRPr lang="en-US" sz="1600" kern="1200"/>
        </a:p>
      </dsp:txBody>
      <dsp:txXfrm>
        <a:off x="8068463" y="1596146"/>
        <a:ext cx="2444055" cy="2053006"/>
      </dsp:txXfrm>
    </dsp:sp>
    <dsp:sp modelId="{B9F81D74-619F-46F4-9F79-389813AF81CC}">
      <dsp:nvSpPr>
        <dsp:cNvPr id="0" name=""/>
        <dsp:cNvSpPr/>
      </dsp:nvSpPr>
      <dsp:spPr>
        <a:xfrm>
          <a:off x="8777239" y="638076"/>
          <a:ext cx="1026503" cy="1026503"/>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0030" tIns="12700" rIns="8003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27567" y="788404"/>
        <a:ext cx="725847" cy="725847"/>
      </dsp:txXfrm>
    </dsp:sp>
    <dsp:sp modelId="{FA742E19-260D-456D-B88E-5D0253B38381}">
      <dsp:nvSpPr>
        <dsp:cNvPr id="0" name=""/>
        <dsp:cNvSpPr/>
      </dsp:nvSpPr>
      <dsp:spPr>
        <a:xfrm>
          <a:off x="8068463" y="3717514"/>
          <a:ext cx="2444055"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3A39C-0067-4E5D-BA9D-9E5FE121DC23}"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23C85-475E-46F7-9508-496ECA78F447}" type="slidenum">
              <a:t>‹#›</a:t>
            </a:fld>
            <a:endParaRPr lang="en-US"/>
          </a:p>
        </p:txBody>
      </p:sp>
    </p:spTree>
    <p:extLst>
      <p:ext uri="{BB962C8B-B14F-4D97-AF65-F5344CB8AC3E}">
        <p14:creationId xmlns:p14="http://schemas.microsoft.com/office/powerpoint/2010/main" val="120100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this presentation on how to write inequalities in mathematical and real-world problems. Inequalities help us describe relationships between quantities in terms of their relative size or value. We will be learning how to write inequalities of the forms x &gt; c and x &lt; c to represent a constraint or condition in problems.</a:t>
            </a:r>
          </a:p>
        </p:txBody>
      </p:sp>
      <p:sp>
        <p:nvSpPr>
          <p:cNvPr id="4" name="Slide Number Placeholder 3"/>
          <p:cNvSpPr>
            <a:spLocks noGrp="1"/>
          </p:cNvSpPr>
          <p:nvPr>
            <p:ph type="sldNum" sz="quarter" idx="5"/>
          </p:nvPr>
        </p:nvSpPr>
        <p:spPr/>
        <p:txBody>
          <a:bodyPr/>
          <a:lstStyle/>
          <a:p>
            <a:fld id="{6D676D18-15DC-4EA3-B94D-5CD1B1027E3A}" type="slidenum">
              <a:t>1</a:t>
            </a:fld>
            <a:endParaRPr lang="en-US"/>
          </a:p>
        </p:txBody>
      </p:sp>
    </p:spTree>
    <p:extLst>
      <p:ext uri="{BB962C8B-B14F-4D97-AF65-F5344CB8AC3E}">
        <p14:creationId xmlns:p14="http://schemas.microsoft.com/office/powerpoint/2010/main" val="172224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Inequalities are mathematical expressions that compare two quantities using symbols such as &gt;, &lt;, ≥, and ≤. They are used to represent constraints, conditions, and relationships between quantities. For example, if we wanted to describe the number of students in a class, we could use an inequality like 'x &gt; 20', where x represents the number of students and 20 represents the minimum number of students in the class. Similarly, if we wanted to describe the temperature outside, we could use an inequality like 'y &lt; 30', where y represents the temperature in degrees Celsius and 30 represents the maximum temperature allowed.</a:t>
            </a:r>
          </a:p>
        </p:txBody>
      </p:sp>
      <p:sp>
        <p:nvSpPr>
          <p:cNvPr id="4" name="Slide Number Placeholder 3"/>
          <p:cNvSpPr>
            <a:spLocks noGrp="1"/>
          </p:cNvSpPr>
          <p:nvPr>
            <p:ph type="sldNum" sz="quarter" idx="5"/>
          </p:nvPr>
        </p:nvSpPr>
        <p:spPr/>
        <p:txBody>
          <a:bodyPr/>
          <a:lstStyle/>
          <a:p>
            <a:fld id="{6D676D18-15DC-4EA3-B94D-5CD1B1027E3A}" type="slidenum">
              <a:t>3</a:t>
            </a:fld>
            <a:endParaRPr lang="en-US"/>
          </a:p>
        </p:txBody>
      </p:sp>
    </p:spTree>
    <p:extLst>
      <p:ext uri="{BB962C8B-B14F-4D97-AF65-F5344CB8AC3E}">
        <p14:creationId xmlns:p14="http://schemas.microsoft.com/office/powerpoint/2010/main" val="574757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form of an inequality x &gt; c indicates that x is greater than a constant c. The variable x is the quantity that we are comparing to the constant c. For example, if we want to represent the length of a line segment that is greater than 5 centimeters, we would write 'x &gt; 5', where x represents the length of the segment in centimeters. Similarly, if we want to represent the price of a product that is greater than $10, we would write 'p &gt; 10', where p represents the price of the product in dollars.</a:t>
            </a:r>
          </a:p>
        </p:txBody>
      </p:sp>
      <p:sp>
        <p:nvSpPr>
          <p:cNvPr id="4" name="Slide Number Placeholder 3"/>
          <p:cNvSpPr>
            <a:spLocks noGrp="1"/>
          </p:cNvSpPr>
          <p:nvPr>
            <p:ph type="sldNum" sz="quarter" idx="5"/>
          </p:nvPr>
        </p:nvSpPr>
        <p:spPr/>
        <p:txBody>
          <a:bodyPr/>
          <a:lstStyle/>
          <a:p>
            <a:fld id="{6D676D18-15DC-4EA3-B94D-5CD1B1027E3A}" type="slidenum">
              <a:t>4</a:t>
            </a:fld>
            <a:endParaRPr lang="en-US"/>
          </a:p>
        </p:txBody>
      </p:sp>
    </p:spTree>
    <p:extLst>
      <p:ext uri="{BB962C8B-B14F-4D97-AF65-F5344CB8AC3E}">
        <p14:creationId xmlns:p14="http://schemas.microsoft.com/office/powerpoint/2010/main" val="52835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form of an inequality x &lt; c indicates that x is less than a constant c. The variable x is the quantity that we are comparing to the constant c. For example, if we want to represent the height of a person that is less than 5 feet, we would write 'h &lt; 5', where h represents the height of the person in feet. Similarly, if we want to represent the temperature in a room that is less than 25 degrees Celsius, we would write 't &lt; 25', where t represents the temperature in degrees Celsius.</a:t>
            </a:r>
          </a:p>
        </p:txBody>
      </p:sp>
      <p:sp>
        <p:nvSpPr>
          <p:cNvPr id="4" name="Slide Number Placeholder 3"/>
          <p:cNvSpPr>
            <a:spLocks noGrp="1"/>
          </p:cNvSpPr>
          <p:nvPr>
            <p:ph type="sldNum" sz="quarter" idx="5"/>
          </p:nvPr>
        </p:nvSpPr>
        <p:spPr/>
        <p:txBody>
          <a:bodyPr/>
          <a:lstStyle/>
          <a:p>
            <a:fld id="{6D676D18-15DC-4EA3-B94D-5CD1B1027E3A}" type="slidenum">
              <a:t>5</a:t>
            </a:fld>
            <a:endParaRPr lang="en-US"/>
          </a:p>
        </p:txBody>
      </p:sp>
    </p:spTree>
    <p:extLst>
      <p:ext uri="{BB962C8B-B14F-4D97-AF65-F5344CB8AC3E}">
        <p14:creationId xmlns:p14="http://schemas.microsoft.com/office/powerpoint/2010/main" val="50669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Writing an inequality requires identifying the problem constraints, variables, and relationship between them. Inequalities can be used to solve problems like determining the range of possible values of a variable. Examples of writing inequalities include constraints on age, distance, time, area, and volume. For example, if we want to represent the age of a person who is younger than 18 years old, we would write 'a &lt; 18', where a represents the age of the person in years. Similarly, if we want to represent the area of a rectangle that is less than 50 square centimeters, we would write 'A &lt; 50', where A represents the area of the rectangle in square centimeters.</a:t>
            </a:r>
          </a:p>
        </p:txBody>
      </p:sp>
      <p:sp>
        <p:nvSpPr>
          <p:cNvPr id="4" name="Slide Number Placeholder 3"/>
          <p:cNvSpPr>
            <a:spLocks noGrp="1"/>
          </p:cNvSpPr>
          <p:nvPr>
            <p:ph type="sldNum" sz="quarter" idx="5"/>
          </p:nvPr>
        </p:nvSpPr>
        <p:spPr/>
        <p:txBody>
          <a:bodyPr/>
          <a:lstStyle/>
          <a:p>
            <a:fld id="{6D676D18-15DC-4EA3-B94D-5CD1B1027E3A}" type="slidenum">
              <a:t>6</a:t>
            </a:fld>
            <a:endParaRPr lang="en-US"/>
          </a:p>
        </p:txBody>
      </p:sp>
    </p:spTree>
    <p:extLst>
      <p:ext uri="{BB962C8B-B14F-4D97-AF65-F5344CB8AC3E}">
        <p14:creationId xmlns:p14="http://schemas.microsoft.com/office/powerpoint/2010/main" val="77652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Writing inequalities takes practice and understanding problem constraints and variables. Try writing inequalities for different problems and check if they make sense. Inequalities can be used to model real-world situations and help us make decisions based on constraints and conditions. For example, if we want to represent the number of tickets sold for a movie that is less than 100, we would write 't &lt; 100', where t represents the number of tickets sold. Similarly, if we want to represent the distance traveled by a car that is greater than 50 kilometers, we would write 'd &gt; 50', where d represents the distance traveled by the car in kilometers.</a:t>
            </a:r>
          </a:p>
        </p:txBody>
      </p:sp>
      <p:sp>
        <p:nvSpPr>
          <p:cNvPr id="4" name="Slide Number Placeholder 3"/>
          <p:cNvSpPr>
            <a:spLocks noGrp="1"/>
          </p:cNvSpPr>
          <p:nvPr>
            <p:ph type="sldNum" sz="quarter" idx="5"/>
          </p:nvPr>
        </p:nvSpPr>
        <p:spPr/>
        <p:txBody>
          <a:bodyPr/>
          <a:lstStyle/>
          <a:p>
            <a:fld id="{6D676D18-15DC-4EA3-B94D-5CD1B1027E3A}" type="slidenum">
              <a:t>7</a:t>
            </a:fld>
            <a:endParaRPr lang="en-US"/>
          </a:p>
        </p:txBody>
      </p:sp>
    </p:spTree>
    <p:extLst>
      <p:ext uri="{BB962C8B-B14F-4D97-AF65-F5344CB8AC3E}">
        <p14:creationId xmlns:p14="http://schemas.microsoft.com/office/powerpoint/2010/main" val="4214675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Inequalities can be used to solve a variety of problems in the real world, such as determining the maximum and minimum values of a variable subject to a set of constraints. For example, if you have a rectangular garden that you want to enclose with 100 feet of fencing, you can write an inequality to represent the maximum area that the garden can have. Another example is setting age limits for certain activities or products, such as the minimum age for purchasing alcohol or the maximum age for participating in a children's toy program.</a:t>
            </a:r>
          </a:p>
        </p:txBody>
      </p:sp>
      <p:sp>
        <p:nvSpPr>
          <p:cNvPr id="4" name="Slide Number Placeholder 3"/>
          <p:cNvSpPr>
            <a:spLocks noGrp="1"/>
          </p:cNvSpPr>
          <p:nvPr>
            <p:ph type="sldNum" sz="quarter" idx="5"/>
          </p:nvPr>
        </p:nvSpPr>
        <p:spPr/>
        <p:txBody>
          <a:bodyPr/>
          <a:lstStyle/>
          <a:p>
            <a:fld id="{FE423C85-475E-46F7-9508-496ECA78F447}" type="slidenum">
              <a:t>8</a:t>
            </a:fld>
            <a:endParaRPr lang="en-US"/>
          </a:p>
        </p:txBody>
      </p:sp>
    </p:spTree>
    <p:extLst>
      <p:ext uri="{BB962C8B-B14F-4D97-AF65-F5344CB8AC3E}">
        <p14:creationId xmlns:p14="http://schemas.microsoft.com/office/powerpoint/2010/main" val="3592981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679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88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9276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608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332803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79042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595927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1/30/2024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596558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02747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22689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69543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916516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0878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94390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66755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92439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129937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217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542BC0-98C9-C347-5C1D-04C8AE386391}"/>
              </a:ext>
            </a:extLst>
          </p:cNvPr>
          <p:cNvSpPr>
            <a:spLocks noGrp="1"/>
          </p:cNvSpPr>
          <p:nvPr>
            <p:ph type="body" sz="quarter" idx="13"/>
          </p:nvPr>
        </p:nvSpPr>
        <p:spPr>
          <a:xfrm>
            <a:off x="1428319" y="2191189"/>
            <a:ext cx="3075587" cy="469900"/>
          </a:xfrm>
        </p:spPr>
        <p:txBody>
          <a:bodyPr/>
          <a:lstStyle/>
          <a:p>
            <a:r>
              <a:rPr lang="en-US" dirty="0"/>
              <a:t>Math 6B Unit 5; Lesson 4</a:t>
            </a:r>
          </a:p>
        </p:txBody>
      </p:sp>
      <p:sp>
        <p:nvSpPr>
          <p:cNvPr id="8" name="Title 1">
            <a:extLst>
              <a:ext uri="{FF2B5EF4-FFF2-40B4-BE49-F238E27FC236}">
                <a16:creationId xmlns:a16="http://schemas.microsoft.com/office/drawing/2014/main" id="{9E50F1F2-4D61-C397-EF4C-7895CB0F9B93}"/>
              </a:ext>
            </a:extLst>
          </p:cNvPr>
          <p:cNvSpPr>
            <a:spLocks noGrp="1"/>
          </p:cNvSpPr>
          <p:nvPr>
            <p:ph type="body" sz="quarter" idx="14"/>
          </p:nvPr>
        </p:nvSpPr>
        <p:spPr>
          <a:xfrm>
            <a:off x="447473" y="834418"/>
            <a:ext cx="6527259" cy="1238250"/>
          </a:xfrm>
        </p:spPr>
        <p:txBody>
          <a:bodyPr anchor="ctr">
            <a:normAutofit fontScale="92500"/>
          </a:bodyPr>
          <a:lstStyle/>
          <a:p>
            <a:pPr>
              <a:lnSpc>
                <a:spcPct val="90000"/>
              </a:lnSpc>
            </a:pPr>
            <a:r>
              <a:rPr lang="en-US" sz="3400" b="1" dirty="0"/>
              <a:t>Writing Inequalities in Mathematical and Real-World Problems</a:t>
            </a:r>
          </a:p>
        </p:txBody>
      </p:sp>
    </p:spTree>
    <p:extLst>
      <p:ext uri="{BB962C8B-B14F-4D97-AF65-F5344CB8AC3E}">
        <p14:creationId xmlns:p14="http://schemas.microsoft.com/office/powerpoint/2010/main" val="18568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B8A3-D348-F564-817F-207843A8F9E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Answer</a:t>
            </a:r>
          </a:p>
        </p:txBody>
      </p:sp>
      <p:pic>
        <p:nvPicPr>
          <p:cNvPr id="4" name="Content Placeholder 3" descr="A white background with black text&#10;&#10;Description automatically generated">
            <a:extLst>
              <a:ext uri="{FF2B5EF4-FFF2-40B4-BE49-F238E27FC236}">
                <a16:creationId xmlns:a16="http://schemas.microsoft.com/office/drawing/2014/main" id="{40B7C92B-9AE8-6BA4-33B1-A4E5DC6467D7}"/>
              </a:ext>
            </a:extLst>
          </p:cNvPr>
          <p:cNvPicPr>
            <a:picLocks noGrp="1" noChangeAspect="1"/>
          </p:cNvPicPr>
          <p:nvPr>
            <p:ph idx="1"/>
          </p:nvPr>
        </p:nvPicPr>
        <p:blipFill>
          <a:blip r:embed="rId2"/>
          <a:stretch>
            <a:fillRect/>
          </a:stretch>
        </p:blipFill>
        <p:spPr>
          <a:xfrm>
            <a:off x="968828" y="2719598"/>
            <a:ext cx="10515600" cy="2593533"/>
          </a:xfrm>
          <a:prstGeom prst="rect">
            <a:avLst/>
          </a:prstGeom>
          <a:noFill/>
        </p:spPr>
      </p:pic>
    </p:spTree>
    <p:extLst>
      <p:ext uri="{BB962C8B-B14F-4D97-AF65-F5344CB8AC3E}">
        <p14:creationId xmlns:p14="http://schemas.microsoft.com/office/powerpoint/2010/main" val="2910662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0BF9F-D7E1-AB1D-0C6C-2A7E635BF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2C743-6956-2F96-15A9-030F71178F23}"/>
              </a:ext>
            </a:extLst>
          </p:cNvPr>
          <p:cNvSpPr>
            <a:spLocks noGrp="1"/>
          </p:cNvSpPr>
          <p:nvPr>
            <p:ph type="title"/>
          </p:nvPr>
        </p:nvSpPr>
        <p:spPr>
          <a:xfrm>
            <a:off x="979714" y="1006774"/>
            <a:ext cx="10515600" cy="729157"/>
          </a:xfrm>
        </p:spPr>
        <p:txBody>
          <a:bodyPr>
            <a:normAutofit/>
          </a:bodyPr>
          <a:lstStyle/>
          <a:p>
            <a:r>
              <a:rPr lang="en-US"/>
              <a:t>Practice</a:t>
            </a:r>
          </a:p>
        </p:txBody>
      </p:sp>
      <p:pic>
        <p:nvPicPr>
          <p:cNvPr id="6" name="Content Placeholder 5" descr="A black text on a white background&#10;&#10;Description automatically generated">
            <a:extLst>
              <a:ext uri="{FF2B5EF4-FFF2-40B4-BE49-F238E27FC236}">
                <a16:creationId xmlns:a16="http://schemas.microsoft.com/office/drawing/2014/main" id="{E09197DB-40BF-2EC6-8329-6002F9E7150F}"/>
              </a:ext>
            </a:extLst>
          </p:cNvPr>
          <p:cNvPicPr>
            <a:picLocks noGrp="1" noChangeAspect="1"/>
          </p:cNvPicPr>
          <p:nvPr>
            <p:ph idx="1"/>
          </p:nvPr>
        </p:nvPicPr>
        <p:blipFill>
          <a:blip r:embed="rId2"/>
          <a:stretch>
            <a:fillRect/>
          </a:stretch>
        </p:blipFill>
        <p:spPr>
          <a:xfrm>
            <a:off x="968828" y="2945481"/>
            <a:ext cx="10515600" cy="2141768"/>
          </a:xfrm>
          <a:noFill/>
        </p:spPr>
      </p:pic>
    </p:spTree>
    <p:extLst>
      <p:ext uri="{BB962C8B-B14F-4D97-AF65-F5344CB8AC3E}">
        <p14:creationId xmlns:p14="http://schemas.microsoft.com/office/powerpoint/2010/main" val="518400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8E123-872B-D600-BB5A-316EABDF4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F76B2-8408-95E7-F041-CF6D667BDBFA}"/>
              </a:ext>
            </a:extLst>
          </p:cNvPr>
          <p:cNvSpPr>
            <a:spLocks noGrp="1"/>
          </p:cNvSpPr>
          <p:nvPr>
            <p:ph type="title"/>
          </p:nvPr>
        </p:nvSpPr>
        <p:spPr>
          <a:xfrm>
            <a:off x="1009637" y="644141"/>
            <a:ext cx="7397087" cy="1527479"/>
          </a:xfrm>
        </p:spPr>
        <p:txBody>
          <a:bodyPr vert="horz" lIns="91440" tIns="45720" rIns="91440" bIns="45720" rtlCol="0" anchor="ctr">
            <a:normAutofit/>
          </a:bodyPr>
          <a:lstStyle/>
          <a:p>
            <a:r>
              <a:rPr lang="en-US" sz="4400" dirty="0"/>
              <a:t>Answer</a:t>
            </a:r>
          </a:p>
        </p:txBody>
      </p:sp>
      <p:pic>
        <p:nvPicPr>
          <p:cNvPr id="6" name="Content Placeholder 5" descr="A close up of text&#10;&#10;Description automatically generated">
            <a:extLst>
              <a:ext uri="{FF2B5EF4-FFF2-40B4-BE49-F238E27FC236}">
                <a16:creationId xmlns:a16="http://schemas.microsoft.com/office/drawing/2014/main" id="{9CC960F5-6691-AA30-EC24-9710D8674AA4}"/>
              </a:ext>
            </a:extLst>
          </p:cNvPr>
          <p:cNvPicPr>
            <a:picLocks noGrp="1" noChangeAspect="1"/>
          </p:cNvPicPr>
          <p:nvPr>
            <p:ph idx="1"/>
          </p:nvPr>
        </p:nvPicPr>
        <p:blipFill>
          <a:blip r:embed="rId2"/>
          <a:stretch>
            <a:fillRect/>
          </a:stretch>
        </p:blipFill>
        <p:spPr>
          <a:xfrm>
            <a:off x="1009637" y="2451880"/>
            <a:ext cx="11122324" cy="2091725"/>
          </a:xfrm>
        </p:spPr>
      </p:pic>
    </p:spTree>
    <p:extLst>
      <p:ext uri="{BB962C8B-B14F-4D97-AF65-F5344CB8AC3E}">
        <p14:creationId xmlns:p14="http://schemas.microsoft.com/office/powerpoint/2010/main" val="183530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3FE1-C04B-163F-6077-0650CAE2C50F}"/>
              </a:ext>
            </a:extLst>
          </p:cNvPr>
          <p:cNvSpPr>
            <a:spLocks noGrp="1"/>
          </p:cNvSpPr>
          <p:nvPr>
            <p:ph type="title"/>
          </p:nvPr>
        </p:nvSpPr>
        <p:spPr>
          <a:xfrm>
            <a:off x="979714" y="1006774"/>
            <a:ext cx="10515600" cy="729157"/>
          </a:xfrm>
        </p:spPr>
        <p:txBody>
          <a:bodyPr>
            <a:normAutofit/>
          </a:bodyPr>
          <a:lstStyle/>
          <a:p>
            <a:r>
              <a:rPr lang="en-US" dirty="0"/>
              <a:t>GeoGebra Practice</a:t>
            </a:r>
          </a:p>
        </p:txBody>
      </p:sp>
      <p:graphicFrame>
        <p:nvGraphicFramePr>
          <p:cNvPr id="5" name="Content Placeholder 2">
            <a:extLst>
              <a:ext uri="{FF2B5EF4-FFF2-40B4-BE49-F238E27FC236}">
                <a16:creationId xmlns:a16="http://schemas.microsoft.com/office/drawing/2014/main" id="{CF23DA00-BB56-CCCE-CCB0-418CE72233C6}"/>
              </a:ext>
            </a:extLst>
          </p:cNvPr>
          <p:cNvGraphicFramePr>
            <a:graphicFrameLocks noGrp="1"/>
          </p:cNvGraphicFramePr>
          <p:nvPr>
            <p:ph idx="1"/>
            <p:extLst>
              <p:ext uri="{D42A27DB-BD31-4B8C-83A1-F6EECF244321}">
                <p14:modId xmlns:p14="http://schemas.microsoft.com/office/powerpoint/2010/main" val="182278768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9241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3C5E-ABF8-430A-6A49-9B47B92E9921}"/>
              </a:ext>
            </a:extLst>
          </p:cNvPr>
          <p:cNvSpPr>
            <a:spLocks noGrp="1"/>
          </p:cNvSpPr>
          <p:nvPr>
            <p:ph type="title"/>
          </p:nvPr>
        </p:nvSpPr>
        <p:spPr>
          <a:xfrm>
            <a:off x="961029" y="1006774"/>
            <a:ext cx="10515600" cy="729157"/>
          </a:xfrm>
        </p:spPr>
        <p:txBody>
          <a:bodyPr>
            <a:normAutofit/>
          </a:bodyPr>
          <a:lstStyle/>
          <a:p>
            <a:r>
              <a:rPr lang="en-US"/>
              <a:t>Summary of Writing Inequalities</a:t>
            </a:r>
          </a:p>
        </p:txBody>
      </p:sp>
      <p:graphicFrame>
        <p:nvGraphicFramePr>
          <p:cNvPr id="5" name="Content Placeholder 2">
            <a:extLst>
              <a:ext uri="{FF2B5EF4-FFF2-40B4-BE49-F238E27FC236}">
                <a16:creationId xmlns:a16="http://schemas.microsoft.com/office/drawing/2014/main" id="{FEDC48BA-2124-2833-C23E-23E11626653F}"/>
              </a:ext>
            </a:extLst>
          </p:cNvPr>
          <p:cNvGraphicFramePr>
            <a:graphicFrameLocks noGrp="1"/>
          </p:cNvGraphicFramePr>
          <p:nvPr>
            <p:ph idx="1"/>
            <p:extLst>
              <p:ext uri="{D42A27DB-BD31-4B8C-83A1-F6EECF244321}">
                <p14:modId xmlns:p14="http://schemas.microsoft.com/office/powerpoint/2010/main" val="263296224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391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337C9-5C86-DD36-5575-B69FF6F03602}"/>
              </a:ext>
            </a:extLst>
          </p:cNvPr>
          <p:cNvSpPr>
            <a:spLocks noGrp="1"/>
          </p:cNvSpPr>
          <p:nvPr>
            <p:ph type="title"/>
          </p:nvPr>
        </p:nvSpPr>
        <p:spPr/>
        <p:txBody>
          <a:bodyPr/>
          <a:lstStyle/>
          <a:p>
            <a:r>
              <a:rPr lang="en-US" dirty="0"/>
              <a:t>Key Words</a:t>
            </a:r>
          </a:p>
        </p:txBody>
      </p:sp>
      <p:sp>
        <p:nvSpPr>
          <p:cNvPr id="3" name="Content Placeholder 2">
            <a:extLst>
              <a:ext uri="{FF2B5EF4-FFF2-40B4-BE49-F238E27FC236}">
                <a16:creationId xmlns:a16="http://schemas.microsoft.com/office/drawing/2014/main" id="{33C0E2EA-3A1E-9BF4-18BC-A1B4BAB647AA}"/>
              </a:ext>
            </a:extLst>
          </p:cNvPr>
          <p:cNvSpPr>
            <a:spLocks noGrp="1"/>
          </p:cNvSpPr>
          <p:nvPr>
            <p:ph idx="1"/>
          </p:nvPr>
        </p:nvSpPr>
        <p:spPr/>
        <p:txBody>
          <a:bodyPr vert="horz" lIns="91440" tIns="45720" rIns="91440" bIns="45720" rtlCol="0" anchor="t">
            <a:normAutofit/>
          </a:bodyPr>
          <a:lstStyle/>
          <a:p>
            <a:r>
              <a:rPr lang="en-US">
                <a:ea typeface="+mn-lt"/>
                <a:cs typeface="+mn-lt"/>
              </a:rPr>
              <a:t>constraint – a limit given to a set of solutions when solving real-world problems</a:t>
            </a:r>
          </a:p>
          <a:p>
            <a:r>
              <a:rPr lang="en-US" dirty="0">
                <a:ea typeface="+mn-lt"/>
                <a:cs typeface="+mn-lt"/>
              </a:rPr>
              <a:t>inequality – a statement that one value is less than, greater than, less than or equal to, greater than or equal to, or not equal to another value </a:t>
            </a:r>
            <a:endParaRPr lang="en-US"/>
          </a:p>
        </p:txBody>
      </p:sp>
    </p:spTree>
    <p:extLst>
      <p:ext uri="{BB962C8B-B14F-4D97-AF65-F5344CB8AC3E}">
        <p14:creationId xmlns:p14="http://schemas.microsoft.com/office/powerpoint/2010/main" val="247255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8E2F4-9ACB-8636-8C4F-29C6E77386FA}"/>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a:t>Introduction to Inequalities</a:t>
            </a:r>
          </a:p>
        </p:txBody>
      </p:sp>
      <p:pic>
        <p:nvPicPr>
          <p:cNvPr id="5" name="Content Placeholder 4" descr="Formulae written on a blackboard">
            <a:extLst>
              <a:ext uri="{FF2B5EF4-FFF2-40B4-BE49-F238E27FC236}">
                <a16:creationId xmlns:a16="http://schemas.microsoft.com/office/drawing/2014/main" id="{E447D843-025E-DF83-C2D4-604491CBDF7A}"/>
              </a:ext>
            </a:extLst>
          </p:cNvPr>
          <p:cNvPicPr>
            <a:picLocks noGrp="1" noChangeAspect="1"/>
          </p:cNvPicPr>
          <p:nvPr>
            <p:ph idx="1"/>
          </p:nvPr>
        </p:nvPicPr>
        <p:blipFill>
          <a:blip r:embed="rId3"/>
          <a:stretch>
            <a:fillRect/>
          </a:stretch>
        </p:blipFill>
        <p:spPr>
          <a:xfrm>
            <a:off x="6602414" y="2288071"/>
            <a:ext cx="5174249" cy="3453710"/>
          </a:xfrm>
          <a:prstGeom prst="rect">
            <a:avLst/>
          </a:prstGeom>
        </p:spPr>
      </p:pic>
      <p:sp>
        <p:nvSpPr>
          <p:cNvPr id="4" name="Content Placeholder 3">
            <a:extLst>
              <a:ext uri="{FF2B5EF4-FFF2-40B4-BE49-F238E27FC236}">
                <a16:creationId xmlns:a16="http://schemas.microsoft.com/office/drawing/2014/main" id="{7A30C943-16B7-1E24-7E7C-56076EEE7065}"/>
              </a:ext>
            </a:extLst>
          </p:cNvPr>
          <p:cNvSpPr>
            <a:spLocks noGrp="1"/>
          </p:cNvSpPr>
          <p:nvPr>
            <p:ph sz="half" idx="4294967295"/>
          </p:nvPr>
        </p:nvSpPr>
        <p:spPr>
          <a:xfrm>
            <a:off x="0" y="2161969"/>
            <a:ext cx="5589588" cy="3579812"/>
          </a:xfrm>
        </p:spPr>
        <p:txBody>
          <a:bodyPr vert="horz" lIns="91440" tIns="45720" rIns="91440" bIns="45720" rtlCol="0">
            <a:normAutofit/>
          </a:bodyPr>
          <a:lstStyle/>
          <a:p>
            <a:pPr>
              <a:lnSpc>
                <a:spcPct val="110000"/>
              </a:lnSpc>
            </a:pPr>
            <a:r>
              <a:rPr lang="en-US" sz="1700" dirty="0"/>
              <a:t>Inequalities are mathematical expressions that compare two quantities using symbols such as &gt;, &lt;, ≥, and ≤.</a:t>
            </a:r>
          </a:p>
          <a:p>
            <a:pPr>
              <a:lnSpc>
                <a:spcPct val="110000"/>
              </a:lnSpc>
            </a:pPr>
            <a:r>
              <a:rPr lang="en-US" sz="1700" dirty="0"/>
              <a:t>Inequalities are used to represent constraints, conditions, and relationships between quantities.</a:t>
            </a:r>
          </a:p>
          <a:p>
            <a:pPr>
              <a:lnSpc>
                <a:spcPct val="110000"/>
              </a:lnSpc>
            </a:pPr>
            <a:r>
              <a:rPr lang="en-US" sz="1700" dirty="0"/>
              <a:t>Inequalities can be used to describe situations like the number of students in a class, the weight of an object, and the temperature outside.</a:t>
            </a:r>
          </a:p>
          <a:p>
            <a:pPr>
              <a:lnSpc>
                <a:spcPct val="110000"/>
              </a:lnSpc>
            </a:pPr>
            <a:r>
              <a:rPr lang="en-US" sz="1700" dirty="0"/>
              <a:t>Inequalities can be written using variables, constants, and inequality symbols.</a:t>
            </a:r>
          </a:p>
        </p:txBody>
      </p:sp>
    </p:spTree>
    <p:extLst>
      <p:ext uri="{BB962C8B-B14F-4D97-AF65-F5344CB8AC3E}">
        <p14:creationId xmlns:p14="http://schemas.microsoft.com/office/powerpoint/2010/main" val="3572886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DC6E-B9C2-9FD0-BE31-DD9AD4647BF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Writing Inequalities x &gt; c</a:t>
            </a:r>
          </a:p>
        </p:txBody>
      </p:sp>
      <p:graphicFrame>
        <p:nvGraphicFramePr>
          <p:cNvPr id="8" name="Content Placeholder 3">
            <a:extLst>
              <a:ext uri="{FF2B5EF4-FFF2-40B4-BE49-F238E27FC236}">
                <a16:creationId xmlns:a16="http://schemas.microsoft.com/office/drawing/2014/main" id="{10453391-4319-0A80-2E86-432CEEC28194}"/>
              </a:ext>
            </a:extLst>
          </p:cNvPr>
          <p:cNvGraphicFramePr>
            <a:graphicFrameLocks noGrp="1"/>
          </p:cNvGraphicFramePr>
          <p:nvPr>
            <p:ph idx="1"/>
            <p:extLst>
              <p:ext uri="{D42A27DB-BD31-4B8C-83A1-F6EECF244321}">
                <p14:modId xmlns:p14="http://schemas.microsoft.com/office/powerpoint/2010/main" val="2863550357"/>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96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6025E-961A-7913-58BB-23F67E15D0F7}"/>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Writing Inequalities x &lt; c</a:t>
            </a:r>
          </a:p>
        </p:txBody>
      </p:sp>
      <p:graphicFrame>
        <p:nvGraphicFramePr>
          <p:cNvPr id="8" name="Content Placeholder 3">
            <a:extLst>
              <a:ext uri="{FF2B5EF4-FFF2-40B4-BE49-F238E27FC236}">
                <a16:creationId xmlns:a16="http://schemas.microsoft.com/office/drawing/2014/main" id="{808B5B5F-3178-3FF1-CDAD-4D30AD90C53E}"/>
              </a:ext>
            </a:extLst>
          </p:cNvPr>
          <p:cNvGraphicFramePr>
            <a:graphicFrameLocks noGrp="1"/>
          </p:cNvGraphicFramePr>
          <p:nvPr>
            <p:ph idx="1"/>
            <p:extLst>
              <p:ext uri="{D42A27DB-BD31-4B8C-83A1-F6EECF244321}">
                <p14:modId xmlns:p14="http://schemas.microsoft.com/office/powerpoint/2010/main" val="3964981988"/>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2620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AB88-1AE2-B5FC-F330-C2FC2FF8C2C8}"/>
              </a:ext>
            </a:extLst>
          </p:cNvPr>
          <p:cNvSpPr>
            <a:spLocks noGrp="1"/>
          </p:cNvSpPr>
          <p:nvPr>
            <p:ph type="title"/>
          </p:nvPr>
        </p:nvSpPr>
        <p:spPr>
          <a:xfrm>
            <a:off x="2459088" y="0"/>
            <a:ext cx="9914859" cy="1423521"/>
          </a:xfrm>
        </p:spPr>
        <p:txBody>
          <a:bodyPr vert="horz" lIns="91440" tIns="45720" rIns="91440" bIns="45720" rtlCol="0" anchor="ctr">
            <a:normAutofit/>
          </a:bodyPr>
          <a:lstStyle/>
          <a:p>
            <a:pPr>
              <a:lnSpc>
                <a:spcPct val="100000"/>
              </a:lnSpc>
            </a:pPr>
            <a:r>
              <a:rPr lang="en-US" dirty="0"/>
              <a:t>Examples of Writing Inequalities</a:t>
            </a:r>
          </a:p>
        </p:txBody>
      </p:sp>
      <p:sp>
        <p:nvSpPr>
          <p:cNvPr id="4" name="Content Placeholder 3">
            <a:extLst>
              <a:ext uri="{FF2B5EF4-FFF2-40B4-BE49-F238E27FC236}">
                <a16:creationId xmlns:a16="http://schemas.microsoft.com/office/drawing/2014/main" id="{C4EF3320-B97F-4AEE-4FC2-0C01D964DAA2}"/>
              </a:ext>
            </a:extLst>
          </p:cNvPr>
          <p:cNvSpPr>
            <a:spLocks noGrp="1"/>
          </p:cNvSpPr>
          <p:nvPr>
            <p:ph sz="half" idx="2"/>
          </p:nvPr>
        </p:nvSpPr>
        <p:spPr>
          <a:xfrm>
            <a:off x="5096348" y="1868115"/>
            <a:ext cx="6356350" cy="4308845"/>
          </a:xfrm>
        </p:spPr>
        <p:txBody>
          <a:bodyPr vert="horz" lIns="91440" tIns="45720" rIns="91440" bIns="45720" rtlCol="0" anchor="t">
            <a:normAutofit/>
          </a:bodyPr>
          <a:lstStyle/>
          <a:p>
            <a:r>
              <a:rPr lang="en-US" dirty="0"/>
              <a:t>Writing an inequality requires identifying the problem constraints, variables, and relationship between them.</a:t>
            </a:r>
          </a:p>
          <a:p>
            <a:r>
              <a:rPr lang="en-US" dirty="0"/>
              <a:t>Inequalities can be used to solve problems like determining the range of possible values of a variable.</a:t>
            </a:r>
          </a:p>
          <a:p>
            <a:r>
              <a:rPr lang="en-US" dirty="0"/>
              <a:t>Examples of writing inequalities include constraints on age, distance, time, area, and volume.</a:t>
            </a:r>
          </a:p>
        </p:txBody>
      </p:sp>
      <p:pic>
        <p:nvPicPr>
          <p:cNvPr id="7" name="Content Placeholder 6">
            <a:extLst>
              <a:ext uri="{FF2B5EF4-FFF2-40B4-BE49-F238E27FC236}">
                <a16:creationId xmlns:a16="http://schemas.microsoft.com/office/drawing/2014/main" id="{5229D14B-C993-F5F3-7B59-559760458F94}"/>
              </a:ext>
            </a:extLst>
          </p:cNvPr>
          <p:cNvPicPr>
            <a:picLocks noGrp="1" noChangeAspect="1"/>
          </p:cNvPicPr>
          <p:nvPr>
            <p:ph sz="half" idx="1"/>
          </p:nvPr>
        </p:nvPicPr>
        <p:blipFill>
          <a:blip r:embed="rId3"/>
          <a:stretch>
            <a:fillRect/>
          </a:stretch>
        </p:blipFill>
        <p:spPr>
          <a:xfrm>
            <a:off x="191813" y="1868116"/>
            <a:ext cx="4243395" cy="4308846"/>
          </a:xfrm>
          <a:prstGeom prst="rect">
            <a:avLst/>
          </a:prstGeom>
        </p:spPr>
      </p:pic>
    </p:spTree>
    <p:extLst>
      <p:ext uri="{BB962C8B-B14F-4D97-AF65-F5344CB8AC3E}">
        <p14:creationId xmlns:p14="http://schemas.microsoft.com/office/powerpoint/2010/main" val="2022146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0573F0-372A-344E-D42E-51C8589F70BE}"/>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Writing inequalities takes practice and understanding problem constraints and variables.</a:t>
            </a:r>
          </a:p>
          <a:p>
            <a:r>
              <a:rPr lang="en-US"/>
              <a:t>Try writing inequalities for different problems and check if they make sense.</a:t>
            </a:r>
          </a:p>
          <a:p>
            <a:r>
              <a:rPr lang="en-US"/>
              <a:t>Inequalities can be used to model real-world situations and help us make decisions based on constraints and conditions.</a:t>
            </a:r>
          </a:p>
        </p:txBody>
      </p:sp>
      <p:sp>
        <p:nvSpPr>
          <p:cNvPr id="2" name="Title 1">
            <a:extLst>
              <a:ext uri="{FF2B5EF4-FFF2-40B4-BE49-F238E27FC236}">
                <a16:creationId xmlns:a16="http://schemas.microsoft.com/office/drawing/2014/main" id="{4CEF1BE0-79CE-1C4B-55E4-645F908F7AF2}"/>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 Writing Inequalities</a:t>
            </a:r>
          </a:p>
        </p:txBody>
      </p:sp>
      <p:pic>
        <p:nvPicPr>
          <p:cNvPr id="5" name="Content Placeholder 4" descr="Soccer Table Game">
            <a:extLst>
              <a:ext uri="{FF2B5EF4-FFF2-40B4-BE49-F238E27FC236}">
                <a16:creationId xmlns:a16="http://schemas.microsoft.com/office/drawing/2014/main" id="{CB6E8FED-0F7E-94D5-D399-9F6213334E21}"/>
              </a:ext>
            </a:extLst>
          </p:cNvPr>
          <p:cNvPicPr>
            <a:picLocks noGrp="1" noChangeAspect="1"/>
          </p:cNvPicPr>
          <p:nvPr>
            <p:ph sz="half" idx="13"/>
          </p:nvPr>
        </p:nvPicPr>
        <p:blipFill rotWithShape="1">
          <a:blip r:embed="rId3"/>
          <a:srcRect r="20513" b="-1"/>
          <a:stretch/>
        </p:blipFill>
        <p:spPr>
          <a:xfrm>
            <a:off x="6172202" y="2024408"/>
            <a:ext cx="5181600" cy="4351338"/>
          </a:xfrm>
          <a:prstGeom prst="rect">
            <a:avLst/>
          </a:prstGeom>
          <a:noFill/>
        </p:spPr>
      </p:pic>
    </p:spTree>
    <p:extLst>
      <p:ext uri="{BB962C8B-B14F-4D97-AF65-F5344CB8AC3E}">
        <p14:creationId xmlns:p14="http://schemas.microsoft.com/office/powerpoint/2010/main" val="263595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EAC1A7-BCA6-9846-4C45-D4F05F69FCD2}"/>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Inequalities can be used to model real-world situations and help us make decisions based on constraints and conditions.</a:t>
            </a:r>
          </a:p>
          <a:p>
            <a:r>
              <a:rPr lang="en-US"/>
              <a:t>Examples of writing inequalities include constraints on age, distance, time, area, and volume.</a:t>
            </a:r>
          </a:p>
          <a:p>
            <a:r>
              <a:rPr lang="en-US"/>
              <a:t>Writing an inequality requires identifying the problem constraints, variables, and relationship between them.</a:t>
            </a:r>
          </a:p>
        </p:txBody>
      </p:sp>
      <p:sp>
        <p:nvSpPr>
          <p:cNvPr id="2" name="Title 1">
            <a:extLst>
              <a:ext uri="{FF2B5EF4-FFF2-40B4-BE49-F238E27FC236}">
                <a16:creationId xmlns:a16="http://schemas.microsoft.com/office/drawing/2014/main" id="{C6894D70-488F-5C98-AE8C-53C079604E5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2800"/>
              <a:t>Real-World Examples of Inequalities Representing Constraints</a:t>
            </a:r>
          </a:p>
        </p:txBody>
      </p:sp>
      <p:pic>
        <p:nvPicPr>
          <p:cNvPr id="7" name="Content Placeholder 6">
            <a:extLst>
              <a:ext uri="{FF2B5EF4-FFF2-40B4-BE49-F238E27FC236}">
                <a16:creationId xmlns:a16="http://schemas.microsoft.com/office/drawing/2014/main" id="{E13A08B9-3E7B-903E-AD91-838281B63119}"/>
              </a:ext>
            </a:extLst>
          </p:cNvPr>
          <p:cNvPicPr>
            <a:picLocks noGrp="1" noChangeAspect="1"/>
          </p:cNvPicPr>
          <p:nvPr>
            <p:ph sz="half" idx="13"/>
          </p:nvPr>
        </p:nvPicPr>
        <p:blipFill>
          <a:blip r:embed="rId3"/>
          <a:stretch>
            <a:fillRect/>
          </a:stretch>
        </p:blipFill>
        <p:spPr>
          <a:xfrm>
            <a:off x="7163814" y="2525984"/>
            <a:ext cx="3646188" cy="2596086"/>
          </a:xfrm>
          <a:prstGeom prst="rect">
            <a:avLst/>
          </a:prstGeom>
        </p:spPr>
      </p:pic>
    </p:spTree>
    <p:extLst>
      <p:ext uri="{BB962C8B-B14F-4D97-AF65-F5344CB8AC3E}">
        <p14:creationId xmlns:p14="http://schemas.microsoft.com/office/powerpoint/2010/main" val="112204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0F89-BBFF-0CEF-13C5-00FB577F9FE7}"/>
              </a:ext>
            </a:extLst>
          </p:cNvPr>
          <p:cNvSpPr>
            <a:spLocks noGrp="1"/>
          </p:cNvSpPr>
          <p:nvPr>
            <p:ph type="title"/>
          </p:nvPr>
        </p:nvSpPr>
        <p:spPr>
          <a:xfrm>
            <a:off x="961029" y="1006774"/>
            <a:ext cx="10515600" cy="729157"/>
          </a:xfrm>
        </p:spPr>
        <p:txBody>
          <a:bodyPr>
            <a:normAutofit/>
          </a:bodyPr>
          <a:lstStyle/>
          <a:p>
            <a:r>
              <a:rPr lang="en-US"/>
              <a:t>Practice</a:t>
            </a:r>
          </a:p>
        </p:txBody>
      </p:sp>
      <p:pic>
        <p:nvPicPr>
          <p:cNvPr id="5" name="Content Placeholder 4" descr="A white background with black text&#10;&#10;Description automatically generated">
            <a:extLst>
              <a:ext uri="{FF2B5EF4-FFF2-40B4-BE49-F238E27FC236}">
                <a16:creationId xmlns:a16="http://schemas.microsoft.com/office/drawing/2014/main" id="{CFE9E588-37AB-E2FF-3AD3-8B9F2AD8D961}"/>
              </a:ext>
            </a:extLst>
          </p:cNvPr>
          <p:cNvPicPr>
            <a:picLocks noGrp="1" noChangeAspect="1"/>
          </p:cNvPicPr>
          <p:nvPr>
            <p:ph idx="1"/>
          </p:nvPr>
        </p:nvPicPr>
        <p:blipFill>
          <a:blip r:embed="rId2"/>
          <a:stretch>
            <a:fillRect/>
          </a:stretch>
        </p:blipFill>
        <p:spPr>
          <a:xfrm>
            <a:off x="968828" y="2992985"/>
            <a:ext cx="10515600" cy="2046759"/>
          </a:xfrm>
          <a:noFill/>
        </p:spPr>
      </p:pic>
    </p:spTree>
    <p:extLst>
      <p:ext uri="{BB962C8B-B14F-4D97-AF65-F5344CB8AC3E}">
        <p14:creationId xmlns:p14="http://schemas.microsoft.com/office/powerpoint/2010/main" val="3649285936"/>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E3D0F68-CC14-4121-B70A-20435C136D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BFCA8A-1ABC-4BC4-A428-AB205505E9B5}">
  <ds:schemaRefs>
    <ds:schemaRef ds:uri="http://schemas.microsoft.com/sharepoint/v3/contenttype/forms"/>
  </ds:schemaRefs>
</ds:datastoreItem>
</file>

<file path=customXml/itemProps3.xml><?xml version="1.0" encoding="utf-8"?>
<ds:datastoreItem xmlns:ds="http://schemas.openxmlformats.org/officeDocument/2006/customXml" ds:itemID="{D5DBB341-8A7A-4D05-AEC7-F5BA2049760A}">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Pearson Theme</Template>
  <TotalTime>23</TotalTime>
  <Words>1283</Words>
  <Application>Microsoft Office PowerPoint</Application>
  <PresentationFormat>Widescreen</PresentationFormat>
  <Paragraphs>60</Paragraphs>
  <Slides>15</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Open Sans Light</vt:lpstr>
      <vt:lpstr>Open Sans Semibold</vt:lpstr>
      <vt:lpstr>Pearson Theme</vt:lpstr>
      <vt:lpstr>PowerPoint Presentation</vt:lpstr>
      <vt:lpstr>Key Words</vt:lpstr>
      <vt:lpstr>Introduction to Inequalities</vt:lpstr>
      <vt:lpstr>Writing Inequalities x &gt; c</vt:lpstr>
      <vt:lpstr>Writing Inequalities x &lt; c</vt:lpstr>
      <vt:lpstr>Examples of Writing Inequalities</vt:lpstr>
      <vt:lpstr>Practice Writing Inequalities</vt:lpstr>
      <vt:lpstr>Real-World Examples of Inequalities Representing Constraints</vt:lpstr>
      <vt:lpstr>Practice</vt:lpstr>
      <vt:lpstr>Answer</vt:lpstr>
      <vt:lpstr>Practice</vt:lpstr>
      <vt:lpstr>Answer</vt:lpstr>
      <vt:lpstr>GeoGebra Practice</vt:lpstr>
      <vt:lpstr>Summary of Writing Inequalities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37</cp:revision>
  <dcterms:created xsi:type="dcterms:W3CDTF">2024-01-18T14:46:38Z</dcterms:created>
  <dcterms:modified xsi:type="dcterms:W3CDTF">2024-01-30T14:47:45Z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