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7"/>
  </p:notesMasterIdLst>
  <p:sldIdLst>
    <p:sldId id="256" r:id="rId5"/>
    <p:sldId id="257" r:id="rId6"/>
    <p:sldId id="258" r:id="rId7"/>
    <p:sldId id="259" r:id="rId8"/>
    <p:sldId id="260" r:id="rId9"/>
    <p:sldId id="305" r:id="rId10"/>
    <p:sldId id="261" r:id="rId11"/>
    <p:sldId id="262" r:id="rId12"/>
    <p:sldId id="263" r:id="rId13"/>
    <p:sldId id="264" r:id="rId14"/>
    <p:sldId id="265" r:id="rId15"/>
    <p:sldId id="3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B5365-8DAF-2DC0-A973-CC358B146CD6}" v="65" dt="2024-01-18T17:28:23.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9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36112E-3AC0-4D47-A8D2-7914ECBC093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CC7A663-E346-4383-BC30-DFE8D92C4379}">
      <dgm:prSet/>
      <dgm:spPr/>
      <dgm:t>
        <a:bodyPr/>
        <a:lstStyle/>
        <a:p>
          <a:r>
            <a:rPr lang="en-US"/>
            <a:t>To find the surface area of a rectangular prism, we need to determine the area of each face and then add them together.</a:t>
          </a:r>
        </a:p>
      </dgm:t>
    </dgm:pt>
    <dgm:pt modelId="{AA5D6121-AA99-48B8-A0C3-6D87F061680F}" type="parTrans" cxnId="{21A4766D-B8AE-42AE-A963-5D606B7BAAFC}">
      <dgm:prSet/>
      <dgm:spPr/>
      <dgm:t>
        <a:bodyPr/>
        <a:lstStyle/>
        <a:p>
          <a:endParaRPr lang="en-US"/>
        </a:p>
      </dgm:t>
    </dgm:pt>
    <dgm:pt modelId="{F781478A-38A8-4F7E-BF7A-84838BA827F0}" type="sibTrans" cxnId="{21A4766D-B8AE-42AE-A963-5D606B7BAAFC}">
      <dgm:prSet/>
      <dgm:spPr/>
      <dgm:t>
        <a:bodyPr/>
        <a:lstStyle/>
        <a:p>
          <a:endParaRPr lang="en-US"/>
        </a:p>
      </dgm:t>
    </dgm:pt>
    <dgm:pt modelId="{EAB54944-1E34-420F-B7D3-512539849A14}">
      <dgm:prSet/>
      <dgm:spPr/>
      <dgm:t>
        <a:bodyPr/>
        <a:lstStyle/>
        <a:p>
          <a:r>
            <a:rPr lang="en-US"/>
            <a:t>The formula for the surface area of a rectangular prism is 2(lw + lh + wh), where l is the length, w is the width, and h is the height.</a:t>
          </a:r>
        </a:p>
      </dgm:t>
    </dgm:pt>
    <dgm:pt modelId="{65CF5E32-AD7C-4725-AC4E-A428FF8E00DC}" type="parTrans" cxnId="{3778882D-6FC0-48D2-82C2-F973CA900F7C}">
      <dgm:prSet/>
      <dgm:spPr/>
      <dgm:t>
        <a:bodyPr/>
        <a:lstStyle/>
        <a:p>
          <a:endParaRPr lang="en-US"/>
        </a:p>
      </dgm:t>
    </dgm:pt>
    <dgm:pt modelId="{A9BA1EC4-BAB5-4B0E-9F70-08BD12F1BD4D}" type="sibTrans" cxnId="{3778882D-6FC0-48D2-82C2-F973CA900F7C}">
      <dgm:prSet/>
      <dgm:spPr/>
      <dgm:t>
        <a:bodyPr/>
        <a:lstStyle/>
        <a:p>
          <a:endParaRPr lang="en-US"/>
        </a:p>
      </dgm:t>
    </dgm:pt>
    <dgm:pt modelId="{8C039DE4-0E18-40A8-AB2C-D3EB6411C56D}" type="pres">
      <dgm:prSet presAssocID="{7E36112E-3AC0-4D47-A8D2-7914ECBC0937}" presName="root" presStyleCnt="0">
        <dgm:presLayoutVars>
          <dgm:dir/>
          <dgm:resizeHandles val="exact"/>
        </dgm:presLayoutVars>
      </dgm:prSet>
      <dgm:spPr/>
    </dgm:pt>
    <dgm:pt modelId="{20A5D086-91B0-45BB-A232-1C99A5131E14}" type="pres">
      <dgm:prSet presAssocID="{8CC7A663-E346-4383-BC30-DFE8D92C4379}" presName="compNode" presStyleCnt="0"/>
      <dgm:spPr/>
    </dgm:pt>
    <dgm:pt modelId="{44537149-1333-42A5-9121-970F9BD0DF1D}" type="pres">
      <dgm:prSet presAssocID="{8CC7A663-E346-4383-BC30-DFE8D92C4379}" presName="bgRect" presStyleLbl="bgShp" presStyleIdx="0" presStyleCnt="2"/>
      <dgm:spPr/>
    </dgm:pt>
    <dgm:pt modelId="{0B301F1B-58BF-4381-BC4D-18B674FFFE53}" type="pres">
      <dgm:prSet presAssocID="{8CC7A663-E346-4383-BC30-DFE8D92C437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rawing Compass"/>
        </a:ext>
      </dgm:extLst>
    </dgm:pt>
    <dgm:pt modelId="{999443DE-867A-4461-831A-C6E8AF5E2EF6}" type="pres">
      <dgm:prSet presAssocID="{8CC7A663-E346-4383-BC30-DFE8D92C4379}" presName="spaceRect" presStyleCnt="0"/>
      <dgm:spPr/>
    </dgm:pt>
    <dgm:pt modelId="{54AB83DC-C670-42A0-B9D7-141E1E236A69}" type="pres">
      <dgm:prSet presAssocID="{8CC7A663-E346-4383-BC30-DFE8D92C4379}" presName="parTx" presStyleLbl="revTx" presStyleIdx="0" presStyleCnt="2">
        <dgm:presLayoutVars>
          <dgm:chMax val="0"/>
          <dgm:chPref val="0"/>
        </dgm:presLayoutVars>
      </dgm:prSet>
      <dgm:spPr/>
    </dgm:pt>
    <dgm:pt modelId="{E0D711E4-04CC-410D-A6CD-87B3242BE461}" type="pres">
      <dgm:prSet presAssocID="{F781478A-38A8-4F7E-BF7A-84838BA827F0}" presName="sibTrans" presStyleCnt="0"/>
      <dgm:spPr/>
    </dgm:pt>
    <dgm:pt modelId="{ED02071A-3BE2-4395-8D69-55C96D145429}" type="pres">
      <dgm:prSet presAssocID="{EAB54944-1E34-420F-B7D3-512539849A14}" presName="compNode" presStyleCnt="0"/>
      <dgm:spPr/>
    </dgm:pt>
    <dgm:pt modelId="{FE3C32E7-B2A9-4BDA-9168-DDD1AD393FA5}" type="pres">
      <dgm:prSet presAssocID="{EAB54944-1E34-420F-B7D3-512539849A14}" presName="bgRect" presStyleLbl="bgShp" presStyleIdx="1" presStyleCnt="2" custScaleY="105418"/>
      <dgm:spPr/>
    </dgm:pt>
    <dgm:pt modelId="{242E7EFB-822C-4AB5-9CEC-9DC519CD7C8A}" type="pres">
      <dgm:prSet presAssocID="{EAB54944-1E34-420F-B7D3-512539849A1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0F247EF1-53A4-456E-B93F-6E88E35E2DCA}" type="pres">
      <dgm:prSet presAssocID="{EAB54944-1E34-420F-B7D3-512539849A14}" presName="spaceRect" presStyleCnt="0"/>
      <dgm:spPr/>
    </dgm:pt>
    <dgm:pt modelId="{614F1BC9-AC97-4446-BCDB-0CDF1754A777}" type="pres">
      <dgm:prSet presAssocID="{EAB54944-1E34-420F-B7D3-512539849A14}" presName="parTx" presStyleLbl="revTx" presStyleIdx="1" presStyleCnt="2">
        <dgm:presLayoutVars>
          <dgm:chMax val="0"/>
          <dgm:chPref val="0"/>
        </dgm:presLayoutVars>
      </dgm:prSet>
      <dgm:spPr/>
    </dgm:pt>
  </dgm:ptLst>
  <dgm:cxnLst>
    <dgm:cxn modelId="{A9AF0F09-6241-4290-A71C-6D0C283A75AE}" type="presOf" srcId="{EAB54944-1E34-420F-B7D3-512539849A14}" destId="{614F1BC9-AC97-4446-BCDB-0CDF1754A777}" srcOrd="0" destOrd="0" presId="urn:microsoft.com/office/officeart/2018/2/layout/IconVerticalSolidList"/>
    <dgm:cxn modelId="{5A62A00D-34BE-4EEA-BB39-0ED163DA3160}" type="presOf" srcId="{7E36112E-3AC0-4D47-A8D2-7914ECBC0937}" destId="{8C039DE4-0E18-40A8-AB2C-D3EB6411C56D}" srcOrd="0" destOrd="0" presId="urn:microsoft.com/office/officeart/2018/2/layout/IconVerticalSolidList"/>
    <dgm:cxn modelId="{3778882D-6FC0-48D2-82C2-F973CA900F7C}" srcId="{7E36112E-3AC0-4D47-A8D2-7914ECBC0937}" destId="{EAB54944-1E34-420F-B7D3-512539849A14}" srcOrd="1" destOrd="0" parTransId="{65CF5E32-AD7C-4725-AC4E-A428FF8E00DC}" sibTransId="{A9BA1EC4-BAB5-4B0E-9F70-08BD12F1BD4D}"/>
    <dgm:cxn modelId="{21A4766D-B8AE-42AE-A963-5D606B7BAAFC}" srcId="{7E36112E-3AC0-4D47-A8D2-7914ECBC0937}" destId="{8CC7A663-E346-4383-BC30-DFE8D92C4379}" srcOrd="0" destOrd="0" parTransId="{AA5D6121-AA99-48B8-A0C3-6D87F061680F}" sibTransId="{F781478A-38A8-4F7E-BF7A-84838BA827F0}"/>
    <dgm:cxn modelId="{119B786E-ADC9-4A35-A245-33D006CD27B3}" type="presOf" srcId="{8CC7A663-E346-4383-BC30-DFE8D92C4379}" destId="{54AB83DC-C670-42A0-B9D7-141E1E236A69}" srcOrd="0" destOrd="0" presId="urn:microsoft.com/office/officeart/2018/2/layout/IconVerticalSolidList"/>
    <dgm:cxn modelId="{63BE89B8-49EE-47FE-A340-E718C91D82F9}" type="presParOf" srcId="{8C039DE4-0E18-40A8-AB2C-D3EB6411C56D}" destId="{20A5D086-91B0-45BB-A232-1C99A5131E14}" srcOrd="0" destOrd="0" presId="urn:microsoft.com/office/officeart/2018/2/layout/IconVerticalSolidList"/>
    <dgm:cxn modelId="{6E5D777F-2DFC-483C-B961-354B0BFAE4DF}" type="presParOf" srcId="{20A5D086-91B0-45BB-A232-1C99A5131E14}" destId="{44537149-1333-42A5-9121-970F9BD0DF1D}" srcOrd="0" destOrd="0" presId="urn:microsoft.com/office/officeart/2018/2/layout/IconVerticalSolidList"/>
    <dgm:cxn modelId="{D23057CE-5518-4921-BF73-80FF937F3C21}" type="presParOf" srcId="{20A5D086-91B0-45BB-A232-1C99A5131E14}" destId="{0B301F1B-58BF-4381-BC4D-18B674FFFE53}" srcOrd="1" destOrd="0" presId="urn:microsoft.com/office/officeart/2018/2/layout/IconVerticalSolidList"/>
    <dgm:cxn modelId="{2E34A9D8-38CA-4A99-9F53-6A8A00062C35}" type="presParOf" srcId="{20A5D086-91B0-45BB-A232-1C99A5131E14}" destId="{999443DE-867A-4461-831A-C6E8AF5E2EF6}" srcOrd="2" destOrd="0" presId="urn:microsoft.com/office/officeart/2018/2/layout/IconVerticalSolidList"/>
    <dgm:cxn modelId="{A826B15F-C013-4D72-B867-C83C80DDAA63}" type="presParOf" srcId="{20A5D086-91B0-45BB-A232-1C99A5131E14}" destId="{54AB83DC-C670-42A0-B9D7-141E1E236A69}" srcOrd="3" destOrd="0" presId="urn:microsoft.com/office/officeart/2018/2/layout/IconVerticalSolidList"/>
    <dgm:cxn modelId="{167D073F-FA57-4E53-AFE9-26887F9D4B36}" type="presParOf" srcId="{8C039DE4-0E18-40A8-AB2C-D3EB6411C56D}" destId="{E0D711E4-04CC-410D-A6CD-87B3242BE461}" srcOrd="1" destOrd="0" presId="urn:microsoft.com/office/officeart/2018/2/layout/IconVerticalSolidList"/>
    <dgm:cxn modelId="{8D7028E9-D986-43A9-8AD3-988221ACF162}" type="presParOf" srcId="{8C039DE4-0E18-40A8-AB2C-D3EB6411C56D}" destId="{ED02071A-3BE2-4395-8D69-55C96D145429}" srcOrd="2" destOrd="0" presId="urn:microsoft.com/office/officeart/2018/2/layout/IconVerticalSolidList"/>
    <dgm:cxn modelId="{CA18240D-7634-47DE-AEE0-3BA817E3E5FA}" type="presParOf" srcId="{ED02071A-3BE2-4395-8D69-55C96D145429}" destId="{FE3C32E7-B2A9-4BDA-9168-DDD1AD393FA5}" srcOrd="0" destOrd="0" presId="urn:microsoft.com/office/officeart/2018/2/layout/IconVerticalSolidList"/>
    <dgm:cxn modelId="{4DD0B85E-94D7-418D-A751-E479C901D040}" type="presParOf" srcId="{ED02071A-3BE2-4395-8D69-55C96D145429}" destId="{242E7EFB-822C-4AB5-9CEC-9DC519CD7C8A}" srcOrd="1" destOrd="0" presId="urn:microsoft.com/office/officeart/2018/2/layout/IconVerticalSolidList"/>
    <dgm:cxn modelId="{F4865D11-9932-454C-BA07-0D5B622DA598}" type="presParOf" srcId="{ED02071A-3BE2-4395-8D69-55C96D145429}" destId="{0F247EF1-53A4-456E-B93F-6E88E35E2DCA}" srcOrd="2" destOrd="0" presId="urn:microsoft.com/office/officeart/2018/2/layout/IconVerticalSolidList"/>
    <dgm:cxn modelId="{AAAFEA72-7B7A-4344-BBCF-A8A0D9B09C6C}" type="presParOf" srcId="{ED02071A-3BE2-4395-8D69-55C96D145429}" destId="{614F1BC9-AC97-4446-BCDB-0CDF1754A7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1A97FF-971C-45A0-B027-059DA8056F48}" type="doc">
      <dgm:prSet loTypeId="urn:microsoft.com/office/officeart/2016/7/layout/RepeatingBendingProcessNew" loCatId="process" qsTypeId="urn:microsoft.com/office/officeart/2005/8/quickstyle/simple2" qsCatId="simple" csTypeId="urn:microsoft.com/office/officeart/2005/8/colors/accent3_2" csCatId="accent3"/>
      <dgm:spPr/>
      <dgm:t>
        <a:bodyPr/>
        <a:lstStyle/>
        <a:p>
          <a:endParaRPr lang="en-US"/>
        </a:p>
      </dgm:t>
    </dgm:pt>
    <dgm:pt modelId="{5F670F46-B4EE-4459-ACD1-8058D5A4DC2F}">
      <dgm:prSet/>
      <dgm:spPr/>
      <dgm:t>
        <a:bodyPr/>
        <a:lstStyle/>
        <a:p>
          <a:r>
            <a:rPr lang="en-US"/>
            <a:t>Let's find the surface area of a rectangular prism with length 5 cm, width 3 cm, and height 4 cm.</a:t>
          </a:r>
        </a:p>
      </dgm:t>
    </dgm:pt>
    <dgm:pt modelId="{5CB4F36C-9DD0-4FB8-AA27-1F6D14C45591}" type="parTrans" cxnId="{5E792BF4-E924-493E-BE20-20E54D47264C}">
      <dgm:prSet/>
      <dgm:spPr/>
      <dgm:t>
        <a:bodyPr/>
        <a:lstStyle/>
        <a:p>
          <a:endParaRPr lang="en-US"/>
        </a:p>
      </dgm:t>
    </dgm:pt>
    <dgm:pt modelId="{A62FC276-9C64-4ACD-9F2D-B793F3FE7E72}" type="sibTrans" cxnId="{5E792BF4-E924-493E-BE20-20E54D47264C}">
      <dgm:prSet/>
      <dgm:spPr/>
      <dgm:t>
        <a:bodyPr/>
        <a:lstStyle/>
        <a:p>
          <a:endParaRPr lang="en-US"/>
        </a:p>
      </dgm:t>
    </dgm:pt>
    <dgm:pt modelId="{4F24F04D-17D8-45F9-8FCF-808544F697DE}">
      <dgm:prSet/>
      <dgm:spPr/>
      <dgm:t>
        <a:bodyPr/>
        <a:lstStyle/>
        <a:p>
          <a:r>
            <a:rPr lang="en-US"/>
            <a:t>Area of bottom face = lw = 5 * 3 = 15 sq cm</a:t>
          </a:r>
        </a:p>
      </dgm:t>
    </dgm:pt>
    <dgm:pt modelId="{FC4311A8-37F7-4835-9DF8-04A54FE4C16C}" type="parTrans" cxnId="{37F8CFA0-D2C3-4C60-99CB-7D957EB8F709}">
      <dgm:prSet/>
      <dgm:spPr/>
      <dgm:t>
        <a:bodyPr/>
        <a:lstStyle/>
        <a:p>
          <a:endParaRPr lang="en-US"/>
        </a:p>
      </dgm:t>
    </dgm:pt>
    <dgm:pt modelId="{381175A7-8EB2-4D14-8EEA-A91214CA6B0C}" type="sibTrans" cxnId="{37F8CFA0-D2C3-4C60-99CB-7D957EB8F709}">
      <dgm:prSet/>
      <dgm:spPr/>
      <dgm:t>
        <a:bodyPr/>
        <a:lstStyle/>
        <a:p>
          <a:endParaRPr lang="en-US"/>
        </a:p>
      </dgm:t>
    </dgm:pt>
    <dgm:pt modelId="{AC4B2A89-C168-4F4C-8BD1-CAFF71731502}">
      <dgm:prSet/>
      <dgm:spPr/>
      <dgm:t>
        <a:bodyPr/>
        <a:lstStyle/>
        <a:p>
          <a:r>
            <a:rPr lang="en-US"/>
            <a:t>Area of top face = lw = 5 * 3 = 15 sq cm</a:t>
          </a:r>
        </a:p>
      </dgm:t>
    </dgm:pt>
    <dgm:pt modelId="{0DEE26C0-9C20-4BEF-99A4-81DB1EB39160}" type="parTrans" cxnId="{C4AB7924-15C8-4C91-92A7-6BBF69DD4DCE}">
      <dgm:prSet/>
      <dgm:spPr/>
      <dgm:t>
        <a:bodyPr/>
        <a:lstStyle/>
        <a:p>
          <a:endParaRPr lang="en-US"/>
        </a:p>
      </dgm:t>
    </dgm:pt>
    <dgm:pt modelId="{CB0D7C47-9E20-4619-A64E-009FFCE23630}" type="sibTrans" cxnId="{C4AB7924-15C8-4C91-92A7-6BBF69DD4DCE}">
      <dgm:prSet/>
      <dgm:spPr/>
      <dgm:t>
        <a:bodyPr/>
        <a:lstStyle/>
        <a:p>
          <a:endParaRPr lang="en-US"/>
        </a:p>
      </dgm:t>
    </dgm:pt>
    <dgm:pt modelId="{C9363DD8-EC27-4578-82D5-78D6153D963B}">
      <dgm:prSet/>
      <dgm:spPr/>
      <dgm:t>
        <a:bodyPr/>
        <a:lstStyle/>
        <a:p>
          <a:r>
            <a:rPr lang="en-US"/>
            <a:t>Area of front face = lh = 5 * 4 = 20 sq cm</a:t>
          </a:r>
        </a:p>
      </dgm:t>
    </dgm:pt>
    <dgm:pt modelId="{F043C8C1-FC64-4175-B107-3DAF8442A098}" type="parTrans" cxnId="{038B58A9-9BB7-477C-A5FD-5F5EF031349D}">
      <dgm:prSet/>
      <dgm:spPr/>
      <dgm:t>
        <a:bodyPr/>
        <a:lstStyle/>
        <a:p>
          <a:endParaRPr lang="en-US"/>
        </a:p>
      </dgm:t>
    </dgm:pt>
    <dgm:pt modelId="{56B93715-9EEE-453D-AE8C-EDFC866F8B6C}" type="sibTrans" cxnId="{038B58A9-9BB7-477C-A5FD-5F5EF031349D}">
      <dgm:prSet/>
      <dgm:spPr/>
      <dgm:t>
        <a:bodyPr/>
        <a:lstStyle/>
        <a:p>
          <a:endParaRPr lang="en-US"/>
        </a:p>
      </dgm:t>
    </dgm:pt>
    <dgm:pt modelId="{31182EA1-395D-4C40-A111-9470508FCEC7}">
      <dgm:prSet/>
      <dgm:spPr/>
      <dgm:t>
        <a:bodyPr/>
        <a:lstStyle/>
        <a:p>
          <a:r>
            <a:rPr lang="en-US"/>
            <a:t>Area of back face = lh = 5 * 4 = 20 sq cm</a:t>
          </a:r>
        </a:p>
      </dgm:t>
    </dgm:pt>
    <dgm:pt modelId="{73643F37-ACCF-462E-ABF4-BC165E097508}" type="parTrans" cxnId="{02A6315D-9616-4A70-97EF-F008FA934210}">
      <dgm:prSet/>
      <dgm:spPr/>
      <dgm:t>
        <a:bodyPr/>
        <a:lstStyle/>
        <a:p>
          <a:endParaRPr lang="en-US"/>
        </a:p>
      </dgm:t>
    </dgm:pt>
    <dgm:pt modelId="{27B35FE9-3A29-42C5-91FA-65C34113BE85}" type="sibTrans" cxnId="{02A6315D-9616-4A70-97EF-F008FA934210}">
      <dgm:prSet/>
      <dgm:spPr/>
      <dgm:t>
        <a:bodyPr/>
        <a:lstStyle/>
        <a:p>
          <a:endParaRPr lang="en-US"/>
        </a:p>
      </dgm:t>
    </dgm:pt>
    <dgm:pt modelId="{976044AE-4F36-4C67-8928-1EDC7D45EF48}">
      <dgm:prSet/>
      <dgm:spPr/>
      <dgm:t>
        <a:bodyPr/>
        <a:lstStyle/>
        <a:p>
          <a:r>
            <a:rPr lang="en-US"/>
            <a:t>Area of right face = wh = 3 * 4 = 12 sq cm</a:t>
          </a:r>
        </a:p>
      </dgm:t>
    </dgm:pt>
    <dgm:pt modelId="{91A276C9-7038-4149-A4B0-E7D1808168D6}" type="parTrans" cxnId="{E787C729-0E0B-42E8-AF07-3E8A712EDAB6}">
      <dgm:prSet/>
      <dgm:spPr/>
      <dgm:t>
        <a:bodyPr/>
        <a:lstStyle/>
        <a:p>
          <a:endParaRPr lang="en-US"/>
        </a:p>
      </dgm:t>
    </dgm:pt>
    <dgm:pt modelId="{23D3FD1E-9A25-4E06-96B7-7C40F1A619F9}" type="sibTrans" cxnId="{E787C729-0E0B-42E8-AF07-3E8A712EDAB6}">
      <dgm:prSet/>
      <dgm:spPr/>
      <dgm:t>
        <a:bodyPr/>
        <a:lstStyle/>
        <a:p>
          <a:endParaRPr lang="en-US"/>
        </a:p>
      </dgm:t>
    </dgm:pt>
    <dgm:pt modelId="{A3F10597-7F11-4FCF-9E6A-8AE59F66E547}">
      <dgm:prSet/>
      <dgm:spPr/>
      <dgm:t>
        <a:bodyPr/>
        <a:lstStyle/>
        <a:p>
          <a:r>
            <a:rPr lang="en-US"/>
            <a:t>Area of left face = wh = 3 * 4 = 12 sq cm</a:t>
          </a:r>
        </a:p>
      </dgm:t>
    </dgm:pt>
    <dgm:pt modelId="{9444C057-BFB4-498F-8EF5-2B45230B4588}" type="parTrans" cxnId="{D7FCA981-CF71-48BF-ACD0-7664A434084A}">
      <dgm:prSet/>
      <dgm:spPr/>
      <dgm:t>
        <a:bodyPr/>
        <a:lstStyle/>
        <a:p>
          <a:endParaRPr lang="en-US"/>
        </a:p>
      </dgm:t>
    </dgm:pt>
    <dgm:pt modelId="{4722A861-B240-44B9-BD9D-9EB8B146841C}" type="sibTrans" cxnId="{D7FCA981-CF71-48BF-ACD0-7664A434084A}">
      <dgm:prSet/>
      <dgm:spPr/>
      <dgm:t>
        <a:bodyPr/>
        <a:lstStyle/>
        <a:p>
          <a:endParaRPr lang="en-US"/>
        </a:p>
      </dgm:t>
    </dgm:pt>
    <dgm:pt modelId="{68885CEA-3E6D-4363-8523-326B337FE549}">
      <dgm:prSet/>
      <dgm:spPr/>
      <dgm:t>
        <a:bodyPr/>
        <a:lstStyle/>
        <a:p>
          <a:r>
            <a:rPr lang="en-US"/>
            <a:t>Total surface area = 2(lw + lh + wh) = 2(15 + 15 + 20 + 20 + 12 + 12) = 148 sq cm</a:t>
          </a:r>
        </a:p>
      </dgm:t>
    </dgm:pt>
    <dgm:pt modelId="{5CCE0402-3999-4E34-AA5B-EF5E2D65FB94}" type="parTrans" cxnId="{541B160E-B40D-4C13-857A-AD2CA96F212E}">
      <dgm:prSet/>
      <dgm:spPr/>
      <dgm:t>
        <a:bodyPr/>
        <a:lstStyle/>
        <a:p>
          <a:endParaRPr lang="en-US"/>
        </a:p>
      </dgm:t>
    </dgm:pt>
    <dgm:pt modelId="{FE612867-5E36-4434-83B5-C2BFEDE82F2A}" type="sibTrans" cxnId="{541B160E-B40D-4C13-857A-AD2CA96F212E}">
      <dgm:prSet/>
      <dgm:spPr/>
      <dgm:t>
        <a:bodyPr/>
        <a:lstStyle/>
        <a:p>
          <a:endParaRPr lang="en-US"/>
        </a:p>
      </dgm:t>
    </dgm:pt>
    <dgm:pt modelId="{F3057AA0-2394-437A-8863-6AD388609C41}" type="pres">
      <dgm:prSet presAssocID="{FD1A97FF-971C-45A0-B027-059DA8056F48}" presName="Name0" presStyleCnt="0">
        <dgm:presLayoutVars>
          <dgm:dir/>
          <dgm:resizeHandles val="exact"/>
        </dgm:presLayoutVars>
      </dgm:prSet>
      <dgm:spPr/>
    </dgm:pt>
    <dgm:pt modelId="{FB9F3144-2756-4DD5-9E77-EAA080A77175}" type="pres">
      <dgm:prSet presAssocID="{5F670F46-B4EE-4459-ACD1-8058D5A4DC2F}" presName="node" presStyleLbl="node1" presStyleIdx="0" presStyleCnt="8">
        <dgm:presLayoutVars>
          <dgm:bulletEnabled val="1"/>
        </dgm:presLayoutVars>
      </dgm:prSet>
      <dgm:spPr/>
    </dgm:pt>
    <dgm:pt modelId="{4E8E4FC3-5891-4625-A680-31DA46A37732}" type="pres">
      <dgm:prSet presAssocID="{A62FC276-9C64-4ACD-9F2D-B793F3FE7E72}" presName="sibTrans" presStyleLbl="sibTrans1D1" presStyleIdx="0" presStyleCnt="7"/>
      <dgm:spPr/>
    </dgm:pt>
    <dgm:pt modelId="{178E845B-9D85-4A30-B721-1956CF466CB3}" type="pres">
      <dgm:prSet presAssocID="{A62FC276-9C64-4ACD-9F2D-B793F3FE7E72}" presName="connectorText" presStyleLbl="sibTrans1D1" presStyleIdx="0" presStyleCnt="7"/>
      <dgm:spPr/>
    </dgm:pt>
    <dgm:pt modelId="{3BE6CFEC-9F81-480E-9840-841DC87352E0}" type="pres">
      <dgm:prSet presAssocID="{4F24F04D-17D8-45F9-8FCF-808544F697DE}" presName="node" presStyleLbl="node1" presStyleIdx="1" presStyleCnt="8">
        <dgm:presLayoutVars>
          <dgm:bulletEnabled val="1"/>
        </dgm:presLayoutVars>
      </dgm:prSet>
      <dgm:spPr/>
    </dgm:pt>
    <dgm:pt modelId="{200FB2E5-9C6A-4531-97FB-097F8E96BA5A}" type="pres">
      <dgm:prSet presAssocID="{381175A7-8EB2-4D14-8EEA-A91214CA6B0C}" presName="sibTrans" presStyleLbl="sibTrans1D1" presStyleIdx="1" presStyleCnt="7"/>
      <dgm:spPr/>
    </dgm:pt>
    <dgm:pt modelId="{03D78AAA-9BA1-43AB-A5AE-81C39CA9224F}" type="pres">
      <dgm:prSet presAssocID="{381175A7-8EB2-4D14-8EEA-A91214CA6B0C}" presName="connectorText" presStyleLbl="sibTrans1D1" presStyleIdx="1" presStyleCnt="7"/>
      <dgm:spPr/>
    </dgm:pt>
    <dgm:pt modelId="{4BE362CC-7CCF-43A5-9C68-BAFD92649E5E}" type="pres">
      <dgm:prSet presAssocID="{AC4B2A89-C168-4F4C-8BD1-CAFF71731502}" presName="node" presStyleLbl="node1" presStyleIdx="2" presStyleCnt="8">
        <dgm:presLayoutVars>
          <dgm:bulletEnabled val="1"/>
        </dgm:presLayoutVars>
      </dgm:prSet>
      <dgm:spPr/>
    </dgm:pt>
    <dgm:pt modelId="{DF51F41E-1BD1-475A-A305-EE14AA3E0C9A}" type="pres">
      <dgm:prSet presAssocID="{CB0D7C47-9E20-4619-A64E-009FFCE23630}" presName="sibTrans" presStyleLbl="sibTrans1D1" presStyleIdx="2" presStyleCnt="7"/>
      <dgm:spPr/>
    </dgm:pt>
    <dgm:pt modelId="{3C0D58F8-8DE6-4C01-95EF-4718F9938E39}" type="pres">
      <dgm:prSet presAssocID="{CB0D7C47-9E20-4619-A64E-009FFCE23630}" presName="connectorText" presStyleLbl="sibTrans1D1" presStyleIdx="2" presStyleCnt="7"/>
      <dgm:spPr/>
    </dgm:pt>
    <dgm:pt modelId="{B2491229-1BDA-4053-9E69-05DAE3008278}" type="pres">
      <dgm:prSet presAssocID="{C9363DD8-EC27-4578-82D5-78D6153D963B}" presName="node" presStyleLbl="node1" presStyleIdx="3" presStyleCnt="8">
        <dgm:presLayoutVars>
          <dgm:bulletEnabled val="1"/>
        </dgm:presLayoutVars>
      </dgm:prSet>
      <dgm:spPr/>
    </dgm:pt>
    <dgm:pt modelId="{643664E5-4976-4B25-BE21-BBA506F32012}" type="pres">
      <dgm:prSet presAssocID="{56B93715-9EEE-453D-AE8C-EDFC866F8B6C}" presName="sibTrans" presStyleLbl="sibTrans1D1" presStyleIdx="3" presStyleCnt="7"/>
      <dgm:spPr/>
    </dgm:pt>
    <dgm:pt modelId="{A289BB65-4B8C-4BD9-BEC0-734A9D7B29BB}" type="pres">
      <dgm:prSet presAssocID="{56B93715-9EEE-453D-AE8C-EDFC866F8B6C}" presName="connectorText" presStyleLbl="sibTrans1D1" presStyleIdx="3" presStyleCnt="7"/>
      <dgm:spPr/>
    </dgm:pt>
    <dgm:pt modelId="{624482DA-0198-4673-A1DF-6C42CF684631}" type="pres">
      <dgm:prSet presAssocID="{31182EA1-395D-4C40-A111-9470508FCEC7}" presName="node" presStyleLbl="node1" presStyleIdx="4" presStyleCnt="8">
        <dgm:presLayoutVars>
          <dgm:bulletEnabled val="1"/>
        </dgm:presLayoutVars>
      </dgm:prSet>
      <dgm:spPr/>
    </dgm:pt>
    <dgm:pt modelId="{497231EF-0D1C-4CA7-895D-1F86C724FDE4}" type="pres">
      <dgm:prSet presAssocID="{27B35FE9-3A29-42C5-91FA-65C34113BE85}" presName="sibTrans" presStyleLbl="sibTrans1D1" presStyleIdx="4" presStyleCnt="7"/>
      <dgm:spPr/>
    </dgm:pt>
    <dgm:pt modelId="{252803CB-72A6-4AF5-810D-5A9AE03108B7}" type="pres">
      <dgm:prSet presAssocID="{27B35FE9-3A29-42C5-91FA-65C34113BE85}" presName="connectorText" presStyleLbl="sibTrans1D1" presStyleIdx="4" presStyleCnt="7"/>
      <dgm:spPr/>
    </dgm:pt>
    <dgm:pt modelId="{DDF560D8-5D43-49B0-9AD9-5876E4A23AF7}" type="pres">
      <dgm:prSet presAssocID="{976044AE-4F36-4C67-8928-1EDC7D45EF48}" presName="node" presStyleLbl="node1" presStyleIdx="5" presStyleCnt="8">
        <dgm:presLayoutVars>
          <dgm:bulletEnabled val="1"/>
        </dgm:presLayoutVars>
      </dgm:prSet>
      <dgm:spPr/>
    </dgm:pt>
    <dgm:pt modelId="{04752F56-7DC0-41F3-B534-5B4EA7675801}" type="pres">
      <dgm:prSet presAssocID="{23D3FD1E-9A25-4E06-96B7-7C40F1A619F9}" presName="sibTrans" presStyleLbl="sibTrans1D1" presStyleIdx="5" presStyleCnt="7"/>
      <dgm:spPr/>
    </dgm:pt>
    <dgm:pt modelId="{80278D69-E817-4CD3-9713-4CD703DF372A}" type="pres">
      <dgm:prSet presAssocID="{23D3FD1E-9A25-4E06-96B7-7C40F1A619F9}" presName="connectorText" presStyleLbl="sibTrans1D1" presStyleIdx="5" presStyleCnt="7"/>
      <dgm:spPr/>
    </dgm:pt>
    <dgm:pt modelId="{39807841-29C8-4934-A0BD-556501B2E721}" type="pres">
      <dgm:prSet presAssocID="{A3F10597-7F11-4FCF-9E6A-8AE59F66E547}" presName="node" presStyleLbl="node1" presStyleIdx="6" presStyleCnt="8">
        <dgm:presLayoutVars>
          <dgm:bulletEnabled val="1"/>
        </dgm:presLayoutVars>
      </dgm:prSet>
      <dgm:spPr/>
    </dgm:pt>
    <dgm:pt modelId="{3731DEA7-AC16-4247-BE07-1ACC2276B675}" type="pres">
      <dgm:prSet presAssocID="{4722A861-B240-44B9-BD9D-9EB8B146841C}" presName="sibTrans" presStyleLbl="sibTrans1D1" presStyleIdx="6" presStyleCnt="7"/>
      <dgm:spPr/>
    </dgm:pt>
    <dgm:pt modelId="{2CB26BD2-0B14-4F53-89D0-9EB2680FEE5B}" type="pres">
      <dgm:prSet presAssocID="{4722A861-B240-44B9-BD9D-9EB8B146841C}" presName="connectorText" presStyleLbl="sibTrans1D1" presStyleIdx="6" presStyleCnt="7"/>
      <dgm:spPr/>
    </dgm:pt>
    <dgm:pt modelId="{BFE5023B-E748-4AB0-AD30-E94A54640869}" type="pres">
      <dgm:prSet presAssocID="{68885CEA-3E6D-4363-8523-326B337FE549}" presName="node" presStyleLbl="node1" presStyleIdx="7" presStyleCnt="8">
        <dgm:presLayoutVars>
          <dgm:bulletEnabled val="1"/>
        </dgm:presLayoutVars>
      </dgm:prSet>
      <dgm:spPr/>
    </dgm:pt>
  </dgm:ptLst>
  <dgm:cxnLst>
    <dgm:cxn modelId="{8D1E4E00-FDCF-4296-82FE-9CEF405CEB19}" type="presOf" srcId="{A3F10597-7F11-4FCF-9E6A-8AE59F66E547}" destId="{39807841-29C8-4934-A0BD-556501B2E721}" srcOrd="0" destOrd="0" presId="urn:microsoft.com/office/officeart/2016/7/layout/RepeatingBendingProcessNew"/>
    <dgm:cxn modelId="{4833D002-F369-40A1-804D-D6D47E327A31}" type="presOf" srcId="{381175A7-8EB2-4D14-8EEA-A91214CA6B0C}" destId="{200FB2E5-9C6A-4531-97FB-097F8E96BA5A}" srcOrd="0" destOrd="0" presId="urn:microsoft.com/office/officeart/2016/7/layout/RepeatingBendingProcessNew"/>
    <dgm:cxn modelId="{541B160E-B40D-4C13-857A-AD2CA96F212E}" srcId="{FD1A97FF-971C-45A0-B027-059DA8056F48}" destId="{68885CEA-3E6D-4363-8523-326B337FE549}" srcOrd="7" destOrd="0" parTransId="{5CCE0402-3999-4E34-AA5B-EF5E2D65FB94}" sibTransId="{FE612867-5E36-4434-83B5-C2BFEDE82F2A}"/>
    <dgm:cxn modelId="{C4AB7924-15C8-4C91-92A7-6BBF69DD4DCE}" srcId="{FD1A97FF-971C-45A0-B027-059DA8056F48}" destId="{AC4B2A89-C168-4F4C-8BD1-CAFF71731502}" srcOrd="2" destOrd="0" parTransId="{0DEE26C0-9C20-4BEF-99A4-81DB1EB39160}" sibTransId="{CB0D7C47-9E20-4619-A64E-009FFCE23630}"/>
    <dgm:cxn modelId="{C4795229-4F9D-4354-B2E6-CEA7C89DF7C7}" type="presOf" srcId="{A62FC276-9C64-4ACD-9F2D-B793F3FE7E72}" destId="{4E8E4FC3-5891-4625-A680-31DA46A37732}" srcOrd="0" destOrd="0" presId="urn:microsoft.com/office/officeart/2016/7/layout/RepeatingBendingProcessNew"/>
    <dgm:cxn modelId="{E787C729-0E0B-42E8-AF07-3E8A712EDAB6}" srcId="{FD1A97FF-971C-45A0-B027-059DA8056F48}" destId="{976044AE-4F36-4C67-8928-1EDC7D45EF48}" srcOrd="5" destOrd="0" parTransId="{91A276C9-7038-4149-A4B0-E7D1808168D6}" sibTransId="{23D3FD1E-9A25-4E06-96B7-7C40F1A619F9}"/>
    <dgm:cxn modelId="{02A6315D-9616-4A70-97EF-F008FA934210}" srcId="{FD1A97FF-971C-45A0-B027-059DA8056F48}" destId="{31182EA1-395D-4C40-A111-9470508FCEC7}" srcOrd="4" destOrd="0" parTransId="{73643F37-ACCF-462E-ABF4-BC165E097508}" sibTransId="{27B35FE9-3A29-42C5-91FA-65C34113BE85}"/>
    <dgm:cxn modelId="{4D109C45-FEDE-4459-87AC-90C614A031FC}" type="presOf" srcId="{23D3FD1E-9A25-4E06-96B7-7C40F1A619F9}" destId="{04752F56-7DC0-41F3-B534-5B4EA7675801}" srcOrd="0" destOrd="0" presId="urn:microsoft.com/office/officeart/2016/7/layout/RepeatingBendingProcessNew"/>
    <dgm:cxn modelId="{ECB2444A-83A5-4A32-BF0B-0940D4A994CC}" type="presOf" srcId="{27B35FE9-3A29-42C5-91FA-65C34113BE85}" destId="{497231EF-0D1C-4CA7-895D-1F86C724FDE4}" srcOrd="0" destOrd="0" presId="urn:microsoft.com/office/officeart/2016/7/layout/RepeatingBendingProcessNew"/>
    <dgm:cxn modelId="{0B98BA70-06A1-4A60-897A-3C435D9129AA}" type="presOf" srcId="{CB0D7C47-9E20-4619-A64E-009FFCE23630}" destId="{DF51F41E-1BD1-475A-A305-EE14AA3E0C9A}" srcOrd="0" destOrd="0" presId="urn:microsoft.com/office/officeart/2016/7/layout/RepeatingBendingProcessNew"/>
    <dgm:cxn modelId="{AD5CFB57-3972-4AA5-B016-775C3DE2A459}" type="presOf" srcId="{27B35FE9-3A29-42C5-91FA-65C34113BE85}" destId="{252803CB-72A6-4AF5-810D-5A9AE03108B7}" srcOrd="1" destOrd="0" presId="urn:microsoft.com/office/officeart/2016/7/layout/RepeatingBendingProcessNew"/>
    <dgm:cxn modelId="{CF47CB59-5396-41FD-B4F6-95AA4B0CFAF5}" type="presOf" srcId="{381175A7-8EB2-4D14-8EEA-A91214CA6B0C}" destId="{03D78AAA-9BA1-43AB-A5AE-81C39CA9224F}" srcOrd="1" destOrd="0" presId="urn:microsoft.com/office/officeart/2016/7/layout/RepeatingBendingProcessNew"/>
    <dgm:cxn modelId="{7FCD897B-24DF-4544-B739-6E50CBFEF9C7}" type="presOf" srcId="{CB0D7C47-9E20-4619-A64E-009FFCE23630}" destId="{3C0D58F8-8DE6-4C01-95EF-4718F9938E39}" srcOrd="1" destOrd="0" presId="urn:microsoft.com/office/officeart/2016/7/layout/RepeatingBendingProcessNew"/>
    <dgm:cxn modelId="{D7FCA981-CF71-48BF-ACD0-7664A434084A}" srcId="{FD1A97FF-971C-45A0-B027-059DA8056F48}" destId="{A3F10597-7F11-4FCF-9E6A-8AE59F66E547}" srcOrd="6" destOrd="0" parTransId="{9444C057-BFB4-498F-8EF5-2B45230B4588}" sibTransId="{4722A861-B240-44B9-BD9D-9EB8B146841C}"/>
    <dgm:cxn modelId="{654D6883-1716-48DB-AC9E-8026B2C55180}" type="presOf" srcId="{68885CEA-3E6D-4363-8523-326B337FE549}" destId="{BFE5023B-E748-4AB0-AD30-E94A54640869}" srcOrd="0" destOrd="0" presId="urn:microsoft.com/office/officeart/2016/7/layout/RepeatingBendingProcessNew"/>
    <dgm:cxn modelId="{EE264588-3049-4C8F-ACC0-00DB0A99AF7E}" type="presOf" srcId="{56B93715-9EEE-453D-AE8C-EDFC866F8B6C}" destId="{A289BB65-4B8C-4BD9-BEC0-734A9D7B29BB}" srcOrd="1" destOrd="0" presId="urn:microsoft.com/office/officeart/2016/7/layout/RepeatingBendingProcessNew"/>
    <dgm:cxn modelId="{CDF0E79E-5DAC-4263-9D50-743AA111C441}" type="presOf" srcId="{AC4B2A89-C168-4F4C-8BD1-CAFF71731502}" destId="{4BE362CC-7CCF-43A5-9C68-BAFD92649E5E}" srcOrd="0" destOrd="0" presId="urn:microsoft.com/office/officeart/2016/7/layout/RepeatingBendingProcessNew"/>
    <dgm:cxn modelId="{37F8CFA0-D2C3-4C60-99CB-7D957EB8F709}" srcId="{FD1A97FF-971C-45A0-B027-059DA8056F48}" destId="{4F24F04D-17D8-45F9-8FCF-808544F697DE}" srcOrd="1" destOrd="0" parTransId="{FC4311A8-37F7-4835-9DF8-04A54FE4C16C}" sibTransId="{381175A7-8EB2-4D14-8EEA-A91214CA6B0C}"/>
    <dgm:cxn modelId="{15CB4FA6-F29A-4E60-8582-E89F49A1A0CB}" type="presOf" srcId="{FD1A97FF-971C-45A0-B027-059DA8056F48}" destId="{F3057AA0-2394-437A-8863-6AD388609C41}" srcOrd="0" destOrd="0" presId="urn:microsoft.com/office/officeart/2016/7/layout/RepeatingBendingProcessNew"/>
    <dgm:cxn modelId="{FCA04FA7-0483-44B3-91F7-D856CE692BDD}" type="presOf" srcId="{4722A861-B240-44B9-BD9D-9EB8B146841C}" destId="{2CB26BD2-0B14-4F53-89D0-9EB2680FEE5B}" srcOrd="1" destOrd="0" presId="urn:microsoft.com/office/officeart/2016/7/layout/RepeatingBendingProcessNew"/>
    <dgm:cxn modelId="{038B58A9-9BB7-477C-A5FD-5F5EF031349D}" srcId="{FD1A97FF-971C-45A0-B027-059DA8056F48}" destId="{C9363DD8-EC27-4578-82D5-78D6153D963B}" srcOrd="3" destOrd="0" parTransId="{F043C8C1-FC64-4175-B107-3DAF8442A098}" sibTransId="{56B93715-9EEE-453D-AE8C-EDFC866F8B6C}"/>
    <dgm:cxn modelId="{5BD517B0-760E-4B55-8A54-9F24B55C01D2}" type="presOf" srcId="{A62FC276-9C64-4ACD-9F2D-B793F3FE7E72}" destId="{178E845B-9D85-4A30-B721-1956CF466CB3}" srcOrd="1" destOrd="0" presId="urn:microsoft.com/office/officeart/2016/7/layout/RepeatingBendingProcessNew"/>
    <dgm:cxn modelId="{69C9CFC2-C124-443F-A003-ED026C734196}" type="presOf" srcId="{C9363DD8-EC27-4578-82D5-78D6153D963B}" destId="{B2491229-1BDA-4053-9E69-05DAE3008278}" srcOrd="0" destOrd="0" presId="urn:microsoft.com/office/officeart/2016/7/layout/RepeatingBendingProcessNew"/>
    <dgm:cxn modelId="{4D0792C6-D7E4-4F1B-B754-5A330E2098D6}" type="presOf" srcId="{56B93715-9EEE-453D-AE8C-EDFC866F8B6C}" destId="{643664E5-4976-4B25-BE21-BBA506F32012}" srcOrd="0" destOrd="0" presId="urn:microsoft.com/office/officeart/2016/7/layout/RepeatingBendingProcessNew"/>
    <dgm:cxn modelId="{D5902AD3-FFE2-43EE-A574-8B19E2393116}" type="presOf" srcId="{23D3FD1E-9A25-4E06-96B7-7C40F1A619F9}" destId="{80278D69-E817-4CD3-9713-4CD703DF372A}" srcOrd="1" destOrd="0" presId="urn:microsoft.com/office/officeart/2016/7/layout/RepeatingBendingProcessNew"/>
    <dgm:cxn modelId="{F77B65D9-17E6-4352-A7FF-AD8EC083128E}" type="presOf" srcId="{4F24F04D-17D8-45F9-8FCF-808544F697DE}" destId="{3BE6CFEC-9F81-480E-9840-841DC87352E0}" srcOrd="0" destOrd="0" presId="urn:microsoft.com/office/officeart/2016/7/layout/RepeatingBendingProcessNew"/>
    <dgm:cxn modelId="{085C50D9-FEF8-4748-AA0F-8878B9AC6AD4}" type="presOf" srcId="{5F670F46-B4EE-4459-ACD1-8058D5A4DC2F}" destId="{FB9F3144-2756-4DD5-9E77-EAA080A77175}" srcOrd="0" destOrd="0" presId="urn:microsoft.com/office/officeart/2016/7/layout/RepeatingBendingProcessNew"/>
    <dgm:cxn modelId="{8363D4DC-89A2-4E44-B89D-506E0DED4A8A}" type="presOf" srcId="{31182EA1-395D-4C40-A111-9470508FCEC7}" destId="{624482DA-0198-4673-A1DF-6C42CF684631}" srcOrd="0" destOrd="0" presId="urn:microsoft.com/office/officeart/2016/7/layout/RepeatingBendingProcessNew"/>
    <dgm:cxn modelId="{15038EED-9131-44EA-98EB-57B29D5559B5}" type="presOf" srcId="{4722A861-B240-44B9-BD9D-9EB8B146841C}" destId="{3731DEA7-AC16-4247-BE07-1ACC2276B675}" srcOrd="0" destOrd="0" presId="urn:microsoft.com/office/officeart/2016/7/layout/RepeatingBendingProcessNew"/>
    <dgm:cxn modelId="{5E792BF4-E924-493E-BE20-20E54D47264C}" srcId="{FD1A97FF-971C-45A0-B027-059DA8056F48}" destId="{5F670F46-B4EE-4459-ACD1-8058D5A4DC2F}" srcOrd="0" destOrd="0" parTransId="{5CB4F36C-9DD0-4FB8-AA27-1F6D14C45591}" sibTransId="{A62FC276-9C64-4ACD-9F2D-B793F3FE7E72}"/>
    <dgm:cxn modelId="{36C294F7-A66A-4A18-BF1D-AA8068D6F17C}" type="presOf" srcId="{976044AE-4F36-4C67-8928-1EDC7D45EF48}" destId="{DDF560D8-5D43-49B0-9AD9-5876E4A23AF7}" srcOrd="0" destOrd="0" presId="urn:microsoft.com/office/officeart/2016/7/layout/RepeatingBendingProcessNew"/>
    <dgm:cxn modelId="{EF7E6C48-9549-4CB4-A2B1-E63573C8966E}" type="presParOf" srcId="{F3057AA0-2394-437A-8863-6AD388609C41}" destId="{FB9F3144-2756-4DD5-9E77-EAA080A77175}" srcOrd="0" destOrd="0" presId="urn:microsoft.com/office/officeart/2016/7/layout/RepeatingBendingProcessNew"/>
    <dgm:cxn modelId="{24933824-4459-4CAB-B273-2716AC7B8B19}" type="presParOf" srcId="{F3057AA0-2394-437A-8863-6AD388609C41}" destId="{4E8E4FC3-5891-4625-A680-31DA46A37732}" srcOrd="1" destOrd="0" presId="urn:microsoft.com/office/officeart/2016/7/layout/RepeatingBendingProcessNew"/>
    <dgm:cxn modelId="{69D9469B-886E-4A85-82E1-9780D256872C}" type="presParOf" srcId="{4E8E4FC3-5891-4625-A680-31DA46A37732}" destId="{178E845B-9D85-4A30-B721-1956CF466CB3}" srcOrd="0" destOrd="0" presId="urn:microsoft.com/office/officeart/2016/7/layout/RepeatingBendingProcessNew"/>
    <dgm:cxn modelId="{1F31F054-BB44-4F10-83D2-7EE733457AB4}" type="presParOf" srcId="{F3057AA0-2394-437A-8863-6AD388609C41}" destId="{3BE6CFEC-9F81-480E-9840-841DC87352E0}" srcOrd="2" destOrd="0" presId="urn:microsoft.com/office/officeart/2016/7/layout/RepeatingBendingProcessNew"/>
    <dgm:cxn modelId="{0768598B-E31A-4372-8161-D5ABD0C20F59}" type="presParOf" srcId="{F3057AA0-2394-437A-8863-6AD388609C41}" destId="{200FB2E5-9C6A-4531-97FB-097F8E96BA5A}" srcOrd="3" destOrd="0" presId="urn:microsoft.com/office/officeart/2016/7/layout/RepeatingBendingProcessNew"/>
    <dgm:cxn modelId="{213D4FB0-3B75-4E1B-B409-987196057AF0}" type="presParOf" srcId="{200FB2E5-9C6A-4531-97FB-097F8E96BA5A}" destId="{03D78AAA-9BA1-43AB-A5AE-81C39CA9224F}" srcOrd="0" destOrd="0" presId="urn:microsoft.com/office/officeart/2016/7/layout/RepeatingBendingProcessNew"/>
    <dgm:cxn modelId="{34424E1F-E42D-4E48-9A08-2EBC9DBBA16A}" type="presParOf" srcId="{F3057AA0-2394-437A-8863-6AD388609C41}" destId="{4BE362CC-7CCF-43A5-9C68-BAFD92649E5E}" srcOrd="4" destOrd="0" presId="urn:microsoft.com/office/officeart/2016/7/layout/RepeatingBendingProcessNew"/>
    <dgm:cxn modelId="{AB26BFEB-3380-4164-AB1D-A4F17FFCAED7}" type="presParOf" srcId="{F3057AA0-2394-437A-8863-6AD388609C41}" destId="{DF51F41E-1BD1-475A-A305-EE14AA3E0C9A}" srcOrd="5" destOrd="0" presId="urn:microsoft.com/office/officeart/2016/7/layout/RepeatingBendingProcessNew"/>
    <dgm:cxn modelId="{0A6BB4EE-D354-44C5-80EE-A28C4965AFB2}" type="presParOf" srcId="{DF51F41E-1BD1-475A-A305-EE14AA3E0C9A}" destId="{3C0D58F8-8DE6-4C01-95EF-4718F9938E39}" srcOrd="0" destOrd="0" presId="urn:microsoft.com/office/officeart/2016/7/layout/RepeatingBendingProcessNew"/>
    <dgm:cxn modelId="{9452DAA5-8C2D-4F93-BBB0-C953ADD71786}" type="presParOf" srcId="{F3057AA0-2394-437A-8863-6AD388609C41}" destId="{B2491229-1BDA-4053-9E69-05DAE3008278}" srcOrd="6" destOrd="0" presId="urn:microsoft.com/office/officeart/2016/7/layout/RepeatingBendingProcessNew"/>
    <dgm:cxn modelId="{4C9FDB9D-54A2-4D6B-8387-09B7456BED1C}" type="presParOf" srcId="{F3057AA0-2394-437A-8863-6AD388609C41}" destId="{643664E5-4976-4B25-BE21-BBA506F32012}" srcOrd="7" destOrd="0" presId="urn:microsoft.com/office/officeart/2016/7/layout/RepeatingBendingProcessNew"/>
    <dgm:cxn modelId="{07EEA7A2-BFDC-4E4F-996D-E6B1AF8AB3B3}" type="presParOf" srcId="{643664E5-4976-4B25-BE21-BBA506F32012}" destId="{A289BB65-4B8C-4BD9-BEC0-734A9D7B29BB}" srcOrd="0" destOrd="0" presId="urn:microsoft.com/office/officeart/2016/7/layout/RepeatingBendingProcessNew"/>
    <dgm:cxn modelId="{45815CAB-8D8A-45FF-8400-B8BEF2802AD5}" type="presParOf" srcId="{F3057AA0-2394-437A-8863-6AD388609C41}" destId="{624482DA-0198-4673-A1DF-6C42CF684631}" srcOrd="8" destOrd="0" presId="urn:microsoft.com/office/officeart/2016/7/layout/RepeatingBendingProcessNew"/>
    <dgm:cxn modelId="{56004ECC-8DF8-4A89-B9BF-48746FB26A34}" type="presParOf" srcId="{F3057AA0-2394-437A-8863-6AD388609C41}" destId="{497231EF-0D1C-4CA7-895D-1F86C724FDE4}" srcOrd="9" destOrd="0" presId="urn:microsoft.com/office/officeart/2016/7/layout/RepeatingBendingProcessNew"/>
    <dgm:cxn modelId="{9228D9C8-D5B8-4734-8758-4B4AC21547BD}" type="presParOf" srcId="{497231EF-0D1C-4CA7-895D-1F86C724FDE4}" destId="{252803CB-72A6-4AF5-810D-5A9AE03108B7}" srcOrd="0" destOrd="0" presId="urn:microsoft.com/office/officeart/2016/7/layout/RepeatingBendingProcessNew"/>
    <dgm:cxn modelId="{B47F96AA-033B-46B7-9AA6-D4E2691A5CC3}" type="presParOf" srcId="{F3057AA0-2394-437A-8863-6AD388609C41}" destId="{DDF560D8-5D43-49B0-9AD9-5876E4A23AF7}" srcOrd="10" destOrd="0" presId="urn:microsoft.com/office/officeart/2016/7/layout/RepeatingBendingProcessNew"/>
    <dgm:cxn modelId="{4C81C6C1-34EB-47B9-80A5-6CA61275D7E2}" type="presParOf" srcId="{F3057AA0-2394-437A-8863-6AD388609C41}" destId="{04752F56-7DC0-41F3-B534-5B4EA7675801}" srcOrd="11" destOrd="0" presId="urn:microsoft.com/office/officeart/2016/7/layout/RepeatingBendingProcessNew"/>
    <dgm:cxn modelId="{5C62D069-8E5D-4E77-BF37-4B57789C1536}" type="presParOf" srcId="{04752F56-7DC0-41F3-B534-5B4EA7675801}" destId="{80278D69-E817-4CD3-9713-4CD703DF372A}" srcOrd="0" destOrd="0" presId="urn:microsoft.com/office/officeart/2016/7/layout/RepeatingBendingProcessNew"/>
    <dgm:cxn modelId="{4BDB81E5-5E4A-45C1-8DA7-B89DC0397889}" type="presParOf" srcId="{F3057AA0-2394-437A-8863-6AD388609C41}" destId="{39807841-29C8-4934-A0BD-556501B2E721}" srcOrd="12" destOrd="0" presId="urn:microsoft.com/office/officeart/2016/7/layout/RepeatingBendingProcessNew"/>
    <dgm:cxn modelId="{A0D01566-0C21-4854-B941-8655EFEED1A0}" type="presParOf" srcId="{F3057AA0-2394-437A-8863-6AD388609C41}" destId="{3731DEA7-AC16-4247-BE07-1ACC2276B675}" srcOrd="13" destOrd="0" presId="urn:microsoft.com/office/officeart/2016/7/layout/RepeatingBendingProcessNew"/>
    <dgm:cxn modelId="{E4136A32-12DD-4DB1-8F70-773EFDAA09FA}" type="presParOf" srcId="{3731DEA7-AC16-4247-BE07-1ACC2276B675}" destId="{2CB26BD2-0B14-4F53-89D0-9EB2680FEE5B}" srcOrd="0" destOrd="0" presId="urn:microsoft.com/office/officeart/2016/7/layout/RepeatingBendingProcessNew"/>
    <dgm:cxn modelId="{5424837E-BBD4-4BDD-A250-6CEA8588A6C8}" type="presParOf" srcId="{F3057AA0-2394-437A-8863-6AD388609C41}" destId="{BFE5023B-E748-4AB0-AD30-E94A546408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DB9C03-D21C-4E35-BDDB-EAECFFE4E789}"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1C7C2BD7-F5A5-4AA9-BC21-0F990A8393C5}">
      <dgm:prSet/>
      <dgm:spPr/>
      <dgm:t>
        <a:bodyPr/>
        <a:lstStyle/>
        <a:p>
          <a:r>
            <a:rPr lang="en-US"/>
            <a:t>Surface area is the total area of all the faces or surfaces of a 3D shape</a:t>
          </a:r>
        </a:p>
      </dgm:t>
    </dgm:pt>
    <dgm:pt modelId="{12F0CB2B-59D1-42D9-86AF-F1BF26ECAED9}" type="parTrans" cxnId="{2FE529E7-B781-4D34-9E88-3DF1B69BCF96}">
      <dgm:prSet/>
      <dgm:spPr/>
      <dgm:t>
        <a:bodyPr/>
        <a:lstStyle/>
        <a:p>
          <a:endParaRPr lang="en-US"/>
        </a:p>
      </dgm:t>
    </dgm:pt>
    <dgm:pt modelId="{D910FEA7-C22F-47F9-91E9-95EF815E5D16}" type="sibTrans" cxnId="{2FE529E7-B781-4D34-9E88-3DF1B69BCF96}">
      <dgm:prSet/>
      <dgm:spPr/>
      <dgm:t>
        <a:bodyPr/>
        <a:lstStyle/>
        <a:p>
          <a:endParaRPr lang="en-US"/>
        </a:p>
      </dgm:t>
    </dgm:pt>
    <dgm:pt modelId="{6AB71CB6-0537-4B38-9039-67CEFD402D82}">
      <dgm:prSet/>
      <dgm:spPr/>
      <dgm:t>
        <a:bodyPr/>
        <a:lstStyle/>
        <a:p>
          <a:r>
            <a:rPr lang="en-US"/>
            <a:t>In rectangular prisms, the surface area can be found by adding up the area of all the faces</a:t>
          </a:r>
        </a:p>
      </dgm:t>
    </dgm:pt>
    <dgm:pt modelId="{94B39063-ED1F-4AB5-8D1A-7C3E6E247799}" type="parTrans" cxnId="{BA3BC4DD-DAEC-4A6A-AA50-25EA998F0DCA}">
      <dgm:prSet/>
      <dgm:spPr/>
      <dgm:t>
        <a:bodyPr/>
        <a:lstStyle/>
        <a:p>
          <a:endParaRPr lang="en-US"/>
        </a:p>
      </dgm:t>
    </dgm:pt>
    <dgm:pt modelId="{4AD5DBF1-DAF7-44C7-8052-51760DA706ED}" type="sibTrans" cxnId="{BA3BC4DD-DAEC-4A6A-AA50-25EA998F0DCA}">
      <dgm:prSet/>
      <dgm:spPr/>
      <dgm:t>
        <a:bodyPr/>
        <a:lstStyle/>
        <a:p>
          <a:endParaRPr lang="en-US"/>
        </a:p>
      </dgm:t>
    </dgm:pt>
    <dgm:pt modelId="{A997C9F3-B736-4044-BF0F-08CF0D7AB907}">
      <dgm:prSet/>
      <dgm:spPr/>
      <dgm:t>
        <a:bodyPr/>
        <a:lstStyle/>
        <a:p>
          <a:r>
            <a:rPr lang="en-US"/>
            <a:t>Formula for the surface area of a rectangular prism is 2(lw + lh + wh), where l is the length, w is the width, and h is the height</a:t>
          </a:r>
        </a:p>
      </dgm:t>
    </dgm:pt>
    <dgm:pt modelId="{3C8605B6-9589-4998-A73C-EF9A79D5D16C}" type="parTrans" cxnId="{FEF7724C-E386-493A-9512-36946DA4CCE0}">
      <dgm:prSet/>
      <dgm:spPr/>
      <dgm:t>
        <a:bodyPr/>
        <a:lstStyle/>
        <a:p>
          <a:endParaRPr lang="en-US"/>
        </a:p>
      </dgm:t>
    </dgm:pt>
    <dgm:pt modelId="{FF65F8B4-6854-4682-910C-81CBEC094926}" type="sibTrans" cxnId="{FEF7724C-E386-493A-9512-36946DA4CCE0}">
      <dgm:prSet/>
      <dgm:spPr/>
      <dgm:t>
        <a:bodyPr/>
        <a:lstStyle/>
        <a:p>
          <a:endParaRPr lang="en-US"/>
        </a:p>
      </dgm:t>
    </dgm:pt>
    <dgm:pt modelId="{8D0FC377-F690-4C88-BB04-8934ABA3B64D}">
      <dgm:prSet/>
      <dgm:spPr/>
      <dgm:t>
        <a:bodyPr/>
        <a:lstStyle/>
        <a:p>
          <a:r>
            <a:rPr lang="en-US"/>
            <a:t>To find the surface area of a rectangular prism, we need to determine the area of each face and then add them together</a:t>
          </a:r>
        </a:p>
      </dgm:t>
    </dgm:pt>
    <dgm:pt modelId="{BF4D3ADB-19E8-4C03-B136-BAAEBE2AD242}" type="parTrans" cxnId="{92F21969-EFF6-4517-84B5-62FC69E383E6}">
      <dgm:prSet/>
      <dgm:spPr/>
      <dgm:t>
        <a:bodyPr/>
        <a:lstStyle/>
        <a:p>
          <a:endParaRPr lang="en-US"/>
        </a:p>
      </dgm:t>
    </dgm:pt>
    <dgm:pt modelId="{727B6A04-7A37-45A3-B609-F64AA60FFC6C}" type="sibTrans" cxnId="{92F21969-EFF6-4517-84B5-62FC69E383E6}">
      <dgm:prSet/>
      <dgm:spPr/>
      <dgm:t>
        <a:bodyPr/>
        <a:lstStyle/>
        <a:p>
          <a:endParaRPr lang="en-US"/>
        </a:p>
      </dgm:t>
    </dgm:pt>
    <dgm:pt modelId="{723FF7DD-2873-443F-B54E-307B3A2F3B23}">
      <dgm:prSet/>
      <dgm:spPr/>
      <dgm:t>
        <a:bodyPr/>
        <a:lstStyle/>
        <a:p>
          <a:r>
            <a:rPr lang="en-US"/>
            <a:t>Surface area is measured in square units</a:t>
          </a:r>
        </a:p>
      </dgm:t>
    </dgm:pt>
    <dgm:pt modelId="{970BDCA1-28C9-4B5E-8DDB-BDAF9556FBD5}" type="parTrans" cxnId="{56034EDF-DC7B-476A-AF5E-88171DF3666B}">
      <dgm:prSet/>
      <dgm:spPr/>
      <dgm:t>
        <a:bodyPr/>
        <a:lstStyle/>
        <a:p>
          <a:endParaRPr lang="en-US"/>
        </a:p>
      </dgm:t>
    </dgm:pt>
    <dgm:pt modelId="{772E71A4-37FF-4A77-A8FC-1C228C833D95}" type="sibTrans" cxnId="{56034EDF-DC7B-476A-AF5E-88171DF3666B}">
      <dgm:prSet/>
      <dgm:spPr/>
      <dgm:t>
        <a:bodyPr/>
        <a:lstStyle/>
        <a:p>
          <a:endParaRPr lang="en-US"/>
        </a:p>
      </dgm:t>
    </dgm:pt>
    <dgm:pt modelId="{894E94E2-A907-4E04-9A95-C192EB83A073}">
      <dgm:prSet/>
      <dgm:spPr/>
      <dgm:t>
        <a:bodyPr/>
        <a:lstStyle/>
        <a:p>
          <a:r>
            <a:rPr lang="en-US"/>
            <a:t>Practice problems help in understanding the topic better</a:t>
          </a:r>
        </a:p>
      </dgm:t>
    </dgm:pt>
    <dgm:pt modelId="{F19C495C-A5E2-4C9D-BEFA-C9009917991A}" type="parTrans" cxnId="{494B227E-2345-4265-A18E-BE5652BC0558}">
      <dgm:prSet/>
      <dgm:spPr/>
      <dgm:t>
        <a:bodyPr/>
        <a:lstStyle/>
        <a:p>
          <a:endParaRPr lang="en-US"/>
        </a:p>
      </dgm:t>
    </dgm:pt>
    <dgm:pt modelId="{467A37B6-9D9A-45B4-AB9F-7A851C871A3A}" type="sibTrans" cxnId="{494B227E-2345-4265-A18E-BE5652BC0558}">
      <dgm:prSet/>
      <dgm:spPr/>
      <dgm:t>
        <a:bodyPr/>
        <a:lstStyle/>
        <a:p>
          <a:endParaRPr lang="en-US"/>
        </a:p>
      </dgm:t>
    </dgm:pt>
    <dgm:pt modelId="{41E662A6-7343-4C12-8BFF-52C388759333}" type="pres">
      <dgm:prSet presAssocID="{FCDB9C03-D21C-4E35-BDDB-EAECFFE4E789}" presName="diagram" presStyleCnt="0">
        <dgm:presLayoutVars>
          <dgm:dir/>
          <dgm:resizeHandles val="exact"/>
        </dgm:presLayoutVars>
      </dgm:prSet>
      <dgm:spPr/>
    </dgm:pt>
    <dgm:pt modelId="{B832A37A-CF6A-4D40-8936-4861D82BD19C}" type="pres">
      <dgm:prSet presAssocID="{1C7C2BD7-F5A5-4AA9-BC21-0F990A8393C5}" presName="node" presStyleLbl="node1" presStyleIdx="0" presStyleCnt="6">
        <dgm:presLayoutVars>
          <dgm:bulletEnabled val="1"/>
        </dgm:presLayoutVars>
      </dgm:prSet>
      <dgm:spPr/>
    </dgm:pt>
    <dgm:pt modelId="{8F731C6B-0660-41B4-A998-760F357DFB83}" type="pres">
      <dgm:prSet presAssocID="{D910FEA7-C22F-47F9-91E9-95EF815E5D16}" presName="sibTrans" presStyleCnt="0"/>
      <dgm:spPr/>
    </dgm:pt>
    <dgm:pt modelId="{F966581C-7329-45F5-84A2-8E98E040E021}" type="pres">
      <dgm:prSet presAssocID="{6AB71CB6-0537-4B38-9039-67CEFD402D82}" presName="node" presStyleLbl="node1" presStyleIdx="1" presStyleCnt="6">
        <dgm:presLayoutVars>
          <dgm:bulletEnabled val="1"/>
        </dgm:presLayoutVars>
      </dgm:prSet>
      <dgm:spPr/>
    </dgm:pt>
    <dgm:pt modelId="{A5DA0FF7-2866-457C-A5B6-F15EE726E949}" type="pres">
      <dgm:prSet presAssocID="{4AD5DBF1-DAF7-44C7-8052-51760DA706ED}" presName="sibTrans" presStyleCnt="0"/>
      <dgm:spPr/>
    </dgm:pt>
    <dgm:pt modelId="{2A5DA800-9019-4432-A9EB-CB8848413478}" type="pres">
      <dgm:prSet presAssocID="{A997C9F3-B736-4044-BF0F-08CF0D7AB907}" presName="node" presStyleLbl="node1" presStyleIdx="2" presStyleCnt="6">
        <dgm:presLayoutVars>
          <dgm:bulletEnabled val="1"/>
        </dgm:presLayoutVars>
      </dgm:prSet>
      <dgm:spPr/>
    </dgm:pt>
    <dgm:pt modelId="{89A2FBFD-5ED8-4EA7-B90A-DE688CA880E4}" type="pres">
      <dgm:prSet presAssocID="{FF65F8B4-6854-4682-910C-81CBEC094926}" presName="sibTrans" presStyleCnt="0"/>
      <dgm:spPr/>
    </dgm:pt>
    <dgm:pt modelId="{E7A13C23-6A1F-41FC-B3BA-8EFFB4E219FA}" type="pres">
      <dgm:prSet presAssocID="{8D0FC377-F690-4C88-BB04-8934ABA3B64D}" presName="node" presStyleLbl="node1" presStyleIdx="3" presStyleCnt="6">
        <dgm:presLayoutVars>
          <dgm:bulletEnabled val="1"/>
        </dgm:presLayoutVars>
      </dgm:prSet>
      <dgm:spPr/>
    </dgm:pt>
    <dgm:pt modelId="{0250A672-9C2E-43B4-954E-ACC90946698A}" type="pres">
      <dgm:prSet presAssocID="{727B6A04-7A37-45A3-B609-F64AA60FFC6C}" presName="sibTrans" presStyleCnt="0"/>
      <dgm:spPr/>
    </dgm:pt>
    <dgm:pt modelId="{3E152EEF-BF44-48A3-8C17-5A5BB6AB9533}" type="pres">
      <dgm:prSet presAssocID="{723FF7DD-2873-443F-B54E-307B3A2F3B23}" presName="node" presStyleLbl="node1" presStyleIdx="4" presStyleCnt="6">
        <dgm:presLayoutVars>
          <dgm:bulletEnabled val="1"/>
        </dgm:presLayoutVars>
      </dgm:prSet>
      <dgm:spPr/>
    </dgm:pt>
    <dgm:pt modelId="{33A78972-2634-40AF-A627-E3754E9F0653}" type="pres">
      <dgm:prSet presAssocID="{772E71A4-37FF-4A77-A8FC-1C228C833D95}" presName="sibTrans" presStyleCnt="0"/>
      <dgm:spPr/>
    </dgm:pt>
    <dgm:pt modelId="{EAA00080-FFB2-4822-B059-85F68F4353B3}" type="pres">
      <dgm:prSet presAssocID="{894E94E2-A907-4E04-9A95-C192EB83A073}" presName="node" presStyleLbl="node1" presStyleIdx="5" presStyleCnt="6">
        <dgm:presLayoutVars>
          <dgm:bulletEnabled val="1"/>
        </dgm:presLayoutVars>
      </dgm:prSet>
      <dgm:spPr/>
    </dgm:pt>
  </dgm:ptLst>
  <dgm:cxnLst>
    <dgm:cxn modelId="{2432F033-7BDB-4542-B973-418B6B27F539}" type="presOf" srcId="{8D0FC377-F690-4C88-BB04-8934ABA3B64D}" destId="{E7A13C23-6A1F-41FC-B3BA-8EFFB4E219FA}" srcOrd="0" destOrd="0" presId="urn:microsoft.com/office/officeart/2005/8/layout/default"/>
    <dgm:cxn modelId="{92F21969-EFF6-4517-84B5-62FC69E383E6}" srcId="{FCDB9C03-D21C-4E35-BDDB-EAECFFE4E789}" destId="{8D0FC377-F690-4C88-BB04-8934ABA3B64D}" srcOrd="3" destOrd="0" parTransId="{BF4D3ADB-19E8-4C03-B136-BAAEBE2AD242}" sibTransId="{727B6A04-7A37-45A3-B609-F64AA60FFC6C}"/>
    <dgm:cxn modelId="{2C6CC64B-857F-4B8F-9F7E-01345D536E61}" type="presOf" srcId="{1C7C2BD7-F5A5-4AA9-BC21-0F990A8393C5}" destId="{B832A37A-CF6A-4D40-8936-4861D82BD19C}" srcOrd="0" destOrd="0" presId="urn:microsoft.com/office/officeart/2005/8/layout/default"/>
    <dgm:cxn modelId="{FEF7724C-E386-493A-9512-36946DA4CCE0}" srcId="{FCDB9C03-D21C-4E35-BDDB-EAECFFE4E789}" destId="{A997C9F3-B736-4044-BF0F-08CF0D7AB907}" srcOrd="2" destOrd="0" parTransId="{3C8605B6-9589-4998-A73C-EF9A79D5D16C}" sibTransId="{FF65F8B4-6854-4682-910C-81CBEC094926}"/>
    <dgm:cxn modelId="{2335B072-F009-4EB1-9D4B-687A21268DCE}" type="presOf" srcId="{894E94E2-A907-4E04-9A95-C192EB83A073}" destId="{EAA00080-FFB2-4822-B059-85F68F4353B3}" srcOrd="0" destOrd="0" presId="urn:microsoft.com/office/officeart/2005/8/layout/default"/>
    <dgm:cxn modelId="{494B227E-2345-4265-A18E-BE5652BC0558}" srcId="{FCDB9C03-D21C-4E35-BDDB-EAECFFE4E789}" destId="{894E94E2-A907-4E04-9A95-C192EB83A073}" srcOrd="5" destOrd="0" parTransId="{F19C495C-A5E2-4C9D-BEFA-C9009917991A}" sibTransId="{467A37B6-9D9A-45B4-AB9F-7A851C871A3A}"/>
    <dgm:cxn modelId="{A61A2E7E-AA8A-4914-850B-867493FF1DBA}" type="presOf" srcId="{FCDB9C03-D21C-4E35-BDDB-EAECFFE4E789}" destId="{41E662A6-7343-4C12-8BFF-52C388759333}" srcOrd="0" destOrd="0" presId="urn:microsoft.com/office/officeart/2005/8/layout/default"/>
    <dgm:cxn modelId="{CCF20782-5520-48DD-89BE-258167E8A608}" type="presOf" srcId="{723FF7DD-2873-443F-B54E-307B3A2F3B23}" destId="{3E152EEF-BF44-48A3-8C17-5A5BB6AB9533}" srcOrd="0" destOrd="0" presId="urn:microsoft.com/office/officeart/2005/8/layout/default"/>
    <dgm:cxn modelId="{BA3BC4DD-DAEC-4A6A-AA50-25EA998F0DCA}" srcId="{FCDB9C03-D21C-4E35-BDDB-EAECFFE4E789}" destId="{6AB71CB6-0537-4B38-9039-67CEFD402D82}" srcOrd="1" destOrd="0" parTransId="{94B39063-ED1F-4AB5-8D1A-7C3E6E247799}" sibTransId="{4AD5DBF1-DAF7-44C7-8052-51760DA706ED}"/>
    <dgm:cxn modelId="{56034EDF-DC7B-476A-AF5E-88171DF3666B}" srcId="{FCDB9C03-D21C-4E35-BDDB-EAECFFE4E789}" destId="{723FF7DD-2873-443F-B54E-307B3A2F3B23}" srcOrd="4" destOrd="0" parTransId="{970BDCA1-28C9-4B5E-8DDB-BDAF9556FBD5}" sibTransId="{772E71A4-37FF-4A77-A8FC-1C228C833D95}"/>
    <dgm:cxn modelId="{BBF8F1E0-E9C3-4932-8F61-8DA75BA15F09}" type="presOf" srcId="{A997C9F3-B736-4044-BF0F-08CF0D7AB907}" destId="{2A5DA800-9019-4432-A9EB-CB8848413478}" srcOrd="0" destOrd="0" presId="urn:microsoft.com/office/officeart/2005/8/layout/default"/>
    <dgm:cxn modelId="{2FE529E7-B781-4D34-9E88-3DF1B69BCF96}" srcId="{FCDB9C03-D21C-4E35-BDDB-EAECFFE4E789}" destId="{1C7C2BD7-F5A5-4AA9-BC21-0F990A8393C5}" srcOrd="0" destOrd="0" parTransId="{12F0CB2B-59D1-42D9-86AF-F1BF26ECAED9}" sibTransId="{D910FEA7-C22F-47F9-91E9-95EF815E5D16}"/>
    <dgm:cxn modelId="{9031F0EA-4F4B-4418-AD49-A140E67903A7}" type="presOf" srcId="{6AB71CB6-0537-4B38-9039-67CEFD402D82}" destId="{F966581C-7329-45F5-84A2-8E98E040E021}" srcOrd="0" destOrd="0" presId="urn:microsoft.com/office/officeart/2005/8/layout/default"/>
    <dgm:cxn modelId="{837E26D1-C0FB-41FB-BD1F-A4AEBCE09095}" type="presParOf" srcId="{41E662A6-7343-4C12-8BFF-52C388759333}" destId="{B832A37A-CF6A-4D40-8936-4861D82BD19C}" srcOrd="0" destOrd="0" presId="urn:microsoft.com/office/officeart/2005/8/layout/default"/>
    <dgm:cxn modelId="{5FAC3680-DE02-41D0-98F9-25524DE4196F}" type="presParOf" srcId="{41E662A6-7343-4C12-8BFF-52C388759333}" destId="{8F731C6B-0660-41B4-A998-760F357DFB83}" srcOrd="1" destOrd="0" presId="urn:microsoft.com/office/officeart/2005/8/layout/default"/>
    <dgm:cxn modelId="{29EFFB3C-1EBD-41FC-A659-310581AECEDC}" type="presParOf" srcId="{41E662A6-7343-4C12-8BFF-52C388759333}" destId="{F966581C-7329-45F5-84A2-8E98E040E021}" srcOrd="2" destOrd="0" presId="urn:microsoft.com/office/officeart/2005/8/layout/default"/>
    <dgm:cxn modelId="{EE336C0C-D1E0-4AE7-AE1C-FD4B1037D0A1}" type="presParOf" srcId="{41E662A6-7343-4C12-8BFF-52C388759333}" destId="{A5DA0FF7-2866-457C-A5B6-F15EE726E949}" srcOrd="3" destOrd="0" presId="urn:microsoft.com/office/officeart/2005/8/layout/default"/>
    <dgm:cxn modelId="{CB88D8A0-3ED1-402B-91A2-F80044B24A6C}" type="presParOf" srcId="{41E662A6-7343-4C12-8BFF-52C388759333}" destId="{2A5DA800-9019-4432-A9EB-CB8848413478}" srcOrd="4" destOrd="0" presId="urn:microsoft.com/office/officeart/2005/8/layout/default"/>
    <dgm:cxn modelId="{38E3D8DA-8EC2-4F6B-97AE-32A65F3174FD}" type="presParOf" srcId="{41E662A6-7343-4C12-8BFF-52C388759333}" destId="{89A2FBFD-5ED8-4EA7-B90A-DE688CA880E4}" srcOrd="5" destOrd="0" presId="urn:microsoft.com/office/officeart/2005/8/layout/default"/>
    <dgm:cxn modelId="{FBBAA8A0-4EAA-4985-83F0-428E1B8A6D22}" type="presParOf" srcId="{41E662A6-7343-4C12-8BFF-52C388759333}" destId="{E7A13C23-6A1F-41FC-B3BA-8EFFB4E219FA}" srcOrd="6" destOrd="0" presId="urn:microsoft.com/office/officeart/2005/8/layout/default"/>
    <dgm:cxn modelId="{B32491E5-785D-4323-B165-382B47D137B4}" type="presParOf" srcId="{41E662A6-7343-4C12-8BFF-52C388759333}" destId="{0250A672-9C2E-43B4-954E-ACC90946698A}" srcOrd="7" destOrd="0" presId="urn:microsoft.com/office/officeart/2005/8/layout/default"/>
    <dgm:cxn modelId="{AC04DA09-1A27-4B9E-8D24-74270C7CCAA4}" type="presParOf" srcId="{41E662A6-7343-4C12-8BFF-52C388759333}" destId="{3E152EEF-BF44-48A3-8C17-5A5BB6AB9533}" srcOrd="8" destOrd="0" presId="urn:microsoft.com/office/officeart/2005/8/layout/default"/>
    <dgm:cxn modelId="{8A42F3FC-D956-4777-B700-3FE0214FB26F}" type="presParOf" srcId="{41E662A6-7343-4C12-8BFF-52C388759333}" destId="{33A78972-2634-40AF-A627-E3754E9F0653}" srcOrd="9" destOrd="0" presId="urn:microsoft.com/office/officeart/2005/8/layout/default"/>
    <dgm:cxn modelId="{7F2E8E8D-BD39-431F-B7E7-294B740B9F10}" type="presParOf" srcId="{41E662A6-7343-4C12-8BFF-52C388759333}" destId="{EAA00080-FFB2-4822-B059-85F68F4353B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37149-1333-42A5-9121-970F9BD0DF1D}">
      <dsp:nvSpPr>
        <dsp:cNvPr id="0" name=""/>
        <dsp:cNvSpPr/>
      </dsp:nvSpPr>
      <dsp:spPr>
        <a:xfrm>
          <a:off x="0" y="619575"/>
          <a:ext cx="10515600" cy="12040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301F1B-58BF-4381-BC4D-18B674FFFE53}">
      <dsp:nvSpPr>
        <dsp:cNvPr id="0" name=""/>
        <dsp:cNvSpPr/>
      </dsp:nvSpPr>
      <dsp:spPr>
        <a:xfrm>
          <a:off x="364224" y="890486"/>
          <a:ext cx="662226" cy="662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AB83DC-C670-42A0-B9D7-141E1E236A69}">
      <dsp:nvSpPr>
        <dsp:cNvPr id="0" name=""/>
        <dsp:cNvSpPr/>
      </dsp:nvSpPr>
      <dsp:spPr>
        <a:xfrm>
          <a:off x="1390676" y="619575"/>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1111250">
            <a:lnSpc>
              <a:spcPct val="90000"/>
            </a:lnSpc>
            <a:spcBef>
              <a:spcPct val="0"/>
            </a:spcBef>
            <a:spcAft>
              <a:spcPct val="35000"/>
            </a:spcAft>
            <a:buNone/>
          </a:pPr>
          <a:r>
            <a:rPr lang="en-US" sz="2500" kern="1200"/>
            <a:t>To find the surface area of a rectangular prism, we need to determine the area of each face and then add them together.</a:t>
          </a:r>
        </a:p>
      </dsp:txBody>
      <dsp:txXfrm>
        <a:off x="1390676" y="619575"/>
        <a:ext cx="9124923" cy="1204048"/>
      </dsp:txXfrm>
    </dsp:sp>
    <dsp:sp modelId="{FE3C32E7-B2A9-4BDA-9168-DDD1AD393FA5}">
      <dsp:nvSpPr>
        <dsp:cNvPr id="0" name=""/>
        <dsp:cNvSpPr/>
      </dsp:nvSpPr>
      <dsp:spPr>
        <a:xfrm>
          <a:off x="0" y="2124636"/>
          <a:ext cx="10515600" cy="12692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2E7EFB-822C-4AB5-9CEC-9DC519CD7C8A}">
      <dsp:nvSpPr>
        <dsp:cNvPr id="0" name=""/>
        <dsp:cNvSpPr/>
      </dsp:nvSpPr>
      <dsp:spPr>
        <a:xfrm>
          <a:off x="364224" y="2428165"/>
          <a:ext cx="662226" cy="662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4F1BC9-AC97-4446-BCDB-0CDF1754A777}">
      <dsp:nvSpPr>
        <dsp:cNvPr id="0" name=""/>
        <dsp:cNvSpPr/>
      </dsp:nvSpPr>
      <dsp:spPr>
        <a:xfrm>
          <a:off x="1390676" y="2157254"/>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1111250">
            <a:lnSpc>
              <a:spcPct val="90000"/>
            </a:lnSpc>
            <a:spcBef>
              <a:spcPct val="0"/>
            </a:spcBef>
            <a:spcAft>
              <a:spcPct val="35000"/>
            </a:spcAft>
            <a:buNone/>
          </a:pPr>
          <a:r>
            <a:rPr lang="en-US" sz="2500" kern="1200"/>
            <a:t>The formula for the surface area of a rectangular prism is 2(lw + lh + wh), where l is the length, w is the width, and h is the height.</a:t>
          </a:r>
        </a:p>
      </dsp:txBody>
      <dsp:txXfrm>
        <a:off x="1390676" y="2157254"/>
        <a:ext cx="9124923" cy="1204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E4FC3-5891-4625-A680-31DA46A37732}">
      <dsp:nvSpPr>
        <dsp:cNvPr id="0" name=""/>
        <dsp:cNvSpPr/>
      </dsp:nvSpPr>
      <dsp:spPr>
        <a:xfrm>
          <a:off x="2241532" y="1030913"/>
          <a:ext cx="484885" cy="91440"/>
        </a:xfrm>
        <a:custGeom>
          <a:avLst/>
          <a:gdLst/>
          <a:ahLst/>
          <a:cxnLst/>
          <a:rect l="0" t="0" r="0" b="0"/>
          <a:pathLst>
            <a:path>
              <a:moveTo>
                <a:pt x="0" y="45720"/>
              </a:moveTo>
              <a:lnTo>
                <a:pt x="48488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074055"/>
        <a:ext cx="25774" cy="5154"/>
      </dsp:txXfrm>
    </dsp:sp>
    <dsp:sp modelId="{FB9F3144-2756-4DD5-9E77-EAA080A77175}">
      <dsp:nvSpPr>
        <dsp:cNvPr id="0" name=""/>
        <dsp:cNvSpPr/>
      </dsp:nvSpPr>
      <dsp:spPr>
        <a:xfrm>
          <a:off x="2092" y="404261"/>
          <a:ext cx="2241239" cy="13447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Let's find the surface area of a rectangular prism with length 5 cm, width 3 cm, and height 4 cm.</a:t>
          </a:r>
        </a:p>
      </dsp:txBody>
      <dsp:txXfrm>
        <a:off x="2092" y="404261"/>
        <a:ext cx="2241239" cy="1344743"/>
      </dsp:txXfrm>
    </dsp:sp>
    <dsp:sp modelId="{200FB2E5-9C6A-4531-97FB-097F8E96BA5A}">
      <dsp:nvSpPr>
        <dsp:cNvPr id="0" name=""/>
        <dsp:cNvSpPr/>
      </dsp:nvSpPr>
      <dsp:spPr>
        <a:xfrm>
          <a:off x="4998257" y="1030913"/>
          <a:ext cx="484885" cy="91440"/>
        </a:xfrm>
        <a:custGeom>
          <a:avLst/>
          <a:gdLst/>
          <a:ahLst/>
          <a:cxnLst/>
          <a:rect l="0" t="0" r="0" b="0"/>
          <a:pathLst>
            <a:path>
              <a:moveTo>
                <a:pt x="0" y="45720"/>
              </a:moveTo>
              <a:lnTo>
                <a:pt x="48488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074055"/>
        <a:ext cx="25774" cy="5154"/>
      </dsp:txXfrm>
    </dsp:sp>
    <dsp:sp modelId="{3BE6CFEC-9F81-480E-9840-841DC87352E0}">
      <dsp:nvSpPr>
        <dsp:cNvPr id="0" name=""/>
        <dsp:cNvSpPr/>
      </dsp:nvSpPr>
      <dsp:spPr>
        <a:xfrm>
          <a:off x="2758817" y="404261"/>
          <a:ext cx="2241239" cy="13447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Area of bottom face = lw = 5 * 3 = 15 sq cm</a:t>
          </a:r>
        </a:p>
      </dsp:txBody>
      <dsp:txXfrm>
        <a:off x="2758817" y="404261"/>
        <a:ext cx="2241239" cy="1344743"/>
      </dsp:txXfrm>
    </dsp:sp>
    <dsp:sp modelId="{DF51F41E-1BD1-475A-A305-EE14AA3E0C9A}">
      <dsp:nvSpPr>
        <dsp:cNvPr id="0" name=""/>
        <dsp:cNvSpPr/>
      </dsp:nvSpPr>
      <dsp:spPr>
        <a:xfrm>
          <a:off x="7754982" y="1030913"/>
          <a:ext cx="484885" cy="91440"/>
        </a:xfrm>
        <a:custGeom>
          <a:avLst/>
          <a:gdLst/>
          <a:ahLst/>
          <a:cxnLst/>
          <a:rect l="0" t="0" r="0" b="0"/>
          <a:pathLst>
            <a:path>
              <a:moveTo>
                <a:pt x="0" y="45720"/>
              </a:moveTo>
              <a:lnTo>
                <a:pt x="48488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074055"/>
        <a:ext cx="25774" cy="5154"/>
      </dsp:txXfrm>
    </dsp:sp>
    <dsp:sp modelId="{4BE362CC-7CCF-43A5-9C68-BAFD92649E5E}">
      <dsp:nvSpPr>
        <dsp:cNvPr id="0" name=""/>
        <dsp:cNvSpPr/>
      </dsp:nvSpPr>
      <dsp:spPr>
        <a:xfrm>
          <a:off x="5515542" y="404261"/>
          <a:ext cx="2241239" cy="13447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Area of top face = lw = 5 * 3 = 15 sq cm</a:t>
          </a:r>
        </a:p>
      </dsp:txBody>
      <dsp:txXfrm>
        <a:off x="5515542" y="404261"/>
        <a:ext cx="2241239" cy="1344743"/>
      </dsp:txXfrm>
    </dsp:sp>
    <dsp:sp modelId="{643664E5-4976-4B25-BE21-BBA506F32012}">
      <dsp:nvSpPr>
        <dsp:cNvPr id="0" name=""/>
        <dsp:cNvSpPr/>
      </dsp:nvSpPr>
      <dsp:spPr>
        <a:xfrm>
          <a:off x="1122712" y="1747205"/>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1987070"/>
        <a:ext cx="414311" cy="5154"/>
      </dsp:txXfrm>
    </dsp:sp>
    <dsp:sp modelId="{B2491229-1BDA-4053-9E69-05DAE3008278}">
      <dsp:nvSpPr>
        <dsp:cNvPr id="0" name=""/>
        <dsp:cNvSpPr/>
      </dsp:nvSpPr>
      <dsp:spPr>
        <a:xfrm>
          <a:off x="8272267" y="404261"/>
          <a:ext cx="2241239" cy="13447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Area of front face = lh = 5 * 4 = 20 sq cm</a:t>
          </a:r>
        </a:p>
      </dsp:txBody>
      <dsp:txXfrm>
        <a:off x="8272267" y="404261"/>
        <a:ext cx="2241239" cy="1344743"/>
      </dsp:txXfrm>
    </dsp:sp>
    <dsp:sp modelId="{497231EF-0D1C-4CA7-895D-1F86C724FDE4}">
      <dsp:nvSpPr>
        <dsp:cNvPr id="0" name=""/>
        <dsp:cNvSpPr/>
      </dsp:nvSpPr>
      <dsp:spPr>
        <a:xfrm>
          <a:off x="2241532" y="2891142"/>
          <a:ext cx="484885" cy="91440"/>
        </a:xfrm>
        <a:custGeom>
          <a:avLst/>
          <a:gdLst/>
          <a:ahLst/>
          <a:cxnLst/>
          <a:rect l="0" t="0" r="0" b="0"/>
          <a:pathLst>
            <a:path>
              <a:moveTo>
                <a:pt x="0" y="45720"/>
              </a:moveTo>
              <a:lnTo>
                <a:pt x="48488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2934285"/>
        <a:ext cx="25774" cy="5154"/>
      </dsp:txXfrm>
    </dsp:sp>
    <dsp:sp modelId="{624482DA-0198-4673-A1DF-6C42CF684631}">
      <dsp:nvSpPr>
        <dsp:cNvPr id="0" name=""/>
        <dsp:cNvSpPr/>
      </dsp:nvSpPr>
      <dsp:spPr>
        <a:xfrm>
          <a:off x="2092" y="2264490"/>
          <a:ext cx="2241239" cy="13447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Area of back face = lh = 5 * 4 = 20 sq cm</a:t>
          </a:r>
        </a:p>
      </dsp:txBody>
      <dsp:txXfrm>
        <a:off x="2092" y="2264490"/>
        <a:ext cx="2241239" cy="1344743"/>
      </dsp:txXfrm>
    </dsp:sp>
    <dsp:sp modelId="{04752F56-7DC0-41F3-B534-5B4EA7675801}">
      <dsp:nvSpPr>
        <dsp:cNvPr id="0" name=""/>
        <dsp:cNvSpPr/>
      </dsp:nvSpPr>
      <dsp:spPr>
        <a:xfrm>
          <a:off x="4998257" y="2891142"/>
          <a:ext cx="484885" cy="91440"/>
        </a:xfrm>
        <a:custGeom>
          <a:avLst/>
          <a:gdLst/>
          <a:ahLst/>
          <a:cxnLst/>
          <a:rect l="0" t="0" r="0" b="0"/>
          <a:pathLst>
            <a:path>
              <a:moveTo>
                <a:pt x="0" y="45720"/>
              </a:moveTo>
              <a:lnTo>
                <a:pt x="48488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2934285"/>
        <a:ext cx="25774" cy="5154"/>
      </dsp:txXfrm>
    </dsp:sp>
    <dsp:sp modelId="{DDF560D8-5D43-49B0-9AD9-5876E4A23AF7}">
      <dsp:nvSpPr>
        <dsp:cNvPr id="0" name=""/>
        <dsp:cNvSpPr/>
      </dsp:nvSpPr>
      <dsp:spPr>
        <a:xfrm>
          <a:off x="2758817" y="2264490"/>
          <a:ext cx="2241239" cy="13447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Area of right face = wh = 3 * 4 = 12 sq cm</a:t>
          </a:r>
        </a:p>
      </dsp:txBody>
      <dsp:txXfrm>
        <a:off x="2758817" y="2264490"/>
        <a:ext cx="2241239" cy="1344743"/>
      </dsp:txXfrm>
    </dsp:sp>
    <dsp:sp modelId="{3731DEA7-AC16-4247-BE07-1ACC2276B675}">
      <dsp:nvSpPr>
        <dsp:cNvPr id="0" name=""/>
        <dsp:cNvSpPr/>
      </dsp:nvSpPr>
      <dsp:spPr>
        <a:xfrm>
          <a:off x="7754982" y="2891142"/>
          <a:ext cx="484885" cy="91440"/>
        </a:xfrm>
        <a:custGeom>
          <a:avLst/>
          <a:gdLst/>
          <a:ahLst/>
          <a:cxnLst/>
          <a:rect l="0" t="0" r="0" b="0"/>
          <a:pathLst>
            <a:path>
              <a:moveTo>
                <a:pt x="0" y="45720"/>
              </a:moveTo>
              <a:lnTo>
                <a:pt x="48488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2934285"/>
        <a:ext cx="25774" cy="5154"/>
      </dsp:txXfrm>
    </dsp:sp>
    <dsp:sp modelId="{39807841-29C8-4934-A0BD-556501B2E721}">
      <dsp:nvSpPr>
        <dsp:cNvPr id="0" name=""/>
        <dsp:cNvSpPr/>
      </dsp:nvSpPr>
      <dsp:spPr>
        <a:xfrm>
          <a:off x="5515542" y="2264490"/>
          <a:ext cx="2241239" cy="13447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Area of left face = wh = 3 * 4 = 12 sq cm</a:t>
          </a:r>
        </a:p>
      </dsp:txBody>
      <dsp:txXfrm>
        <a:off x="5515542" y="2264490"/>
        <a:ext cx="2241239" cy="1344743"/>
      </dsp:txXfrm>
    </dsp:sp>
    <dsp:sp modelId="{BFE5023B-E748-4AB0-AD30-E94A54640869}">
      <dsp:nvSpPr>
        <dsp:cNvPr id="0" name=""/>
        <dsp:cNvSpPr/>
      </dsp:nvSpPr>
      <dsp:spPr>
        <a:xfrm>
          <a:off x="8272267" y="2264490"/>
          <a:ext cx="2241239" cy="13447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666750">
            <a:lnSpc>
              <a:spcPct val="90000"/>
            </a:lnSpc>
            <a:spcBef>
              <a:spcPct val="0"/>
            </a:spcBef>
            <a:spcAft>
              <a:spcPct val="35000"/>
            </a:spcAft>
            <a:buNone/>
          </a:pPr>
          <a:r>
            <a:rPr lang="en-US" sz="1500" kern="1200"/>
            <a:t>Total surface area = 2(lw + lh + wh) = 2(15 + 15 + 20 + 20 + 12 + 12) = 148 sq cm</a:t>
          </a:r>
        </a:p>
      </dsp:txBody>
      <dsp:txXfrm>
        <a:off x="8272267" y="2264490"/>
        <a:ext cx="2241239" cy="1344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2A37A-CF6A-4D40-8936-4861D82BD19C}">
      <dsp:nvSpPr>
        <dsp:cNvPr id="0" name=""/>
        <dsp:cNvSpPr/>
      </dsp:nvSpPr>
      <dsp:spPr>
        <a:xfrm>
          <a:off x="320397" y="928"/>
          <a:ext cx="3085876" cy="18515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Surface area is the total area of all the faces or surfaces of a 3D shape</a:t>
          </a:r>
        </a:p>
      </dsp:txBody>
      <dsp:txXfrm>
        <a:off x="320397" y="928"/>
        <a:ext cx="3085876" cy="1851526"/>
      </dsp:txXfrm>
    </dsp:sp>
    <dsp:sp modelId="{F966581C-7329-45F5-84A2-8E98E040E021}">
      <dsp:nvSpPr>
        <dsp:cNvPr id="0" name=""/>
        <dsp:cNvSpPr/>
      </dsp:nvSpPr>
      <dsp:spPr>
        <a:xfrm>
          <a:off x="3714861" y="928"/>
          <a:ext cx="3085876" cy="18515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In rectangular prisms, the surface area can be found by adding up the area of all the faces</a:t>
          </a:r>
        </a:p>
      </dsp:txBody>
      <dsp:txXfrm>
        <a:off x="3714861" y="928"/>
        <a:ext cx="3085876" cy="1851526"/>
      </dsp:txXfrm>
    </dsp:sp>
    <dsp:sp modelId="{2A5DA800-9019-4432-A9EB-CB8848413478}">
      <dsp:nvSpPr>
        <dsp:cNvPr id="0" name=""/>
        <dsp:cNvSpPr/>
      </dsp:nvSpPr>
      <dsp:spPr>
        <a:xfrm>
          <a:off x="7109326" y="928"/>
          <a:ext cx="3085876" cy="18515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Formula for the surface area of a rectangular prism is 2(lw + lh + wh), where l is the length, w is the width, and h is the height</a:t>
          </a:r>
        </a:p>
      </dsp:txBody>
      <dsp:txXfrm>
        <a:off x="7109326" y="928"/>
        <a:ext cx="3085876" cy="1851526"/>
      </dsp:txXfrm>
    </dsp:sp>
    <dsp:sp modelId="{E7A13C23-6A1F-41FC-B3BA-8EFFB4E219FA}">
      <dsp:nvSpPr>
        <dsp:cNvPr id="0" name=""/>
        <dsp:cNvSpPr/>
      </dsp:nvSpPr>
      <dsp:spPr>
        <a:xfrm>
          <a:off x="320397" y="2161041"/>
          <a:ext cx="3085876" cy="18515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To find the surface area of a rectangular prism, we need to determine the area of each face and then add them together</a:t>
          </a:r>
        </a:p>
      </dsp:txBody>
      <dsp:txXfrm>
        <a:off x="320397" y="2161041"/>
        <a:ext cx="3085876" cy="1851526"/>
      </dsp:txXfrm>
    </dsp:sp>
    <dsp:sp modelId="{3E152EEF-BF44-48A3-8C17-5A5BB6AB9533}">
      <dsp:nvSpPr>
        <dsp:cNvPr id="0" name=""/>
        <dsp:cNvSpPr/>
      </dsp:nvSpPr>
      <dsp:spPr>
        <a:xfrm>
          <a:off x="3714861" y="2161041"/>
          <a:ext cx="3085876" cy="18515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Surface area is measured in square units</a:t>
          </a:r>
        </a:p>
      </dsp:txBody>
      <dsp:txXfrm>
        <a:off x="3714861" y="2161041"/>
        <a:ext cx="3085876" cy="1851526"/>
      </dsp:txXfrm>
    </dsp:sp>
    <dsp:sp modelId="{EAA00080-FFB2-4822-B059-85F68F4353B3}">
      <dsp:nvSpPr>
        <dsp:cNvPr id="0" name=""/>
        <dsp:cNvSpPr/>
      </dsp:nvSpPr>
      <dsp:spPr>
        <a:xfrm>
          <a:off x="7109326" y="2161041"/>
          <a:ext cx="3085876" cy="18515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Practice problems help in understanding the topic better</a:t>
          </a:r>
        </a:p>
      </dsp:txBody>
      <dsp:txXfrm>
        <a:off x="7109326" y="2161041"/>
        <a:ext cx="3085876" cy="18515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878EE-D51D-496B-B05D-0EC6F14407D9}"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D60EF-AC55-4F45-860C-45B7A7AACE68}" type="slidenum">
              <a:t>‹#›</a:t>
            </a:fld>
            <a:endParaRPr lang="en-US"/>
          </a:p>
        </p:txBody>
      </p:sp>
    </p:spTree>
    <p:extLst>
      <p:ext uri="{BB962C8B-B14F-4D97-AF65-F5344CB8AC3E}">
        <p14:creationId xmlns:p14="http://schemas.microsoft.com/office/powerpoint/2010/main" val="3883897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about surface area of rectangular prisms. In this presentation, you will learn how to find the surface area of these 3D shapes. Let's get started!</a:t>
            </a:r>
          </a:p>
        </p:txBody>
      </p:sp>
      <p:sp>
        <p:nvSpPr>
          <p:cNvPr id="4" name="Slide Number Placeholder 3"/>
          <p:cNvSpPr>
            <a:spLocks noGrp="1"/>
          </p:cNvSpPr>
          <p:nvPr>
            <p:ph type="sldNum" sz="quarter" idx="5"/>
          </p:nvPr>
        </p:nvSpPr>
        <p:spPr/>
        <p:txBody>
          <a:bodyPr/>
          <a:lstStyle/>
          <a:p>
            <a:fld id="{33A6B1C2-2A35-44B3-B622-5D16A7200215}" type="slidenum">
              <a:t>1</a:t>
            </a:fld>
            <a:endParaRPr lang="en-US"/>
          </a:p>
        </p:txBody>
      </p:sp>
    </p:spTree>
    <p:extLst>
      <p:ext uri="{BB962C8B-B14F-4D97-AF65-F5344CB8AC3E}">
        <p14:creationId xmlns:p14="http://schemas.microsoft.com/office/powerpoint/2010/main" val="356238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begin, let's define what surface area is. Surface area is the sum of the areas of all the faces of a 3D shape. In a rectangular prism, we can calculate the surface area by adding up the area of each of its faces.</a:t>
            </a:r>
          </a:p>
        </p:txBody>
      </p:sp>
      <p:sp>
        <p:nvSpPr>
          <p:cNvPr id="4" name="Slide Number Placeholder 3"/>
          <p:cNvSpPr>
            <a:spLocks noGrp="1"/>
          </p:cNvSpPr>
          <p:nvPr>
            <p:ph type="sldNum" sz="quarter" idx="5"/>
          </p:nvPr>
        </p:nvSpPr>
        <p:spPr/>
        <p:txBody>
          <a:bodyPr/>
          <a:lstStyle/>
          <a:p>
            <a:fld id="{33A6B1C2-2A35-44B3-B622-5D16A7200215}" type="slidenum">
              <a:t>2</a:t>
            </a:fld>
            <a:endParaRPr lang="en-US"/>
          </a:p>
        </p:txBody>
      </p:sp>
    </p:spTree>
    <p:extLst>
      <p:ext uri="{BB962C8B-B14F-4D97-AF65-F5344CB8AC3E}">
        <p14:creationId xmlns:p14="http://schemas.microsoft.com/office/powerpoint/2010/main" val="317015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learn how to calculate the surface area of a rectangular prism. First, we need to determine the area of each face. Then, we add the areas of all the faces together. The formula for surface area of a rectangular prism is: 2(lw + lh + wh), where l is the length, w is the width, and h is the height.</a:t>
            </a:r>
          </a:p>
        </p:txBody>
      </p:sp>
      <p:sp>
        <p:nvSpPr>
          <p:cNvPr id="4" name="Slide Number Placeholder 3"/>
          <p:cNvSpPr>
            <a:spLocks noGrp="1"/>
          </p:cNvSpPr>
          <p:nvPr>
            <p:ph type="sldNum" sz="quarter" idx="5"/>
          </p:nvPr>
        </p:nvSpPr>
        <p:spPr/>
        <p:txBody>
          <a:bodyPr/>
          <a:lstStyle/>
          <a:p>
            <a:fld id="{33A6B1C2-2A35-44B3-B622-5D16A7200215}" type="slidenum">
              <a:t>3</a:t>
            </a:fld>
            <a:endParaRPr lang="en-US"/>
          </a:p>
        </p:txBody>
      </p:sp>
    </p:spTree>
    <p:extLst>
      <p:ext uri="{BB962C8B-B14F-4D97-AF65-F5344CB8AC3E}">
        <p14:creationId xmlns:p14="http://schemas.microsoft.com/office/powerpoint/2010/main" val="3229389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work through an example to see how to apply the formula. If we have a rectangular prism with length 5 cm, width 3 cm, and height 4 cm, we can calculate the surface area by finding the area of each face, and then adding them together. The total surface area of this rectangular prism is 148 square centimeters.</a:t>
            </a:r>
          </a:p>
        </p:txBody>
      </p:sp>
      <p:sp>
        <p:nvSpPr>
          <p:cNvPr id="4" name="Slide Number Placeholder 3"/>
          <p:cNvSpPr>
            <a:spLocks noGrp="1"/>
          </p:cNvSpPr>
          <p:nvPr>
            <p:ph type="sldNum" sz="quarter" idx="5"/>
          </p:nvPr>
        </p:nvSpPr>
        <p:spPr/>
        <p:txBody>
          <a:bodyPr/>
          <a:lstStyle/>
          <a:p>
            <a:fld id="{33A6B1C2-2A35-44B3-B622-5D16A7200215}" type="slidenum">
              <a:t>4</a:t>
            </a:fld>
            <a:endParaRPr lang="en-US"/>
          </a:p>
        </p:txBody>
      </p:sp>
    </p:spTree>
    <p:extLst>
      <p:ext uri="{BB962C8B-B14F-4D97-AF65-F5344CB8AC3E}">
        <p14:creationId xmlns:p14="http://schemas.microsoft.com/office/powerpoint/2010/main" val="100521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Great job! Now it's your turn to practice. Try these two problems to reinforce your understanding of surface area of rectangular prisms. Don't forget to use the formula we learned today!</a:t>
            </a:r>
          </a:p>
        </p:txBody>
      </p:sp>
      <p:sp>
        <p:nvSpPr>
          <p:cNvPr id="4" name="Slide Number Placeholder 3"/>
          <p:cNvSpPr>
            <a:spLocks noGrp="1"/>
          </p:cNvSpPr>
          <p:nvPr>
            <p:ph type="sldNum" sz="quarter" idx="5"/>
          </p:nvPr>
        </p:nvSpPr>
        <p:spPr/>
        <p:txBody>
          <a:bodyPr/>
          <a:lstStyle/>
          <a:p>
            <a:fld id="{33A6B1C2-2A35-44B3-B622-5D16A7200215}" type="slidenum">
              <a:t>5</a:t>
            </a:fld>
            <a:endParaRPr lang="en-US"/>
          </a:p>
        </p:txBody>
      </p:sp>
    </p:spTree>
    <p:extLst>
      <p:ext uri="{BB962C8B-B14F-4D97-AF65-F5344CB8AC3E}">
        <p14:creationId xmlns:p14="http://schemas.microsoft.com/office/powerpoint/2010/main" val="320133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Great job! Now it's your turn to practice. Try these two problems to reinforce your understanding of surface area of rectangular prisms. Don't forget to use the formula we learned today!</a:t>
            </a:r>
          </a:p>
        </p:txBody>
      </p:sp>
      <p:sp>
        <p:nvSpPr>
          <p:cNvPr id="4" name="Slide Number Placeholder 3"/>
          <p:cNvSpPr>
            <a:spLocks noGrp="1"/>
          </p:cNvSpPr>
          <p:nvPr>
            <p:ph type="sldNum" sz="quarter" idx="5"/>
          </p:nvPr>
        </p:nvSpPr>
        <p:spPr/>
        <p:txBody>
          <a:bodyPr/>
          <a:lstStyle/>
          <a:p>
            <a:fld id="{33A6B1C2-2A35-44B3-B622-5D16A7200215}" type="slidenum">
              <a:t>6</a:t>
            </a:fld>
            <a:endParaRPr lang="en-US"/>
          </a:p>
        </p:txBody>
      </p:sp>
    </p:spTree>
    <p:extLst>
      <p:ext uri="{BB962C8B-B14F-4D97-AF65-F5344CB8AC3E}">
        <p14:creationId xmlns:p14="http://schemas.microsoft.com/office/powerpoint/2010/main" val="389521857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22677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05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718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7203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465968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548557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297844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46873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026206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68769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52349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15836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125059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178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7573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85806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83846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2530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geogebra.org/m/vsqpg8se"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22255C-DFD8-5186-D0C7-6A00FCD8FCF0}"/>
              </a:ext>
            </a:extLst>
          </p:cNvPr>
          <p:cNvSpPr>
            <a:spLocks noGrp="1"/>
          </p:cNvSpPr>
          <p:nvPr>
            <p:ph type="body" sz="quarter" idx="13"/>
          </p:nvPr>
        </p:nvSpPr>
        <p:spPr>
          <a:xfrm>
            <a:off x="294766" y="679176"/>
            <a:ext cx="7507544" cy="1568367"/>
          </a:xfrm>
        </p:spPr>
        <p:txBody>
          <a:bodyPr/>
          <a:lstStyle/>
          <a:p>
            <a:r>
              <a:rPr lang="en-US" sz="4800" dirty="0"/>
              <a:t>Welcome to Surface Area of Rectangular Prisms!</a:t>
            </a:r>
            <a:endParaRPr lang="en-US" dirty="0"/>
          </a:p>
        </p:txBody>
      </p:sp>
      <p:sp>
        <p:nvSpPr>
          <p:cNvPr id="5" name="Text Placeholder 4">
            <a:extLst>
              <a:ext uri="{FF2B5EF4-FFF2-40B4-BE49-F238E27FC236}">
                <a16:creationId xmlns:a16="http://schemas.microsoft.com/office/drawing/2014/main" id="{2A30945D-3D61-8F19-85A6-9565038FEA4D}"/>
              </a:ext>
            </a:extLst>
          </p:cNvPr>
          <p:cNvSpPr>
            <a:spLocks noGrp="1"/>
          </p:cNvSpPr>
          <p:nvPr>
            <p:ph type="body" sz="quarter" idx="14"/>
          </p:nvPr>
        </p:nvSpPr>
        <p:spPr>
          <a:xfrm>
            <a:off x="1689723" y="2407836"/>
            <a:ext cx="3320961" cy="469900"/>
          </a:xfrm>
        </p:spPr>
        <p:txBody>
          <a:bodyPr/>
          <a:lstStyle/>
          <a:p>
            <a:r>
              <a:rPr lang="en-US" dirty="0"/>
              <a:t>Math 6B Unit 7 Lesson 5</a:t>
            </a:r>
          </a:p>
        </p:txBody>
      </p:sp>
      <p:pic>
        <p:nvPicPr>
          <p:cNvPr id="6" name="Picture 5">
            <a:extLst>
              <a:ext uri="{FF2B5EF4-FFF2-40B4-BE49-F238E27FC236}">
                <a16:creationId xmlns:a16="http://schemas.microsoft.com/office/drawing/2014/main" id="{4BE62C69-F5BD-C0DA-76B2-4C7BAB18DEC6}"/>
              </a:ext>
            </a:extLst>
          </p:cNvPr>
          <p:cNvPicPr>
            <a:picLocks noChangeAspect="1"/>
          </p:cNvPicPr>
          <p:nvPr/>
        </p:nvPicPr>
        <p:blipFill rotWithShape="1">
          <a:blip r:embed="rId3"/>
          <a:srcRect l="18714" t="2741" r="9369" b="6168"/>
          <a:stretch/>
        </p:blipFill>
        <p:spPr>
          <a:xfrm>
            <a:off x="5102668" y="3185384"/>
            <a:ext cx="4633265" cy="3301088"/>
          </a:xfrm>
          <a:prstGeom prst="rect">
            <a:avLst/>
          </a:prstGeom>
        </p:spPr>
      </p:pic>
    </p:spTree>
    <p:extLst>
      <p:ext uri="{BB962C8B-B14F-4D97-AF65-F5344CB8AC3E}">
        <p14:creationId xmlns:p14="http://schemas.microsoft.com/office/powerpoint/2010/main" val="2957622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2AA5-579F-65F2-D4F6-00178E24FDC6}"/>
              </a:ext>
            </a:extLst>
          </p:cNvPr>
          <p:cNvSpPr>
            <a:spLocks noGrp="1"/>
          </p:cNvSpPr>
          <p:nvPr>
            <p:ph type="title"/>
          </p:nvPr>
        </p:nvSpPr>
        <p:spPr/>
        <p:txBody>
          <a:bodyPr/>
          <a:lstStyle/>
          <a:p>
            <a:r>
              <a:rPr lang="en-US" dirty="0"/>
              <a:t>Practice - GeoGebra</a:t>
            </a:r>
          </a:p>
        </p:txBody>
      </p:sp>
      <p:sp>
        <p:nvSpPr>
          <p:cNvPr id="3" name="Content Placeholder 2">
            <a:extLst>
              <a:ext uri="{FF2B5EF4-FFF2-40B4-BE49-F238E27FC236}">
                <a16:creationId xmlns:a16="http://schemas.microsoft.com/office/drawing/2014/main" id="{F78EE9A8-DB27-E201-084F-4A071AD61711}"/>
              </a:ext>
            </a:extLst>
          </p:cNvPr>
          <p:cNvSpPr>
            <a:spLocks noGrp="1"/>
          </p:cNvSpPr>
          <p:nvPr>
            <p:ph idx="1"/>
          </p:nvPr>
        </p:nvSpPr>
        <p:spPr/>
        <p:txBody>
          <a:bodyPr vert="horz" lIns="91440" tIns="45720" rIns="91440" bIns="45720" rtlCol="0" anchor="t">
            <a:normAutofit/>
          </a:bodyPr>
          <a:lstStyle/>
          <a:p>
            <a:r>
              <a:rPr lang="en-US" sz="2700" b="1" dirty="0"/>
              <a:t>Calculating the Surface Area of Prisms Using Nets: </a:t>
            </a:r>
            <a:r>
              <a:rPr lang="en-US" sz="2700" dirty="0">
                <a:ea typeface="+mn-lt"/>
                <a:cs typeface="+mn-lt"/>
                <a:hlinkClick r:id="rId2"/>
              </a:rPr>
              <a:t>https://www.geogebra.org/m/vsqpg8se</a:t>
            </a:r>
            <a:r>
              <a:rPr lang="en-US" sz="2700" dirty="0">
                <a:ea typeface="+mn-lt"/>
                <a:cs typeface="+mn-lt"/>
              </a:rPr>
              <a:t> </a:t>
            </a:r>
            <a:endParaRPr lang="en-US" dirty="0">
              <a:ea typeface="+mn-lt"/>
              <a:cs typeface="+mn-lt"/>
            </a:endParaRPr>
          </a:p>
          <a:p>
            <a:pPr marL="0" indent="0">
              <a:buNone/>
            </a:pPr>
            <a:br>
              <a:rPr lang="en-US" dirty="0"/>
            </a:br>
            <a:endParaRPr lang="en-US" dirty="0"/>
          </a:p>
          <a:p>
            <a:endParaRPr lang="en-US" dirty="0"/>
          </a:p>
        </p:txBody>
      </p:sp>
      <p:pic>
        <p:nvPicPr>
          <p:cNvPr id="4" name="Picture 3" descr="A screenshot of a math game&#10;&#10;Description automatically generated">
            <a:extLst>
              <a:ext uri="{FF2B5EF4-FFF2-40B4-BE49-F238E27FC236}">
                <a16:creationId xmlns:a16="http://schemas.microsoft.com/office/drawing/2014/main" id="{7FE350D0-D75A-9BC0-7F65-7C1EB8D1169C}"/>
              </a:ext>
            </a:extLst>
          </p:cNvPr>
          <p:cNvPicPr>
            <a:picLocks noChangeAspect="1"/>
          </p:cNvPicPr>
          <p:nvPr/>
        </p:nvPicPr>
        <p:blipFill>
          <a:blip r:embed="rId3"/>
          <a:stretch>
            <a:fillRect/>
          </a:stretch>
        </p:blipFill>
        <p:spPr>
          <a:xfrm>
            <a:off x="3244970" y="3309488"/>
            <a:ext cx="5256363" cy="3157628"/>
          </a:xfrm>
          <a:prstGeom prst="rect">
            <a:avLst/>
          </a:prstGeom>
        </p:spPr>
      </p:pic>
    </p:spTree>
    <p:extLst>
      <p:ext uri="{BB962C8B-B14F-4D97-AF65-F5344CB8AC3E}">
        <p14:creationId xmlns:p14="http://schemas.microsoft.com/office/powerpoint/2010/main" val="551205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13E83-796E-5693-A695-2512B3BBBD3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700"/>
              <a:t>Surface Area of Rectangular Prisms - Key Points</a:t>
            </a:r>
          </a:p>
        </p:txBody>
      </p:sp>
      <p:graphicFrame>
        <p:nvGraphicFramePr>
          <p:cNvPr id="8" name="Content Placeholder 3">
            <a:extLst>
              <a:ext uri="{FF2B5EF4-FFF2-40B4-BE49-F238E27FC236}">
                <a16:creationId xmlns:a16="http://schemas.microsoft.com/office/drawing/2014/main" id="{7EA1A46D-CB4B-FF8A-8315-18085E736F64}"/>
              </a:ext>
            </a:extLst>
          </p:cNvPr>
          <p:cNvGraphicFramePr>
            <a:graphicFrameLocks noGrp="1"/>
          </p:cNvGraphicFramePr>
          <p:nvPr>
            <p:ph idx="1"/>
            <p:extLst>
              <p:ext uri="{D42A27DB-BD31-4B8C-83A1-F6EECF244321}">
                <p14:modId xmlns:p14="http://schemas.microsoft.com/office/powerpoint/2010/main" val="102792871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6837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42A569F-E1E7-76CD-F031-536BB49163D5}"/>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Surface area is the total area of all the faces or surfaces of a 3D shape.</a:t>
            </a:r>
          </a:p>
          <a:p>
            <a:r>
              <a:rPr lang="en-US"/>
              <a:t>In rectangular prisms, the surface area can be found by adding up the area of all the faces.</a:t>
            </a:r>
          </a:p>
        </p:txBody>
      </p:sp>
      <p:sp>
        <p:nvSpPr>
          <p:cNvPr id="2" name="Title 1">
            <a:extLst>
              <a:ext uri="{FF2B5EF4-FFF2-40B4-BE49-F238E27FC236}">
                <a16:creationId xmlns:a16="http://schemas.microsoft.com/office/drawing/2014/main" id="{BB39E15A-53C4-F94E-A3C7-8C92694A8E1C}"/>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Surface Area?</a:t>
            </a:r>
          </a:p>
        </p:txBody>
      </p:sp>
      <p:pic>
        <p:nvPicPr>
          <p:cNvPr id="11" name="Content Placeholder 10">
            <a:extLst>
              <a:ext uri="{FF2B5EF4-FFF2-40B4-BE49-F238E27FC236}">
                <a16:creationId xmlns:a16="http://schemas.microsoft.com/office/drawing/2014/main" id="{9E5DE404-AC92-493C-BC92-302F05630CFD}"/>
              </a:ext>
            </a:extLst>
          </p:cNvPr>
          <p:cNvPicPr>
            <a:picLocks noGrp="1" noChangeAspect="1"/>
          </p:cNvPicPr>
          <p:nvPr>
            <p:ph sz="half" idx="13"/>
          </p:nvPr>
        </p:nvPicPr>
        <p:blipFill>
          <a:blip r:embed="rId3"/>
          <a:stretch>
            <a:fillRect/>
          </a:stretch>
        </p:blipFill>
        <p:spPr>
          <a:xfrm>
            <a:off x="6835909" y="2694561"/>
            <a:ext cx="4440311" cy="2906966"/>
          </a:xfrm>
          <a:prstGeom prst="rect">
            <a:avLst/>
          </a:prstGeom>
        </p:spPr>
      </p:pic>
    </p:spTree>
    <p:extLst>
      <p:ext uri="{BB962C8B-B14F-4D97-AF65-F5344CB8AC3E}">
        <p14:creationId xmlns:p14="http://schemas.microsoft.com/office/powerpoint/2010/main" val="70736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39554-C40F-1CF5-F0F5-CDFB98FD5928}"/>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700"/>
              <a:t>Calculating Surface Area of Rectangular Prisms</a:t>
            </a:r>
          </a:p>
        </p:txBody>
      </p:sp>
      <p:graphicFrame>
        <p:nvGraphicFramePr>
          <p:cNvPr id="8" name="Content Placeholder 3">
            <a:extLst>
              <a:ext uri="{FF2B5EF4-FFF2-40B4-BE49-F238E27FC236}">
                <a16:creationId xmlns:a16="http://schemas.microsoft.com/office/drawing/2014/main" id="{E10A93DA-08C1-4B77-6C73-A29D05B78719}"/>
              </a:ext>
            </a:extLst>
          </p:cNvPr>
          <p:cNvGraphicFramePr>
            <a:graphicFrameLocks noGrp="1"/>
          </p:cNvGraphicFramePr>
          <p:nvPr>
            <p:ph idx="1"/>
            <p:extLst>
              <p:ext uri="{D42A27DB-BD31-4B8C-83A1-F6EECF244321}">
                <p14:modId xmlns:p14="http://schemas.microsoft.com/office/powerpoint/2010/main" val="33243856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5349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A804-0669-6316-B2BF-A23845F1289A}"/>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400"/>
              <a:t>Example: Finding Surface Area of a Rectangular Prism</a:t>
            </a:r>
          </a:p>
        </p:txBody>
      </p:sp>
      <p:graphicFrame>
        <p:nvGraphicFramePr>
          <p:cNvPr id="8" name="Content Placeholder 3">
            <a:extLst>
              <a:ext uri="{FF2B5EF4-FFF2-40B4-BE49-F238E27FC236}">
                <a16:creationId xmlns:a16="http://schemas.microsoft.com/office/drawing/2014/main" id="{5ACEA2D3-4D87-2829-E0E8-622EBC77C26A}"/>
              </a:ext>
            </a:extLst>
          </p:cNvPr>
          <p:cNvGraphicFramePr>
            <a:graphicFrameLocks noGrp="1"/>
          </p:cNvGraphicFramePr>
          <p:nvPr>
            <p:ph idx="1"/>
            <p:extLst>
              <p:ext uri="{D42A27DB-BD31-4B8C-83A1-F6EECF244321}">
                <p14:modId xmlns:p14="http://schemas.microsoft.com/office/powerpoint/2010/main" val="1046852772"/>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9173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2C740F-FBAB-2329-87D6-8B601F77D879}"/>
              </a:ext>
            </a:extLst>
          </p:cNvPr>
          <p:cNvSpPr>
            <a:spLocks noGrp="1"/>
          </p:cNvSpPr>
          <p:nvPr>
            <p:ph sz="half" idx="1"/>
          </p:nvPr>
        </p:nvSpPr>
        <p:spPr>
          <a:xfrm>
            <a:off x="408562" y="2024408"/>
            <a:ext cx="11537004" cy="1613737"/>
          </a:xfrm>
        </p:spPr>
        <p:txBody>
          <a:bodyPr vert="horz" lIns="91440" tIns="45720" rIns="91440" bIns="45720" rtlCol="0">
            <a:normAutofit/>
          </a:bodyPr>
          <a:lstStyle/>
          <a:p>
            <a:r>
              <a:rPr lang="en-US" sz="2800" dirty="0"/>
              <a:t>Find the surface area of a rectangular prism with length </a:t>
            </a:r>
            <a:r>
              <a:rPr lang="en-US" sz="2800" b="1" dirty="0"/>
              <a:t>6</a:t>
            </a:r>
            <a:r>
              <a:rPr lang="en-US" sz="2800" dirty="0"/>
              <a:t> cm, width </a:t>
            </a:r>
            <a:r>
              <a:rPr lang="en-US" sz="2800" b="1" dirty="0"/>
              <a:t>4</a:t>
            </a:r>
            <a:r>
              <a:rPr lang="en-US" sz="2800" dirty="0"/>
              <a:t> cm, and height </a:t>
            </a:r>
            <a:r>
              <a:rPr lang="en-US" sz="2800" b="1" dirty="0"/>
              <a:t>8</a:t>
            </a:r>
            <a:r>
              <a:rPr lang="en-US" sz="2800" dirty="0"/>
              <a:t> cm.</a:t>
            </a:r>
          </a:p>
        </p:txBody>
      </p:sp>
      <p:sp>
        <p:nvSpPr>
          <p:cNvPr id="2" name="Title 1">
            <a:extLst>
              <a:ext uri="{FF2B5EF4-FFF2-40B4-BE49-F238E27FC236}">
                <a16:creationId xmlns:a16="http://schemas.microsoft.com/office/drawing/2014/main" id="{5088C06E-389D-B1B8-2417-F480E4E5445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Problems</a:t>
            </a:r>
          </a:p>
        </p:txBody>
      </p:sp>
      <p:pic>
        <p:nvPicPr>
          <p:cNvPr id="7" name="Content Placeholder 6">
            <a:extLst>
              <a:ext uri="{FF2B5EF4-FFF2-40B4-BE49-F238E27FC236}">
                <a16:creationId xmlns:a16="http://schemas.microsoft.com/office/drawing/2014/main" id="{28B987F3-5E75-4FE2-E7E8-FD3DDE754C97}"/>
              </a:ext>
            </a:extLst>
          </p:cNvPr>
          <p:cNvPicPr>
            <a:picLocks noChangeAspect="1"/>
          </p:cNvPicPr>
          <p:nvPr/>
        </p:nvPicPr>
        <p:blipFill rotWithShape="1">
          <a:blip r:embed="rId3"/>
          <a:srcRect l="11358" t="10282" r="18242" b="4433"/>
          <a:stretch/>
        </p:blipFill>
        <p:spPr>
          <a:xfrm>
            <a:off x="3505200" y="3638145"/>
            <a:ext cx="5181600" cy="2934577"/>
          </a:xfrm>
          <a:prstGeom prst="rect">
            <a:avLst/>
          </a:prstGeom>
          <a:noFill/>
        </p:spPr>
      </p:pic>
    </p:spTree>
    <p:extLst>
      <p:ext uri="{BB962C8B-B14F-4D97-AF65-F5344CB8AC3E}">
        <p14:creationId xmlns:p14="http://schemas.microsoft.com/office/powerpoint/2010/main" val="687003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2C740F-FBAB-2329-87D6-8B601F77D879}"/>
              </a:ext>
            </a:extLst>
          </p:cNvPr>
          <p:cNvSpPr>
            <a:spLocks noGrp="1"/>
          </p:cNvSpPr>
          <p:nvPr>
            <p:ph sz="half" idx="1"/>
          </p:nvPr>
        </p:nvSpPr>
        <p:spPr>
          <a:xfrm>
            <a:off x="408562" y="2024408"/>
            <a:ext cx="11537004" cy="1613737"/>
          </a:xfrm>
        </p:spPr>
        <p:txBody>
          <a:bodyPr vert="horz" lIns="91440" tIns="45720" rIns="91440" bIns="45720" rtlCol="0">
            <a:normAutofit/>
          </a:bodyPr>
          <a:lstStyle/>
          <a:p>
            <a:r>
              <a:rPr lang="en-US" sz="2800" dirty="0"/>
              <a:t>Find the surface area of a rectangular prism with length </a:t>
            </a:r>
            <a:r>
              <a:rPr lang="en-US" sz="2800" b="1" dirty="0"/>
              <a:t>10</a:t>
            </a:r>
            <a:r>
              <a:rPr lang="en-US" sz="2800" dirty="0"/>
              <a:t> cm, width </a:t>
            </a:r>
            <a:r>
              <a:rPr lang="en-US" sz="2800" b="1" dirty="0"/>
              <a:t>2</a:t>
            </a:r>
            <a:r>
              <a:rPr lang="en-US" sz="2800" dirty="0"/>
              <a:t> cm, and height </a:t>
            </a:r>
            <a:r>
              <a:rPr lang="en-US" sz="2800" b="1" dirty="0"/>
              <a:t>3</a:t>
            </a:r>
            <a:r>
              <a:rPr lang="en-US" sz="2800" dirty="0"/>
              <a:t> cm.</a:t>
            </a:r>
          </a:p>
        </p:txBody>
      </p:sp>
      <p:sp>
        <p:nvSpPr>
          <p:cNvPr id="2" name="Title 1">
            <a:extLst>
              <a:ext uri="{FF2B5EF4-FFF2-40B4-BE49-F238E27FC236}">
                <a16:creationId xmlns:a16="http://schemas.microsoft.com/office/drawing/2014/main" id="{5088C06E-389D-B1B8-2417-F480E4E5445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Problems</a:t>
            </a:r>
          </a:p>
        </p:txBody>
      </p:sp>
      <p:pic>
        <p:nvPicPr>
          <p:cNvPr id="7" name="Content Placeholder 6">
            <a:extLst>
              <a:ext uri="{FF2B5EF4-FFF2-40B4-BE49-F238E27FC236}">
                <a16:creationId xmlns:a16="http://schemas.microsoft.com/office/drawing/2014/main" id="{28B987F3-5E75-4FE2-E7E8-FD3DDE754C97}"/>
              </a:ext>
            </a:extLst>
          </p:cNvPr>
          <p:cNvPicPr>
            <a:picLocks noChangeAspect="1"/>
          </p:cNvPicPr>
          <p:nvPr/>
        </p:nvPicPr>
        <p:blipFill rotWithShape="1">
          <a:blip r:embed="rId3"/>
          <a:srcRect l="11358" t="10282" r="18242" b="4433"/>
          <a:stretch/>
        </p:blipFill>
        <p:spPr>
          <a:xfrm>
            <a:off x="3505200" y="3638145"/>
            <a:ext cx="5181600" cy="2934577"/>
          </a:xfrm>
          <a:prstGeom prst="rect">
            <a:avLst/>
          </a:prstGeom>
          <a:noFill/>
        </p:spPr>
      </p:pic>
    </p:spTree>
    <p:extLst>
      <p:ext uri="{BB962C8B-B14F-4D97-AF65-F5344CB8AC3E}">
        <p14:creationId xmlns:p14="http://schemas.microsoft.com/office/powerpoint/2010/main" val="233842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B62F-4771-8AD9-911A-937E8F88EA87}"/>
              </a:ext>
            </a:extLst>
          </p:cNvPr>
          <p:cNvSpPr>
            <a:spLocks noGrp="1"/>
          </p:cNvSpPr>
          <p:nvPr>
            <p:ph type="title"/>
          </p:nvPr>
        </p:nvSpPr>
        <p:spPr/>
        <p:txBody>
          <a:bodyPr/>
          <a:lstStyle/>
          <a:p>
            <a:r>
              <a:rPr lang="en-US" dirty="0"/>
              <a:t>Using a Net</a:t>
            </a:r>
          </a:p>
        </p:txBody>
      </p:sp>
      <p:pic>
        <p:nvPicPr>
          <p:cNvPr id="5" name="Picture 4" descr="A screenshot of a math problem&#10;&#10;Description automatically generated">
            <a:extLst>
              <a:ext uri="{FF2B5EF4-FFF2-40B4-BE49-F238E27FC236}">
                <a16:creationId xmlns:a16="http://schemas.microsoft.com/office/drawing/2014/main" id="{A7D8B819-77EA-F9C2-4624-EE034839F69E}"/>
              </a:ext>
            </a:extLst>
          </p:cNvPr>
          <p:cNvPicPr>
            <a:picLocks noChangeAspect="1"/>
          </p:cNvPicPr>
          <p:nvPr/>
        </p:nvPicPr>
        <p:blipFill>
          <a:blip r:embed="rId2"/>
          <a:stretch>
            <a:fillRect/>
          </a:stretch>
        </p:blipFill>
        <p:spPr>
          <a:xfrm>
            <a:off x="1501715" y="1929892"/>
            <a:ext cx="9447362" cy="4766633"/>
          </a:xfrm>
          <a:prstGeom prst="rect">
            <a:avLst/>
          </a:prstGeom>
        </p:spPr>
      </p:pic>
    </p:spTree>
    <p:extLst>
      <p:ext uri="{BB962C8B-B14F-4D97-AF65-F5344CB8AC3E}">
        <p14:creationId xmlns:p14="http://schemas.microsoft.com/office/powerpoint/2010/main" val="680443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02F9-2F05-64FE-EBBB-81C4ED3EFA0C}"/>
              </a:ext>
            </a:extLst>
          </p:cNvPr>
          <p:cNvSpPr>
            <a:spLocks noGrp="1"/>
          </p:cNvSpPr>
          <p:nvPr>
            <p:ph type="title"/>
          </p:nvPr>
        </p:nvSpPr>
        <p:spPr/>
        <p:txBody>
          <a:bodyPr/>
          <a:lstStyle/>
          <a:p>
            <a:r>
              <a:rPr lang="en-US" dirty="0"/>
              <a:t>Practice</a:t>
            </a:r>
          </a:p>
        </p:txBody>
      </p:sp>
      <p:pic>
        <p:nvPicPr>
          <p:cNvPr id="4" name="Picture 3">
            <a:extLst>
              <a:ext uri="{FF2B5EF4-FFF2-40B4-BE49-F238E27FC236}">
                <a16:creationId xmlns:a16="http://schemas.microsoft.com/office/drawing/2014/main" id="{83FABDF3-5C1E-6E68-71A4-B604BAA2593B}"/>
              </a:ext>
            </a:extLst>
          </p:cNvPr>
          <p:cNvPicPr>
            <a:picLocks noChangeAspect="1"/>
          </p:cNvPicPr>
          <p:nvPr/>
        </p:nvPicPr>
        <p:blipFill>
          <a:blip r:embed="rId2"/>
          <a:stretch>
            <a:fillRect/>
          </a:stretch>
        </p:blipFill>
        <p:spPr>
          <a:xfrm>
            <a:off x="4683480" y="770326"/>
            <a:ext cx="6811834" cy="5572107"/>
          </a:xfrm>
          <a:prstGeom prst="rect">
            <a:avLst/>
          </a:prstGeom>
        </p:spPr>
      </p:pic>
    </p:spTree>
    <p:extLst>
      <p:ext uri="{BB962C8B-B14F-4D97-AF65-F5344CB8AC3E}">
        <p14:creationId xmlns:p14="http://schemas.microsoft.com/office/powerpoint/2010/main" val="157819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F6BC4-3B34-003F-6A45-D01D638EA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D7642-8A10-3BAD-03C5-0FEF8FFD106C}"/>
              </a:ext>
            </a:extLst>
          </p:cNvPr>
          <p:cNvSpPr>
            <a:spLocks noGrp="1"/>
          </p:cNvSpPr>
          <p:nvPr>
            <p:ph type="title"/>
          </p:nvPr>
        </p:nvSpPr>
        <p:spPr>
          <a:xfrm>
            <a:off x="914400" y="4805081"/>
            <a:ext cx="7397087" cy="1527479"/>
          </a:xfrm>
        </p:spPr>
        <p:txBody>
          <a:bodyPr vert="horz" lIns="91440" tIns="45720" rIns="91440" bIns="45720" rtlCol="0" anchor="ctr">
            <a:normAutofit/>
          </a:bodyPr>
          <a:lstStyle/>
          <a:p>
            <a:r>
              <a:rPr lang="en-US" sz="4400">
                <a:solidFill>
                  <a:srgbClr val="FFFFFF"/>
                </a:solidFill>
              </a:rPr>
              <a:t>Answer</a:t>
            </a:r>
          </a:p>
        </p:txBody>
      </p:sp>
      <p:pic>
        <p:nvPicPr>
          <p:cNvPr id="3" name="Picture 2" descr="A math problem with numbers and equations&#10;&#10;Description automatically generated">
            <a:extLst>
              <a:ext uri="{FF2B5EF4-FFF2-40B4-BE49-F238E27FC236}">
                <a16:creationId xmlns:a16="http://schemas.microsoft.com/office/drawing/2014/main" id="{EAF33391-0243-9762-3BB9-7EEFBF787163}"/>
              </a:ext>
            </a:extLst>
          </p:cNvPr>
          <p:cNvPicPr>
            <a:picLocks noChangeAspect="1"/>
          </p:cNvPicPr>
          <p:nvPr/>
        </p:nvPicPr>
        <p:blipFill>
          <a:blip r:embed="rId2"/>
          <a:stretch>
            <a:fillRect/>
          </a:stretch>
        </p:blipFill>
        <p:spPr>
          <a:xfrm>
            <a:off x="1298159" y="688489"/>
            <a:ext cx="9595682" cy="3091942"/>
          </a:xfrm>
          <a:prstGeom prst="rect">
            <a:avLst/>
          </a:prstGeom>
        </p:spPr>
      </p:pic>
    </p:spTree>
    <p:extLst>
      <p:ext uri="{BB962C8B-B14F-4D97-AF65-F5344CB8AC3E}">
        <p14:creationId xmlns:p14="http://schemas.microsoft.com/office/powerpoint/2010/main" val="601948996"/>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EBEF6C2-B873-4885-93A6-830121DDD2F2}">
  <ds:schemaRefs>
    <ds:schemaRef ds:uri="http://schemas.microsoft.com/sharepoint/v3/contenttype/forms"/>
  </ds:schemaRefs>
</ds:datastoreItem>
</file>

<file path=customXml/itemProps2.xml><?xml version="1.0" encoding="utf-8"?>
<ds:datastoreItem xmlns:ds="http://schemas.openxmlformats.org/officeDocument/2006/customXml" ds:itemID="{8924AF26-56A8-4F1D-BB8C-AA4C24523B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C33CC8-E220-4847-AFAE-601CD4198264}">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Pearson Theme</Template>
  <TotalTime>88</TotalTime>
  <Words>761</Words>
  <Application>Microsoft Office PowerPoint</Application>
  <PresentationFormat>Widescreen</PresentationFormat>
  <Paragraphs>46</Paragraphs>
  <Slides>12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Open Sans Light</vt:lpstr>
      <vt:lpstr>Open Sans Semibold</vt:lpstr>
      <vt:lpstr>Pearson Theme</vt:lpstr>
      <vt:lpstr>PowerPoint Presentation</vt:lpstr>
      <vt:lpstr>What is Surface Area?</vt:lpstr>
      <vt:lpstr>Calculating Surface Area of Rectangular Prisms</vt:lpstr>
      <vt:lpstr>Example: Finding Surface Area of a Rectangular Prism</vt:lpstr>
      <vt:lpstr>Practice Problems</vt:lpstr>
      <vt:lpstr>Practice Problems</vt:lpstr>
      <vt:lpstr>Using a Net</vt:lpstr>
      <vt:lpstr>Practice</vt:lpstr>
      <vt:lpstr>Answer</vt:lpstr>
      <vt:lpstr>Practice - GeoGebra</vt:lpstr>
      <vt:lpstr>Surface Area of Rectangular Prisms - 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34</cp:revision>
  <dcterms:created xsi:type="dcterms:W3CDTF">2024-01-18T17:22:37Z</dcterms:created>
  <dcterms:modified xsi:type="dcterms:W3CDTF">2024-01-31T15:46:36Z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