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0"/>
  </p:notesMasterIdLst>
  <p:sldIdLst>
    <p:sldId id="256" r:id="rId5"/>
    <p:sldId id="262" r:id="rId6"/>
    <p:sldId id="258" r:id="rId7"/>
    <p:sldId id="259" r:id="rId8"/>
    <p:sldId id="263" r:id="rId9"/>
    <p:sldId id="260" r:id="rId10"/>
    <p:sldId id="266" r:id="rId11"/>
    <p:sldId id="264" r:id="rId12"/>
    <p:sldId id="265" r:id="rId13"/>
    <p:sldId id="267" r:id="rId14"/>
    <p:sldId id="269" r:id="rId15"/>
    <p:sldId id="268" r:id="rId16"/>
    <p:sldId id="270" r:id="rId17"/>
    <p:sldId id="271"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302A3-73BA-461A-9E76-F83FDD987FE9}" v="3" dt="2024-01-22T20:11:06.580"/>
    <p1510:client id="{AEA3D9A1-0F5B-C9EA-C014-9E596456E6E1}" v="115" dt="2024-01-22T20:07:03.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2127" autoAdjust="0"/>
  </p:normalViewPr>
  <p:slideViewPr>
    <p:cSldViewPr snapToGrid="0">
      <p:cViewPr varScale="1">
        <p:scale>
          <a:sx n="105" d="100"/>
          <a:sy n="105" d="100"/>
        </p:scale>
        <p:origin x="38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www.geogebra.org/m/actbqhcj" TargetMode="External"/><Relationship Id="rId7" Type="http://schemas.openxmlformats.org/officeDocument/2006/relationships/image" Target="../media/image74.svg"/><Relationship Id="rId2" Type="http://schemas.openxmlformats.org/officeDocument/2006/relationships/hyperlink" Target="https://www.geogebra.org/m/UaMEvgyH" TargetMode="External"/><Relationship Id="rId1" Type="http://schemas.openxmlformats.org/officeDocument/2006/relationships/hyperlink" Target="https://www.geogebra.org/m/zdkqapac" TargetMode="Externa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hyperlink" Target="https://www.geogebra.org/m/zdkqapac" TargetMode="External"/><Relationship Id="rId7" Type="http://schemas.openxmlformats.org/officeDocument/2006/relationships/image" Target="../media/image75.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hyperlink" Target="https://www.geogebra.org/m/UaMEvgyH" TargetMode="External"/><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hyperlink" Target="https://www.geogebra.org/m/actbqhcj"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7FEE4-853B-41D6-A35A-A1CE90745B86}"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311356E0-D488-4F7C-816C-8BA570202349}">
      <dgm:prSet custT="1"/>
      <dgm:spPr/>
      <dgm:t>
        <a:bodyPr/>
        <a:lstStyle/>
        <a:p>
          <a:r>
            <a:rPr lang="en-US" sz="1400" b="1" i="0">
              <a:effectLst>
                <a:outerShdw blurRad="38100" dist="38100" dir="2700000" algn="tl">
                  <a:srgbClr val="000000">
                    <a:alpha val="43137"/>
                  </a:srgbClr>
                </a:outerShdw>
              </a:effectLst>
            </a:rPr>
            <a:t>center – measure that best describes a typical value in a dataset </a:t>
          </a:r>
          <a:endParaRPr lang="en-US" sz="1400" b="1">
            <a:effectLst>
              <a:outerShdw blurRad="38100" dist="38100" dir="2700000" algn="tl">
                <a:srgbClr val="000000">
                  <a:alpha val="43137"/>
                </a:srgbClr>
              </a:outerShdw>
            </a:effectLst>
          </a:endParaRPr>
        </a:p>
      </dgm:t>
    </dgm:pt>
    <dgm:pt modelId="{721430A0-80C5-410C-8B99-BAAEC6216C0A}" type="parTrans" cxnId="{53167528-05FF-4CC1-A6D9-BA9D2970736D}">
      <dgm:prSet/>
      <dgm:spPr/>
      <dgm:t>
        <a:bodyPr/>
        <a:lstStyle/>
        <a:p>
          <a:endParaRPr lang="en-US" sz="2000" b="1">
            <a:effectLst>
              <a:outerShdw blurRad="38100" dist="38100" dir="2700000" algn="tl">
                <a:srgbClr val="000000">
                  <a:alpha val="43137"/>
                </a:srgbClr>
              </a:outerShdw>
            </a:effectLst>
          </a:endParaRPr>
        </a:p>
      </dgm:t>
    </dgm:pt>
    <dgm:pt modelId="{CCA467E9-C66D-40DC-9346-966941353BC7}" type="sibTrans" cxnId="{53167528-05FF-4CC1-A6D9-BA9D2970736D}">
      <dgm:prSet custT="1"/>
      <dgm:spPr/>
      <dgm:t>
        <a:bodyPr/>
        <a:lstStyle/>
        <a:p>
          <a:endParaRPr lang="en-US" sz="600" b="1">
            <a:effectLst>
              <a:outerShdw blurRad="38100" dist="38100" dir="2700000" algn="tl">
                <a:srgbClr val="000000">
                  <a:alpha val="43137"/>
                </a:srgbClr>
              </a:outerShdw>
            </a:effectLst>
          </a:endParaRPr>
        </a:p>
      </dgm:t>
    </dgm:pt>
    <dgm:pt modelId="{725E7988-A412-4806-B0E8-9ACA7F6DAD78}">
      <dgm:prSet custT="1"/>
      <dgm:spPr/>
      <dgm:t>
        <a:bodyPr/>
        <a:lstStyle/>
        <a:p>
          <a:r>
            <a:rPr lang="en-US" sz="1400" b="1" i="0">
              <a:effectLst>
                <a:outerShdw blurRad="38100" dist="38100" dir="2700000" algn="tl">
                  <a:srgbClr val="000000">
                    <a:alpha val="43137"/>
                  </a:srgbClr>
                </a:outerShdw>
              </a:effectLst>
            </a:rPr>
            <a:t>interquartile range (IQR) – measure of variability of a dataset that is the difference between the first quartile and third quartile </a:t>
          </a:r>
          <a:endParaRPr lang="en-US" sz="1400" b="1">
            <a:effectLst>
              <a:outerShdw blurRad="38100" dist="38100" dir="2700000" algn="tl">
                <a:srgbClr val="000000">
                  <a:alpha val="43137"/>
                </a:srgbClr>
              </a:outerShdw>
            </a:effectLst>
          </a:endParaRPr>
        </a:p>
      </dgm:t>
    </dgm:pt>
    <dgm:pt modelId="{360955F9-6675-4CAD-8967-6041F6189067}" type="parTrans" cxnId="{3735C73C-8BEC-4EFE-A485-D7758AA5773C}">
      <dgm:prSet/>
      <dgm:spPr/>
      <dgm:t>
        <a:bodyPr/>
        <a:lstStyle/>
        <a:p>
          <a:endParaRPr lang="en-US" sz="2000" b="1">
            <a:effectLst>
              <a:outerShdw blurRad="38100" dist="38100" dir="2700000" algn="tl">
                <a:srgbClr val="000000">
                  <a:alpha val="43137"/>
                </a:srgbClr>
              </a:outerShdw>
            </a:effectLst>
          </a:endParaRPr>
        </a:p>
      </dgm:t>
    </dgm:pt>
    <dgm:pt modelId="{E0A1619D-54AA-4226-8CCD-4F8E8C1BB2D3}" type="sibTrans" cxnId="{3735C73C-8BEC-4EFE-A485-D7758AA5773C}">
      <dgm:prSet custT="1"/>
      <dgm:spPr/>
      <dgm:t>
        <a:bodyPr/>
        <a:lstStyle/>
        <a:p>
          <a:endParaRPr lang="en-US" sz="600" b="1">
            <a:effectLst>
              <a:outerShdw blurRad="38100" dist="38100" dir="2700000" algn="tl">
                <a:srgbClr val="000000">
                  <a:alpha val="43137"/>
                </a:srgbClr>
              </a:outerShdw>
            </a:effectLst>
          </a:endParaRPr>
        </a:p>
      </dgm:t>
    </dgm:pt>
    <dgm:pt modelId="{E7F1042B-57AB-4C7E-913C-E25CB29EC238}">
      <dgm:prSet custT="1"/>
      <dgm:spPr/>
      <dgm:t>
        <a:bodyPr/>
        <a:lstStyle/>
        <a:p>
          <a:r>
            <a:rPr lang="en-US" sz="1400" b="1" i="0">
              <a:effectLst>
                <a:outerShdw blurRad="38100" dist="38100" dir="2700000" algn="tl">
                  <a:srgbClr val="000000">
                    <a:alpha val="43137"/>
                  </a:srgbClr>
                </a:outerShdw>
              </a:effectLst>
            </a:rPr>
            <a:t>mean – measure of center of a dataset that is the sum of the data divided by the number of data values </a:t>
          </a:r>
          <a:endParaRPr lang="en-US" sz="1400" b="1">
            <a:effectLst>
              <a:outerShdw blurRad="38100" dist="38100" dir="2700000" algn="tl">
                <a:srgbClr val="000000">
                  <a:alpha val="43137"/>
                </a:srgbClr>
              </a:outerShdw>
            </a:effectLst>
          </a:endParaRPr>
        </a:p>
      </dgm:t>
    </dgm:pt>
    <dgm:pt modelId="{0EDF58A2-B1B6-4A39-8196-5FA2E226AEF7}" type="parTrans" cxnId="{A45ECA2C-C2ED-49D0-8480-4BAA8649A6C3}">
      <dgm:prSet/>
      <dgm:spPr/>
      <dgm:t>
        <a:bodyPr/>
        <a:lstStyle/>
        <a:p>
          <a:endParaRPr lang="en-US" sz="2000" b="1">
            <a:effectLst>
              <a:outerShdw blurRad="38100" dist="38100" dir="2700000" algn="tl">
                <a:srgbClr val="000000">
                  <a:alpha val="43137"/>
                </a:srgbClr>
              </a:outerShdw>
            </a:effectLst>
          </a:endParaRPr>
        </a:p>
      </dgm:t>
    </dgm:pt>
    <dgm:pt modelId="{E264E509-C7E6-48F6-B2E2-AD0FDD2B93C7}" type="sibTrans" cxnId="{A45ECA2C-C2ED-49D0-8480-4BAA8649A6C3}">
      <dgm:prSet custT="1"/>
      <dgm:spPr/>
      <dgm:t>
        <a:bodyPr/>
        <a:lstStyle/>
        <a:p>
          <a:endParaRPr lang="en-US" sz="600" b="1">
            <a:effectLst>
              <a:outerShdw blurRad="38100" dist="38100" dir="2700000" algn="tl">
                <a:srgbClr val="000000">
                  <a:alpha val="43137"/>
                </a:srgbClr>
              </a:outerShdw>
            </a:effectLst>
          </a:endParaRPr>
        </a:p>
      </dgm:t>
    </dgm:pt>
    <dgm:pt modelId="{B54D786D-4984-49B8-8BE1-E54BBAB0E69B}">
      <dgm:prSet custT="1"/>
      <dgm:spPr/>
      <dgm:t>
        <a:bodyPr/>
        <a:lstStyle/>
        <a:p>
          <a:r>
            <a:rPr lang="en-US" sz="1400" b="1" i="0">
              <a:effectLst>
                <a:outerShdw blurRad="38100" dist="38100" dir="2700000" algn="tl">
                  <a:srgbClr val="000000">
                    <a:alpha val="43137"/>
                  </a:srgbClr>
                </a:outerShdw>
              </a:effectLst>
            </a:rPr>
            <a:t>median – measure of center of a dataset that is the middle value when ordered from least to greatest </a:t>
          </a:r>
          <a:endParaRPr lang="en-US" sz="1400" b="1">
            <a:effectLst>
              <a:outerShdw blurRad="38100" dist="38100" dir="2700000" algn="tl">
                <a:srgbClr val="000000">
                  <a:alpha val="43137"/>
                </a:srgbClr>
              </a:outerShdw>
            </a:effectLst>
          </a:endParaRPr>
        </a:p>
      </dgm:t>
    </dgm:pt>
    <dgm:pt modelId="{EB01BECC-9095-4A70-B500-FB11E2FE23D6}" type="parTrans" cxnId="{0B8FED69-2DF8-43A3-BD3D-94AB31A0D6D7}">
      <dgm:prSet/>
      <dgm:spPr/>
      <dgm:t>
        <a:bodyPr/>
        <a:lstStyle/>
        <a:p>
          <a:endParaRPr lang="en-US" sz="2000" b="1">
            <a:effectLst>
              <a:outerShdw blurRad="38100" dist="38100" dir="2700000" algn="tl">
                <a:srgbClr val="000000">
                  <a:alpha val="43137"/>
                </a:srgbClr>
              </a:outerShdw>
            </a:effectLst>
          </a:endParaRPr>
        </a:p>
      </dgm:t>
    </dgm:pt>
    <dgm:pt modelId="{82CC9E41-46DE-483B-94B3-FDCCA497DE74}" type="sibTrans" cxnId="{0B8FED69-2DF8-43A3-BD3D-94AB31A0D6D7}">
      <dgm:prSet custT="1"/>
      <dgm:spPr/>
      <dgm:t>
        <a:bodyPr/>
        <a:lstStyle/>
        <a:p>
          <a:endParaRPr lang="en-US" sz="600" b="1">
            <a:effectLst>
              <a:outerShdw blurRad="38100" dist="38100" dir="2700000" algn="tl">
                <a:srgbClr val="000000">
                  <a:alpha val="43137"/>
                </a:srgbClr>
              </a:outerShdw>
            </a:effectLst>
          </a:endParaRPr>
        </a:p>
      </dgm:t>
    </dgm:pt>
    <dgm:pt modelId="{1A62D49E-9F39-4420-8133-02CC6AD1CE3F}">
      <dgm:prSet custT="1"/>
      <dgm:spPr/>
      <dgm:t>
        <a:bodyPr/>
        <a:lstStyle/>
        <a:p>
          <a:r>
            <a:rPr lang="en-US" sz="1400" b="1" i="0">
              <a:effectLst>
                <a:outerShdw blurRad="38100" dist="38100" dir="2700000" algn="tl">
                  <a:srgbClr val="000000">
                    <a:alpha val="43137"/>
                  </a:srgbClr>
                </a:outerShdw>
              </a:effectLst>
            </a:rPr>
            <a:t>mode – measure of center of a dataset that is the value which appears most often </a:t>
          </a:r>
          <a:endParaRPr lang="en-US" sz="1400" b="1">
            <a:effectLst>
              <a:outerShdw blurRad="38100" dist="38100" dir="2700000" algn="tl">
                <a:srgbClr val="000000">
                  <a:alpha val="43137"/>
                </a:srgbClr>
              </a:outerShdw>
            </a:effectLst>
          </a:endParaRPr>
        </a:p>
      </dgm:t>
    </dgm:pt>
    <dgm:pt modelId="{FC34DAD6-AC8F-4DEE-8DE4-F23EDA00E6DA}" type="parTrans" cxnId="{FD1EC01B-CAFB-4FEF-9566-7CCAD72F2C08}">
      <dgm:prSet/>
      <dgm:spPr/>
      <dgm:t>
        <a:bodyPr/>
        <a:lstStyle/>
        <a:p>
          <a:endParaRPr lang="en-US" sz="2000" b="1">
            <a:effectLst>
              <a:outerShdw blurRad="38100" dist="38100" dir="2700000" algn="tl">
                <a:srgbClr val="000000">
                  <a:alpha val="43137"/>
                </a:srgbClr>
              </a:outerShdw>
            </a:effectLst>
          </a:endParaRPr>
        </a:p>
      </dgm:t>
    </dgm:pt>
    <dgm:pt modelId="{36A8B170-F406-497A-A5D5-A3A63B293B27}" type="sibTrans" cxnId="{FD1EC01B-CAFB-4FEF-9566-7CCAD72F2C08}">
      <dgm:prSet custT="1"/>
      <dgm:spPr/>
      <dgm:t>
        <a:bodyPr/>
        <a:lstStyle/>
        <a:p>
          <a:endParaRPr lang="en-US" sz="600" b="1">
            <a:effectLst>
              <a:outerShdw blurRad="38100" dist="38100" dir="2700000" algn="tl">
                <a:srgbClr val="000000">
                  <a:alpha val="43137"/>
                </a:srgbClr>
              </a:outerShdw>
            </a:effectLst>
          </a:endParaRPr>
        </a:p>
      </dgm:t>
    </dgm:pt>
    <dgm:pt modelId="{3067EB8B-82DE-4C09-A91C-E5BEE6A40058}">
      <dgm:prSet custT="1"/>
      <dgm:spPr/>
      <dgm:t>
        <a:bodyPr/>
        <a:lstStyle/>
        <a:p>
          <a:r>
            <a:rPr lang="en-US" sz="1400" b="1" i="0">
              <a:effectLst>
                <a:outerShdw blurRad="38100" dist="38100" dir="2700000" algn="tl">
                  <a:srgbClr val="000000">
                    <a:alpha val="43137"/>
                  </a:srgbClr>
                </a:outerShdw>
              </a:effectLst>
            </a:rPr>
            <a:t>mean absolute deviation (MAD) – measure of variability of a dataset that is the average distance between each data point and the mean </a:t>
          </a:r>
          <a:endParaRPr lang="en-US" sz="1400" b="1">
            <a:effectLst>
              <a:outerShdw blurRad="38100" dist="38100" dir="2700000" algn="tl">
                <a:srgbClr val="000000">
                  <a:alpha val="43137"/>
                </a:srgbClr>
              </a:outerShdw>
            </a:effectLst>
          </a:endParaRPr>
        </a:p>
      </dgm:t>
    </dgm:pt>
    <dgm:pt modelId="{EBB83233-61D3-4E43-951D-24E16AE0E5A6}" type="parTrans" cxnId="{74866B66-EAA0-4F98-84E3-7A0287D5DECA}">
      <dgm:prSet/>
      <dgm:spPr/>
      <dgm:t>
        <a:bodyPr/>
        <a:lstStyle/>
        <a:p>
          <a:endParaRPr lang="en-US" sz="2000" b="1">
            <a:effectLst>
              <a:outerShdw blurRad="38100" dist="38100" dir="2700000" algn="tl">
                <a:srgbClr val="000000">
                  <a:alpha val="43137"/>
                </a:srgbClr>
              </a:outerShdw>
            </a:effectLst>
          </a:endParaRPr>
        </a:p>
      </dgm:t>
    </dgm:pt>
    <dgm:pt modelId="{6E8719F1-660F-485C-A1E8-E10F41DD2BC7}" type="sibTrans" cxnId="{74866B66-EAA0-4F98-84E3-7A0287D5DECA}">
      <dgm:prSet custT="1"/>
      <dgm:spPr/>
      <dgm:t>
        <a:bodyPr/>
        <a:lstStyle/>
        <a:p>
          <a:endParaRPr lang="en-US" sz="600" b="1">
            <a:effectLst>
              <a:outerShdw blurRad="38100" dist="38100" dir="2700000" algn="tl">
                <a:srgbClr val="000000">
                  <a:alpha val="43137"/>
                </a:srgbClr>
              </a:outerShdw>
            </a:effectLst>
          </a:endParaRPr>
        </a:p>
      </dgm:t>
    </dgm:pt>
    <dgm:pt modelId="{6ABC6CF8-F910-4E1E-A96F-CA1230464B05}">
      <dgm:prSet custT="1"/>
      <dgm:spPr/>
      <dgm:t>
        <a:bodyPr/>
        <a:lstStyle/>
        <a:p>
          <a:r>
            <a:rPr lang="en-US" sz="1400" b="1" i="0">
              <a:effectLst>
                <a:outerShdw blurRad="38100" dist="38100" dir="2700000" algn="tl">
                  <a:srgbClr val="000000">
                    <a:alpha val="43137"/>
                  </a:srgbClr>
                </a:outerShdw>
              </a:effectLst>
            </a:rPr>
            <a:t>range – measure of variability of a dataset that is the difference between the minimum and maximum values </a:t>
          </a:r>
          <a:endParaRPr lang="en-US" sz="1400" b="1">
            <a:effectLst>
              <a:outerShdw blurRad="38100" dist="38100" dir="2700000" algn="tl">
                <a:srgbClr val="000000">
                  <a:alpha val="43137"/>
                </a:srgbClr>
              </a:outerShdw>
            </a:effectLst>
          </a:endParaRPr>
        </a:p>
      </dgm:t>
    </dgm:pt>
    <dgm:pt modelId="{C16F1A61-9461-486C-B502-76BB8CC0168C}" type="parTrans" cxnId="{2308C0FA-1074-4123-AE51-43AB05829B0E}">
      <dgm:prSet/>
      <dgm:spPr/>
      <dgm:t>
        <a:bodyPr/>
        <a:lstStyle/>
        <a:p>
          <a:endParaRPr lang="en-US" sz="2000" b="1">
            <a:effectLst>
              <a:outerShdw blurRad="38100" dist="38100" dir="2700000" algn="tl">
                <a:srgbClr val="000000">
                  <a:alpha val="43137"/>
                </a:srgbClr>
              </a:outerShdw>
            </a:effectLst>
          </a:endParaRPr>
        </a:p>
      </dgm:t>
    </dgm:pt>
    <dgm:pt modelId="{A58494B6-4AFF-4609-B0C4-AB087A58395F}" type="sibTrans" cxnId="{2308C0FA-1074-4123-AE51-43AB05829B0E}">
      <dgm:prSet custT="1"/>
      <dgm:spPr/>
      <dgm:t>
        <a:bodyPr/>
        <a:lstStyle/>
        <a:p>
          <a:endParaRPr lang="en-US" sz="600" b="1">
            <a:effectLst>
              <a:outerShdw blurRad="38100" dist="38100" dir="2700000" algn="tl">
                <a:srgbClr val="000000">
                  <a:alpha val="43137"/>
                </a:srgbClr>
              </a:outerShdw>
            </a:effectLst>
          </a:endParaRPr>
        </a:p>
      </dgm:t>
    </dgm:pt>
    <dgm:pt modelId="{55AB7774-B8D6-459B-9B6F-92F99B4C26A6}">
      <dgm:prSet custT="1"/>
      <dgm:spPr/>
      <dgm:t>
        <a:bodyPr/>
        <a:lstStyle/>
        <a:p>
          <a:r>
            <a:rPr lang="en-US" sz="1400" b="1" i="0">
              <a:effectLst>
                <a:outerShdw blurRad="38100" dist="38100" dir="2700000" algn="tl">
                  <a:srgbClr val="000000">
                    <a:alpha val="43137"/>
                  </a:srgbClr>
                </a:outerShdw>
              </a:effectLst>
            </a:rPr>
            <a:t>variability – measure of how spread out the values of a dataset are •</a:t>
          </a:r>
          <a:endParaRPr lang="en-US" sz="1400" b="1">
            <a:effectLst>
              <a:outerShdw blurRad="38100" dist="38100" dir="2700000" algn="tl">
                <a:srgbClr val="000000">
                  <a:alpha val="43137"/>
                </a:srgbClr>
              </a:outerShdw>
            </a:effectLst>
          </a:endParaRPr>
        </a:p>
      </dgm:t>
    </dgm:pt>
    <dgm:pt modelId="{57C0F6D0-E334-496C-8431-5C9974940126}" type="parTrans" cxnId="{7E5D7938-DBE9-4FED-871D-A02E4F58DE4F}">
      <dgm:prSet/>
      <dgm:spPr/>
      <dgm:t>
        <a:bodyPr/>
        <a:lstStyle/>
        <a:p>
          <a:endParaRPr lang="en-US" sz="2000" b="1">
            <a:effectLst>
              <a:outerShdw blurRad="38100" dist="38100" dir="2700000" algn="tl">
                <a:srgbClr val="000000">
                  <a:alpha val="43137"/>
                </a:srgbClr>
              </a:outerShdw>
            </a:effectLst>
          </a:endParaRPr>
        </a:p>
      </dgm:t>
    </dgm:pt>
    <dgm:pt modelId="{49B38863-CA97-4854-8D99-AEFB538245A1}" type="sibTrans" cxnId="{7E5D7938-DBE9-4FED-871D-A02E4F58DE4F}">
      <dgm:prSet/>
      <dgm:spPr/>
      <dgm:t>
        <a:bodyPr/>
        <a:lstStyle/>
        <a:p>
          <a:endParaRPr lang="en-US" sz="2000" b="1">
            <a:effectLst>
              <a:outerShdw blurRad="38100" dist="38100" dir="2700000" algn="tl">
                <a:srgbClr val="000000">
                  <a:alpha val="43137"/>
                </a:srgbClr>
              </a:outerShdw>
            </a:effectLst>
          </a:endParaRPr>
        </a:p>
      </dgm:t>
    </dgm:pt>
    <dgm:pt modelId="{6C997F37-5002-45E5-B6EF-67DD598C1F18}" type="pres">
      <dgm:prSet presAssocID="{9F57FEE4-853B-41D6-A35A-A1CE90745B86}" presName="Name0" presStyleCnt="0">
        <dgm:presLayoutVars>
          <dgm:dir/>
          <dgm:resizeHandles val="exact"/>
        </dgm:presLayoutVars>
      </dgm:prSet>
      <dgm:spPr/>
    </dgm:pt>
    <dgm:pt modelId="{73432DCC-D5AB-4492-B566-A90EB3A86216}" type="pres">
      <dgm:prSet presAssocID="{311356E0-D488-4F7C-816C-8BA570202349}" presName="node" presStyleLbl="node1" presStyleIdx="0" presStyleCnt="8">
        <dgm:presLayoutVars>
          <dgm:bulletEnabled val="1"/>
        </dgm:presLayoutVars>
      </dgm:prSet>
      <dgm:spPr/>
    </dgm:pt>
    <dgm:pt modelId="{D1776BE7-BB1B-4E76-845A-B5F2627F4998}" type="pres">
      <dgm:prSet presAssocID="{CCA467E9-C66D-40DC-9346-966941353BC7}" presName="sibTrans" presStyleLbl="sibTrans1D1" presStyleIdx="0" presStyleCnt="7"/>
      <dgm:spPr/>
    </dgm:pt>
    <dgm:pt modelId="{ED24CF30-C753-4DA7-A75D-9D20C4BF9C50}" type="pres">
      <dgm:prSet presAssocID="{CCA467E9-C66D-40DC-9346-966941353BC7}" presName="connectorText" presStyleLbl="sibTrans1D1" presStyleIdx="0" presStyleCnt="7"/>
      <dgm:spPr/>
    </dgm:pt>
    <dgm:pt modelId="{1E1CC7CB-E3ED-4C40-8FA9-21682148E28F}" type="pres">
      <dgm:prSet presAssocID="{725E7988-A412-4806-B0E8-9ACA7F6DAD78}" presName="node" presStyleLbl="node1" presStyleIdx="1" presStyleCnt="8">
        <dgm:presLayoutVars>
          <dgm:bulletEnabled val="1"/>
        </dgm:presLayoutVars>
      </dgm:prSet>
      <dgm:spPr/>
    </dgm:pt>
    <dgm:pt modelId="{F6048F8E-9703-4735-92AA-51FEBB029630}" type="pres">
      <dgm:prSet presAssocID="{E0A1619D-54AA-4226-8CCD-4F8E8C1BB2D3}" presName="sibTrans" presStyleLbl="sibTrans1D1" presStyleIdx="1" presStyleCnt="7"/>
      <dgm:spPr/>
    </dgm:pt>
    <dgm:pt modelId="{94E96825-E6B4-40B7-9D1D-76C909C65BA2}" type="pres">
      <dgm:prSet presAssocID="{E0A1619D-54AA-4226-8CCD-4F8E8C1BB2D3}" presName="connectorText" presStyleLbl="sibTrans1D1" presStyleIdx="1" presStyleCnt="7"/>
      <dgm:spPr/>
    </dgm:pt>
    <dgm:pt modelId="{E35AD96B-AFC7-4182-AB3D-52B7D25BB91B}" type="pres">
      <dgm:prSet presAssocID="{E7F1042B-57AB-4C7E-913C-E25CB29EC238}" presName="node" presStyleLbl="node1" presStyleIdx="2" presStyleCnt="8">
        <dgm:presLayoutVars>
          <dgm:bulletEnabled val="1"/>
        </dgm:presLayoutVars>
      </dgm:prSet>
      <dgm:spPr/>
    </dgm:pt>
    <dgm:pt modelId="{504A476D-A2D4-4FC5-9471-D6A1CF05907D}" type="pres">
      <dgm:prSet presAssocID="{E264E509-C7E6-48F6-B2E2-AD0FDD2B93C7}" presName="sibTrans" presStyleLbl="sibTrans1D1" presStyleIdx="2" presStyleCnt="7"/>
      <dgm:spPr/>
    </dgm:pt>
    <dgm:pt modelId="{7531EBB0-7CEC-40C9-BF36-475072B32E6E}" type="pres">
      <dgm:prSet presAssocID="{E264E509-C7E6-48F6-B2E2-AD0FDD2B93C7}" presName="connectorText" presStyleLbl="sibTrans1D1" presStyleIdx="2" presStyleCnt="7"/>
      <dgm:spPr/>
    </dgm:pt>
    <dgm:pt modelId="{A30BAEB5-A7AB-4855-97C9-495BBC4E2C28}" type="pres">
      <dgm:prSet presAssocID="{B54D786D-4984-49B8-8BE1-E54BBAB0E69B}" presName="node" presStyleLbl="node1" presStyleIdx="3" presStyleCnt="8">
        <dgm:presLayoutVars>
          <dgm:bulletEnabled val="1"/>
        </dgm:presLayoutVars>
      </dgm:prSet>
      <dgm:spPr/>
    </dgm:pt>
    <dgm:pt modelId="{3C14C5C7-555F-4BCB-ACBA-59C0376F1F8D}" type="pres">
      <dgm:prSet presAssocID="{82CC9E41-46DE-483B-94B3-FDCCA497DE74}" presName="sibTrans" presStyleLbl="sibTrans1D1" presStyleIdx="3" presStyleCnt="7"/>
      <dgm:spPr/>
    </dgm:pt>
    <dgm:pt modelId="{ED8EBB7B-E221-4BAC-BD3B-253D05C90CC6}" type="pres">
      <dgm:prSet presAssocID="{82CC9E41-46DE-483B-94B3-FDCCA497DE74}" presName="connectorText" presStyleLbl="sibTrans1D1" presStyleIdx="3" presStyleCnt="7"/>
      <dgm:spPr/>
    </dgm:pt>
    <dgm:pt modelId="{DBA2D115-E7D4-4780-A4B1-8563C3DB6683}" type="pres">
      <dgm:prSet presAssocID="{1A62D49E-9F39-4420-8133-02CC6AD1CE3F}" presName="node" presStyleLbl="node1" presStyleIdx="4" presStyleCnt="8">
        <dgm:presLayoutVars>
          <dgm:bulletEnabled val="1"/>
        </dgm:presLayoutVars>
      </dgm:prSet>
      <dgm:spPr/>
    </dgm:pt>
    <dgm:pt modelId="{5DA72D22-95A4-49B7-9450-696607D1E25C}" type="pres">
      <dgm:prSet presAssocID="{36A8B170-F406-497A-A5D5-A3A63B293B27}" presName="sibTrans" presStyleLbl="sibTrans1D1" presStyleIdx="4" presStyleCnt="7"/>
      <dgm:spPr/>
    </dgm:pt>
    <dgm:pt modelId="{4C7F123F-751E-4A56-B845-8AEC1EEE6D2E}" type="pres">
      <dgm:prSet presAssocID="{36A8B170-F406-497A-A5D5-A3A63B293B27}" presName="connectorText" presStyleLbl="sibTrans1D1" presStyleIdx="4" presStyleCnt="7"/>
      <dgm:spPr/>
    </dgm:pt>
    <dgm:pt modelId="{E5AA2B9F-E9B4-4443-8991-FB2E5E652E0E}" type="pres">
      <dgm:prSet presAssocID="{3067EB8B-82DE-4C09-A91C-E5BEE6A40058}" presName="node" presStyleLbl="node1" presStyleIdx="5" presStyleCnt="8">
        <dgm:presLayoutVars>
          <dgm:bulletEnabled val="1"/>
        </dgm:presLayoutVars>
      </dgm:prSet>
      <dgm:spPr/>
    </dgm:pt>
    <dgm:pt modelId="{E3ACE6C0-2769-4F88-8243-34403DEAFAE1}" type="pres">
      <dgm:prSet presAssocID="{6E8719F1-660F-485C-A1E8-E10F41DD2BC7}" presName="sibTrans" presStyleLbl="sibTrans1D1" presStyleIdx="5" presStyleCnt="7"/>
      <dgm:spPr/>
    </dgm:pt>
    <dgm:pt modelId="{8633D3F7-7ADD-4B22-BD76-B34A7F108B13}" type="pres">
      <dgm:prSet presAssocID="{6E8719F1-660F-485C-A1E8-E10F41DD2BC7}" presName="connectorText" presStyleLbl="sibTrans1D1" presStyleIdx="5" presStyleCnt="7"/>
      <dgm:spPr/>
    </dgm:pt>
    <dgm:pt modelId="{794AE3E4-0A7C-4A01-B670-880675D9DB79}" type="pres">
      <dgm:prSet presAssocID="{6ABC6CF8-F910-4E1E-A96F-CA1230464B05}" presName="node" presStyleLbl="node1" presStyleIdx="6" presStyleCnt="8">
        <dgm:presLayoutVars>
          <dgm:bulletEnabled val="1"/>
        </dgm:presLayoutVars>
      </dgm:prSet>
      <dgm:spPr/>
    </dgm:pt>
    <dgm:pt modelId="{5D388C30-5019-4CD8-A6FD-957208805C98}" type="pres">
      <dgm:prSet presAssocID="{A58494B6-4AFF-4609-B0C4-AB087A58395F}" presName="sibTrans" presStyleLbl="sibTrans1D1" presStyleIdx="6" presStyleCnt="7"/>
      <dgm:spPr/>
    </dgm:pt>
    <dgm:pt modelId="{46F1E1A5-3036-4ED3-BADF-31CBA1EEDD21}" type="pres">
      <dgm:prSet presAssocID="{A58494B6-4AFF-4609-B0C4-AB087A58395F}" presName="connectorText" presStyleLbl="sibTrans1D1" presStyleIdx="6" presStyleCnt="7"/>
      <dgm:spPr/>
    </dgm:pt>
    <dgm:pt modelId="{252B21C5-0D58-4A22-90B2-C21FF016789F}" type="pres">
      <dgm:prSet presAssocID="{55AB7774-B8D6-459B-9B6F-92F99B4C26A6}" presName="node" presStyleLbl="node1" presStyleIdx="7" presStyleCnt="8">
        <dgm:presLayoutVars>
          <dgm:bulletEnabled val="1"/>
        </dgm:presLayoutVars>
      </dgm:prSet>
      <dgm:spPr/>
    </dgm:pt>
  </dgm:ptLst>
  <dgm:cxnLst>
    <dgm:cxn modelId="{0478C802-13B8-41C0-A51B-41C8EB875268}" type="presOf" srcId="{CCA467E9-C66D-40DC-9346-966941353BC7}" destId="{D1776BE7-BB1B-4E76-845A-B5F2627F4998}" srcOrd="0" destOrd="0" presId="urn:microsoft.com/office/officeart/2016/7/layout/RepeatingBendingProcessNew"/>
    <dgm:cxn modelId="{54F60106-0794-4275-943C-41F551870E0E}" type="presOf" srcId="{36A8B170-F406-497A-A5D5-A3A63B293B27}" destId="{4C7F123F-751E-4A56-B845-8AEC1EEE6D2E}" srcOrd="1" destOrd="0" presId="urn:microsoft.com/office/officeart/2016/7/layout/RepeatingBendingProcessNew"/>
    <dgm:cxn modelId="{B8F5F21A-6DC8-4311-8360-46D646783C15}" type="presOf" srcId="{E264E509-C7E6-48F6-B2E2-AD0FDD2B93C7}" destId="{7531EBB0-7CEC-40C9-BF36-475072B32E6E}" srcOrd="1" destOrd="0" presId="urn:microsoft.com/office/officeart/2016/7/layout/RepeatingBendingProcessNew"/>
    <dgm:cxn modelId="{FD1EC01B-CAFB-4FEF-9566-7CCAD72F2C08}" srcId="{9F57FEE4-853B-41D6-A35A-A1CE90745B86}" destId="{1A62D49E-9F39-4420-8133-02CC6AD1CE3F}" srcOrd="4" destOrd="0" parTransId="{FC34DAD6-AC8F-4DEE-8DE4-F23EDA00E6DA}" sibTransId="{36A8B170-F406-497A-A5D5-A3A63B293B27}"/>
    <dgm:cxn modelId="{53167528-05FF-4CC1-A6D9-BA9D2970736D}" srcId="{9F57FEE4-853B-41D6-A35A-A1CE90745B86}" destId="{311356E0-D488-4F7C-816C-8BA570202349}" srcOrd="0" destOrd="0" parTransId="{721430A0-80C5-410C-8B99-BAAEC6216C0A}" sibTransId="{CCA467E9-C66D-40DC-9346-966941353BC7}"/>
    <dgm:cxn modelId="{A45ECA2C-C2ED-49D0-8480-4BAA8649A6C3}" srcId="{9F57FEE4-853B-41D6-A35A-A1CE90745B86}" destId="{E7F1042B-57AB-4C7E-913C-E25CB29EC238}" srcOrd="2" destOrd="0" parTransId="{0EDF58A2-B1B6-4A39-8196-5FA2E226AEF7}" sibTransId="{E264E509-C7E6-48F6-B2E2-AD0FDD2B93C7}"/>
    <dgm:cxn modelId="{AC408931-E9AE-45FC-B720-2538C7BBB810}" type="presOf" srcId="{725E7988-A412-4806-B0E8-9ACA7F6DAD78}" destId="{1E1CC7CB-E3ED-4C40-8FA9-21682148E28F}" srcOrd="0" destOrd="0" presId="urn:microsoft.com/office/officeart/2016/7/layout/RepeatingBendingProcessNew"/>
    <dgm:cxn modelId="{7E5D7938-DBE9-4FED-871D-A02E4F58DE4F}" srcId="{9F57FEE4-853B-41D6-A35A-A1CE90745B86}" destId="{55AB7774-B8D6-459B-9B6F-92F99B4C26A6}" srcOrd="7" destOrd="0" parTransId="{57C0F6D0-E334-496C-8431-5C9974940126}" sibTransId="{49B38863-CA97-4854-8D99-AEFB538245A1}"/>
    <dgm:cxn modelId="{D470BD38-A3E4-46B2-AC60-2718A2370D8F}" type="presOf" srcId="{36A8B170-F406-497A-A5D5-A3A63B293B27}" destId="{5DA72D22-95A4-49B7-9450-696607D1E25C}" srcOrd="0" destOrd="0" presId="urn:microsoft.com/office/officeart/2016/7/layout/RepeatingBendingProcessNew"/>
    <dgm:cxn modelId="{3735C73C-8BEC-4EFE-A485-D7758AA5773C}" srcId="{9F57FEE4-853B-41D6-A35A-A1CE90745B86}" destId="{725E7988-A412-4806-B0E8-9ACA7F6DAD78}" srcOrd="1" destOrd="0" parTransId="{360955F9-6675-4CAD-8967-6041F6189067}" sibTransId="{E0A1619D-54AA-4226-8CCD-4F8E8C1BB2D3}"/>
    <dgm:cxn modelId="{4CD60A3D-E0AD-49AA-8308-06634D7BF7DB}" type="presOf" srcId="{3067EB8B-82DE-4C09-A91C-E5BEE6A40058}" destId="{E5AA2B9F-E9B4-4443-8991-FB2E5E652E0E}" srcOrd="0" destOrd="0" presId="urn:microsoft.com/office/officeart/2016/7/layout/RepeatingBendingProcessNew"/>
    <dgm:cxn modelId="{74866B66-EAA0-4F98-84E3-7A0287D5DECA}" srcId="{9F57FEE4-853B-41D6-A35A-A1CE90745B86}" destId="{3067EB8B-82DE-4C09-A91C-E5BEE6A40058}" srcOrd="5" destOrd="0" parTransId="{EBB83233-61D3-4E43-951D-24E16AE0E5A6}" sibTransId="{6E8719F1-660F-485C-A1E8-E10F41DD2BC7}"/>
    <dgm:cxn modelId="{2B574C46-85AD-4B85-873B-5A3C360B31F0}" type="presOf" srcId="{6E8719F1-660F-485C-A1E8-E10F41DD2BC7}" destId="{E3ACE6C0-2769-4F88-8243-34403DEAFAE1}" srcOrd="0" destOrd="0" presId="urn:microsoft.com/office/officeart/2016/7/layout/RepeatingBendingProcessNew"/>
    <dgm:cxn modelId="{A71A3A68-A3F9-48EC-8F7A-6141EC16C1D4}" type="presOf" srcId="{CCA467E9-C66D-40DC-9346-966941353BC7}" destId="{ED24CF30-C753-4DA7-A75D-9D20C4BF9C50}" srcOrd="1" destOrd="0" presId="urn:microsoft.com/office/officeart/2016/7/layout/RepeatingBendingProcessNew"/>
    <dgm:cxn modelId="{0B8FED69-2DF8-43A3-BD3D-94AB31A0D6D7}" srcId="{9F57FEE4-853B-41D6-A35A-A1CE90745B86}" destId="{B54D786D-4984-49B8-8BE1-E54BBAB0E69B}" srcOrd="3" destOrd="0" parTransId="{EB01BECC-9095-4A70-B500-FB11E2FE23D6}" sibTransId="{82CC9E41-46DE-483B-94B3-FDCCA497DE74}"/>
    <dgm:cxn modelId="{1B90FC49-71BA-4358-8280-F9FB0ABEE2B0}" type="presOf" srcId="{6E8719F1-660F-485C-A1E8-E10F41DD2BC7}" destId="{8633D3F7-7ADD-4B22-BD76-B34A7F108B13}" srcOrd="1" destOrd="0" presId="urn:microsoft.com/office/officeart/2016/7/layout/RepeatingBendingProcessNew"/>
    <dgm:cxn modelId="{96D7E353-6935-41B6-B05F-9ED94E8F0258}" type="presOf" srcId="{E7F1042B-57AB-4C7E-913C-E25CB29EC238}" destId="{E35AD96B-AFC7-4182-AB3D-52B7D25BB91B}" srcOrd="0" destOrd="0" presId="urn:microsoft.com/office/officeart/2016/7/layout/RepeatingBendingProcessNew"/>
    <dgm:cxn modelId="{83C0E653-2202-4A76-A6A7-B6EF862C2E5B}" type="presOf" srcId="{E0A1619D-54AA-4226-8CCD-4F8E8C1BB2D3}" destId="{94E96825-E6B4-40B7-9D1D-76C909C65BA2}" srcOrd="1" destOrd="0" presId="urn:microsoft.com/office/officeart/2016/7/layout/RepeatingBendingProcessNew"/>
    <dgm:cxn modelId="{EC730A76-B9F3-402B-A822-D8D93FB44A9C}" type="presOf" srcId="{9F57FEE4-853B-41D6-A35A-A1CE90745B86}" destId="{6C997F37-5002-45E5-B6EF-67DD598C1F18}" srcOrd="0" destOrd="0" presId="urn:microsoft.com/office/officeart/2016/7/layout/RepeatingBendingProcessNew"/>
    <dgm:cxn modelId="{74707357-9BE9-49EA-A867-404C66D99D5B}" type="presOf" srcId="{55AB7774-B8D6-459B-9B6F-92F99B4C26A6}" destId="{252B21C5-0D58-4A22-90B2-C21FF016789F}" srcOrd="0" destOrd="0" presId="urn:microsoft.com/office/officeart/2016/7/layout/RepeatingBendingProcessNew"/>
    <dgm:cxn modelId="{3DAAE858-521A-47AE-9059-D41B51074DCF}" type="presOf" srcId="{E0A1619D-54AA-4226-8CCD-4F8E8C1BB2D3}" destId="{F6048F8E-9703-4735-92AA-51FEBB029630}" srcOrd="0" destOrd="0" presId="urn:microsoft.com/office/officeart/2016/7/layout/RepeatingBendingProcessNew"/>
    <dgm:cxn modelId="{C3EF557E-7B43-4528-9777-C88713E96191}" type="presOf" srcId="{B54D786D-4984-49B8-8BE1-E54BBAB0E69B}" destId="{A30BAEB5-A7AB-4855-97C9-495BBC4E2C28}" srcOrd="0" destOrd="0" presId="urn:microsoft.com/office/officeart/2016/7/layout/RepeatingBendingProcessNew"/>
    <dgm:cxn modelId="{9F18598B-B482-4C48-8B73-9AE7EEF77DC2}" type="presOf" srcId="{82CC9E41-46DE-483B-94B3-FDCCA497DE74}" destId="{3C14C5C7-555F-4BCB-ACBA-59C0376F1F8D}" srcOrd="0" destOrd="0" presId="urn:microsoft.com/office/officeart/2016/7/layout/RepeatingBendingProcessNew"/>
    <dgm:cxn modelId="{7A10419D-C3CF-466D-B9F9-C8D0E309C1DD}" type="presOf" srcId="{A58494B6-4AFF-4609-B0C4-AB087A58395F}" destId="{5D388C30-5019-4CD8-A6FD-957208805C98}" srcOrd="0" destOrd="0" presId="urn:microsoft.com/office/officeart/2016/7/layout/RepeatingBendingProcessNew"/>
    <dgm:cxn modelId="{53F78BA6-4012-4288-AFDC-AF88F0201EC9}" type="presOf" srcId="{A58494B6-4AFF-4609-B0C4-AB087A58395F}" destId="{46F1E1A5-3036-4ED3-BADF-31CBA1EEDD21}" srcOrd="1" destOrd="0" presId="urn:microsoft.com/office/officeart/2016/7/layout/RepeatingBendingProcessNew"/>
    <dgm:cxn modelId="{F248B5C7-E516-408D-8ACD-3B80C9AF5F2F}" type="presOf" srcId="{E264E509-C7E6-48F6-B2E2-AD0FDD2B93C7}" destId="{504A476D-A2D4-4FC5-9471-D6A1CF05907D}" srcOrd="0" destOrd="0" presId="urn:microsoft.com/office/officeart/2016/7/layout/RepeatingBendingProcessNew"/>
    <dgm:cxn modelId="{65BF2BEF-ACF8-43B8-85DD-697F7CD23683}" type="presOf" srcId="{6ABC6CF8-F910-4E1E-A96F-CA1230464B05}" destId="{794AE3E4-0A7C-4A01-B670-880675D9DB79}" srcOrd="0" destOrd="0" presId="urn:microsoft.com/office/officeart/2016/7/layout/RepeatingBendingProcessNew"/>
    <dgm:cxn modelId="{F9DE5AF6-8BDE-44D8-B22B-C9B877C823D1}" type="presOf" srcId="{82CC9E41-46DE-483B-94B3-FDCCA497DE74}" destId="{ED8EBB7B-E221-4BAC-BD3B-253D05C90CC6}" srcOrd="1" destOrd="0" presId="urn:microsoft.com/office/officeart/2016/7/layout/RepeatingBendingProcessNew"/>
    <dgm:cxn modelId="{C04659F7-E16D-4C48-8BC4-D6F0489D3E6B}" type="presOf" srcId="{1A62D49E-9F39-4420-8133-02CC6AD1CE3F}" destId="{DBA2D115-E7D4-4780-A4B1-8563C3DB6683}" srcOrd="0" destOrd="0" presId="urn:microsoft.com/office/officeart/2016/7/layout/RepeatingBendingProcessNew"/>
    <dgm:cxn modelId="{2308C0FA-1074-4123-AE51-43AB05829B0E}" srcId="{9F57FEE4-853B-41D6-A35A-A1CE90745B86}" destId="{6ABC6CF8-F910-4E1E-A96F-CA1230464B05}" srcOrd="6" destOrd="0" parTransId="{C16F1A61-9461-486C-B502-76BB8CC0168C}" sibTransId="{A58494B6-4AFF-4609-B0C4-AB087A58395F}"/>
    <dgm:cxn modelId="{9B05AFFC-BFE9-4C37-9961-BD6978E9D24D}" type="presOf" srcId="{311356E0-D488-4F7C-816C-8BA570202349}" destId="{73432DCC-D5AB-4492-B566-A90EB3A86216}" srcOrd="0" destOrd="0" presId="urn:microsoft.com/office/officeart/2016/7/layout/RepeatingBendingProcessNew"/>
    <dgm:cxn modelId="{7352AD95-C8B9-41F3-A7BF-D3D4E1CA0D57}" type="presParOf" srcId="{6C997F37-5002-45E5-B6EF-67DD598C1F18}" destId="{73432DCC-D5AB-4492-B566-A90EB3A86216}" srcOrd="0" destOrd="0" presId="urn:microsoft.com/office/officeart/2016/7/layout/RepeatingBendingProcessNew"/>
    <dgm:cxn modelId="{12D4BB28-3525-48E8-AC04-7E460031873C}" type="presParOf" srcId="{6C997F37-5002-45E5-B6EF-67DD598C1F18}" destId="{D1776BE7-BB1B-4E76-845A-B5F2627F4998}" srcOrd="1" destOrd="0" presId="urn:microsoft.com/office/officeart/2016/7/layout/RepeatingBendingProcessNew"/>
    <dgm:cxn modelId="{AD36CC83-69C4-41BE-A08E-C511B10ABBAB}" type="presParOf" srcId="{D1776BE7-BB1B-4E76-845A-B5F2627F4998}" destId="{ED24CF30-C753-4DA7-A75D-9D20C4BF9C50}" srcOrd="0" destOrd="0" presId="urn:microsoft.com/office/officeart/2016/7/layout/RepeatingBendingProcessNew"/>
    <dgm:cxn modelId="{DF4E4ED2-1CAE-41EE-A5BC-01E3420B67FC}" type="presParOf" srcId="{6C997F37-5002-45E5-B6EF-67DD598C1F18}" destId="{1E1CC7CB-E3ED-4C40-8FA9-21682148E28F}" srcOrd="2" destOrd="0" presId="urn:microsoft.com/office/officeart/2016/7/layout/RepeatingBendingProcessNew"/>
    <dgm:cxn modelId="{DAB346FD-18B7-4BF6-A500-06ED12E5F6F1}" type="presParOf" srcId="{6C997F37-5002-45E5-B6EF-67DD598C1F18}" destId="{F6048F8E-9703-4735-92AA-51FEBB029630}" srcOrd="3" destOrd="0" presId="urn:microsoft.com/office/officeart/2016/7/layout/RepeatingBendingProcessNew"/>
    <dgm:cxn modelId="{A16E7577-D1A8-4571-A0AF-D82D1C27CC53}" type="presParOf" srcId="{F6048F8E-9703-4735-92AA-51FEBB029630}" destId="{94E96825-E6B4-40B7-9D1D-76C909C65BA2}" srcOrd="0" destOrd="0" presId="urn:microsoft.com/office/officeart/2016/7/layout/RepeatingBendingProcessNew"/>
    <dgm:cxn modelId="{7F2CEB50-E43B-4F8B-91E2-7FF24425F00B}" type="presParOf" srcId="{6C997F37-5002-45E5-B6EF-67DD598C1F18}" destId="{E35AD96B-AFC7-4182-AB3D-52B7D25BB91B}" srcOrd="4" destOrd="0" presId="urn:microsoft.com/office/officeart/2016/7/layout/RepeatingBendingProcessNew"/>
    <dgm:cxn modelId="{971E5970-14DD-46CD-8B6C-2249F0057991}" type="presParOf" srcId="{6C997F37-5002-45E5-B6EF-67DD598C1F18}" destId="{504A476D-A2D4-4FC5-9471-D6A1CF05907D}" srcOrd="5" destOrd="0" presId="urn:microsoft.com/office/officeart/2016/7/layout/RepeatingBendingProcessNew"/>
    <dgm:cxn modelId="{327215C8-FEB9-4762-97F8-F4122C712650}" type="presParOf" srcId="{504A476D-A2D4-4FC5-9471-D6A1CF05907D}" destId="{7531EBB0-7CEC-40C9-BF36-475072B32E6E}" srcOrd="0" destOrd="0" presId="urn:microsoft.com/office/officeart/2016/7/layout/RepeatingBendingProcessNew"/>
    <dgm:cxn modelId="{AEFAFD0D-299A-470D-9603-85B3A3EF7C2D}" type="presParOf" srcId="{6C997F37-5002-45E5-B6EF-67DD598C1F18}" destId="{A30BAEB5-A7AB-4855-97C9-495BBC4E2C28}" srcOrd="6" destOrd="0" presId="urn:microsoft.com/office/officeart/2016/7/layout/RepeatingBendingProcessNew"/>
    <dgm:cxn modelId="{EB3B3F9C-32F1-4648-9BE4-A41B8FD4453B}" type="presParOf" srcId="{6C997F37-5002-45E5-B6EF-67DD598C1F18}" destId="{3C14C5C7-555F-4BCB-ACBA-59C0376F1F8D}" srcOrd="7" destOrd="0" presId="urn:microsoft.com/office/officeart/2016/7/layout/RepeatingBendingProcessNew"/>
    <dgm:cxn modelId="{6DAC2EDB-954B-4B87-AE40-E25FF75C14EE}" type="presParOf" srcId="{3C14C5C7-555F-4BCB-ACBA-59C0376F1F8D}" destId="{ED8EBB7B-E221-4BAC-BD3B-253D05C90CC6}" srcOrd="0" destOrd="0" presId="urn:microsoft.com/office/officeart/2016/7/layout/RepeatingBendingProcessNew"/>
    <dgm:cxn modelId="{E7AA0444-0BF7-4AD0-9A48-0AA6E2D96D8C}" type="presParOf" srcId="{6C997F37-5002-45E5-B6EF-67DD598C1F18}" destId="{DBA2D115-E7D4-4780-A4B1-8563C3DB6683}" srcOrd="8" destOrd="0" presId="urn:microsoft.com/office/officeart/2016/7/layout/RepeatingBendingProcessNew"/>
    <dgm:cxn modelId="{7311A2C0-4492-4E53-AE60-CEE639C98884}" type="presParOf" srcId="{6C997F37-5002-45E5-B6EF-67DD598C1F18}" destId="{5DA72D22-95A4-49B7-9450-696607D1E25C}" srcOrd="9" destOrd="0" presId="urn:microsoft.com/office/officeart/2016/7/layout/RepeatingBendingProcessNew"/>
    <dgm:cxn modelId="{268091C8-D8C7-4CA2-851B-B8D31FA722B8}" type="presParOf" srcId="{5DA72D22-95A4-49B7-9450-696607D1E25C}" destId="{4C7F123F-751E-4A56-B845-8AEC1EEE6D2E}" srcOrd="0" destOrd="0" presId="urn:microsoft.com/office/officeart/2016/7/layout/RepeatingBendingProcessNew"/>
    <dgm:cxn modelId="{768EFDF8-4AFC-4FF2-9F62-A60825D944F9}" type="presParOf" srcId="{6C997F37-5002-45E5-B6EF-67DD598C1F18}" destId="{E5AA2B9F-E9B4-4443-8991-FB2E5E652E0E}" srcOrd="10" destOrd="0" presId="urn:microsoft.com/office/officeart/2016/7/layout/RepeatingBendingProcessNew"/>
    <dgm:cxn modelId="{48A9B006-2217-43F3-BE37-6BC9BB64D25A}" type="presParOf" srcId="{6C997F37-5002-45E5-B6EF-67DD598C1F18}" destId="{E3ACE6C0-2769-4F88-8243-34403DEAFAE1}" srcOrd="11" destOrd="0" presId="urn:microsoft.com/office/officeart/2016/7/layout/RepeatingBendingProcessNew"/>
    <dgm:cxn modelId="{C0A84797-5091-49CE-B5FB-799E5974E3E5}" type="presParOf" srcId="{E3ACE6C0-2769-4F88-8243-34403DEAFAE1}" destId="{8633D3F7-7ADD-4B22-BD76-B34A7F108B13}" srcOrd="0" destOrd="0" presId="urn:microsoft.com/office/officeart/2016/7/layout/RepeatingBendingProcessNew"/>
    <dgm:cxn modelId="{108AD4C0-E70F-478D-A810-957C8CC1889F}" type="presParOf" srcId="{6C997F37-5002-45E5-B6EF-67DD598C1F18}" destId="{794AE3E4-0A7C-4A01-B670-880675D9DB79}" srcOrd="12" destOrd="0" presId="urn:microsoft.com/office/officeart/2016/7/layout/RepeatingBendingProcessNew"/>
    <dgm:cxn modelId="{FE5C4B50-27D0-426D-82AD-FABC680F710E}" type="presParOf" srcId="{6C997F37-5002-45E5-B6EF-67DD598C1F18}" destId="{5D388C30-5019-4CD8-A6FD-957208805C98}" srcOrd="13" destOrd="0" presId="urn:microsoft.com/office/officeart/2016/7/layout/RepeatingBendingProcessNew"/>
    <dgm:cxn modelId="{A24297CE-A45C-421D-8D4E-9C94012E4917}" type="presParOf" srcId="{5D388C30-5019-4CD8-A6FD-957208805C98}" destId="{46F1E1A5-3036-4ED3-BADF-31CBA1EEDD21}" srcOrd="0" destOrd="0" presId="urn:microsoft.com/office/officeart/2016/7/layout/RepeatingBendingProcessNew"/>
    <dgm:cxn modelId="{D00FE23B-7A9F-42E2-8678-C9E8BCAE733B}" type="presParOf" srcId="{6C997F37-5002-45E5-B6EF-67DD598C1F18}" destId="{252B21C5-0D58-4A22-90B2-C21FF016789F}"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1BA97F-3C94-452D-870B-B5331DD8FE1E}"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F5252CD9-E8F8-4E0D-A6BE-8C21E52D56A8}">
      <dgm:prSet/>
      <dgm:spPr/>
      <dgm:t>
        <a:bodyPr/>
        <a:lstStyle/>
        <a:p>
          <a:r>
            <a:rPr lang="en-US" b="0" i="0"/>
            <a:t>Help us understand how spread out the data is</a:t>
          </a:r>
          <a:endParaRPr lang="en-US"/>
        </a:p>
      </dgm:t>
    </dgm:pt>
    <dgm:pt modelId="{FAE2B0F3-28A4-4594-81D7-3C88E2184E5A}" type="parTrans" cxnId="{130A4FC5-6C97-4D31-9021-13597940DBE0}">
      <dgm:prSet/>
      <dgm:spPr/>
      <dgm:t>
        <a:bodyPr/>
        <a:lstStyle/>
        <a:p>
          <a:endParaRPr lang="en-US"/>
        </a:p>
      </dgm:t>
    </dgm:pt>
    <dgm:pt modelId="{B343A92D-1B1B-4393-A629-6952DE778F9D}" type="sibTrans" cxnId="{130A4FC5-6C97-4D31-9021-13597940DBE0}">
      <dgm:prSet/>
      <dgm:spPr/>
      <dgm:t>
        <a:bodyPr/>
        <a:lstStyle/>
        <a:p>
          <a:endParaRPr lang="en-US"/>
        </a:p>
      </dgm:t>
    </dgm:pt>
    <dgm:pt modelId="{511CA400-C94E-41D7-83BA-C4823437F305}">
      <dgm:prSet/>
      <dgm:spPr/>
      <dgm:t>
        <a:bodyPr/>
        <a:lstStyle/>
        <a:p>
          <a:r>
            <a:rPr lang="en-US" b="0" i="0" dirty="0"/>
            <a:t>Three common measures: range, interquartile range (IQR), mean absolute deviation (MAD)</a:t>
          </a:r>
          <a:endParaRPr lang="en-US" dirty="0"/>
        </a:p>
      </dgm:t>
    </dgm:pt>
    <dgm:pt modelId="{12DCEDDA-51AB-431C-A7C1-1A6DEF8263A4}" type="parTrans" cxnId="{D60F7707-8AA9-4CB3-B29E-9439348F8C95}">
      <dgm:prSet/>
      <dgm:spPr/>
      <dgm:t>
        <a:bodyPr/>
        <a:lstStyle/>
        <a:p>
          <a:endParaRPr lang="en-US"/>
        </a:p>
      </dgm:t>
    </dgm:pt>
    <dgm:pt modelId="{2B6482F7-49FA-4A6D-8FCD-93EE59D7F995}" type="sibTrans" cxnId="{D60F7707-8AA9-4CB3-B29E-9439348F8C95}">
      <dgm:prSet/>
      <dgm:spPr/>
      <dgm:t>
        <a:bodyPr/>
        <a:lstStyle/>
        <a:p>
          <a:endParaRPr lang="en-US"/>
        </a:p>
      </dgm:t>
    </dgm:pt>
    <dgm:pt modelId="{60D5C20F-7AF8-4739-ACFE-18CFC4608908}">
      <dgm:prSet/>
      <dgm:spPr/>
      <dgm:t>
        <a:bodyPr/>
        <a:lstStyle/>
        <a:p>
          <a:r>
            <a:rPr lang="en-US" b="0" i="0"/>
            <a:t>Choice of measure depends on context of data set</a:t>
          </a:r>
          <a:endParaRPr lang="en-US"/>
        </a:p>
      </dgm:t>
    </dgm:pt>
    <dgm:pt modelId="{D48D5B71-8587-474C-974B-851691150F93}" type="parTrans" cxnId="{D769544E-AC69-41D7-AFE4-A6018C3A4B12}">
      <dgm:prSet/>
      <dgm:spPr/>
      <dgm:t>
        <a:bodyPr/>
        <a:lstStyle/>
        <a:p>
          <a:endParaRPr lang="en-US"/>
        </a:p>
      </dgm:t>
    </dgm:pt>
    <dgm:pt modelId="{219DEE7F-C30F-469E-974A-BA862D22E9BD}" type="sibTrans" cxnId="{D769544E-AC69-41D7-AFE4-A6018C3A4B12}">
      <dgm:prSet/>
      <dgm:spPr/>
      <dgm:t>
        <a:bodyPr/>
        <a:lstStyle/>
        <a:p>
          <a:endParaRPr lang="en-US"/>
        </a:p>
      </dgm:t>
    </dgm:pt>
    <dgm:pt modelId="{C1A7D6F9-BC36-436E-95C4-33D1E6C3B1D4}" type="pres">
      <dgm:prSet presAssocID="{3D1BA97F-3C94-452D-870B-B5331DD8FE1E}" presName="vert0" presStyleCnt="0">
        <dgm:presLayoutVars>
          <dgm:dir/>
          <dgm:animOne val="branch"/>
          <dgm:animLvl val="lvl"/>
        </dgm:presLayoutVars>
      </dgm:prSet>
      <dgm:spPr/>
    </dgm:pt>
    <dgm:pt modelId="{F3CA4EFD-97F7-4A9B-9AAA-3B9FF34711B5}" type="pres">
      <dgm:prSet presAssocID="{F5252CD9-E8F8-4E0D-A6BE-8C21E52D56A8}" presName="thickLine" presStyleLbl="alignNode1" presStyleIdx="0" presStyleCnt="3"/>
      <dgm:spPr/>
    </dgm:pt>
    <dgm:pt modelId="{62BD10A3-7E8F-4B59-808D-07960EC47F45}" type="pres">
      <dgm:prSet presAssocID="{F5252CD9-E8F8-4E0D-A6BE-8C21E52D56A8}" presName="horz1" presStyleCnt="0"/>
      <dgm:spPr/>
    </dgm:pt>
    <dgm:pt modelId="{C7E8B07A-FCBC-4A24-A168-920031376C9B}" type="pres">
      <dgm:prSet presAssocID="{F5252CD9-E8F8-4E0D-A6BE-8C21E52D56A8}" presName="tx1" presStyleLbl="revTx" presStyleIdx="0" presStyleCnt="3"/>
      <dgm:spPr/>
    </dgm:pt>
    <dgm:pt modelId="{686B4F3E-6FF1-4F7E-9F17-0C07122C0FCF}" type="pres">
      <dgm:prSet presAssocID="{F5252CD9-E8F8-4E0D-A6BE-8C21E52D56A8}" presName="vert1" presStyleCnt="0"/>
      <dgm:spPr/>
    </dgm:pt>
    <dgm:pt modelId="{27FAC8AD-492F-46CF-81D0-CD2F3918E75C}" type="pres">
      <dgm:prSet presAssocID="{511CA400-C94E-41D7-83BA-C4823437F305}" presName="thickLine" presStyleLbl="alignNode1" presStyleIdx="1" presStyleCnt="3"/>
      <dgm:spPr/>
    </dgm:pt>
    <dgm:pt modelId="{1FF472E7-DA70-484F-8420-1229AEBAC8FE}" type="pres">
      <dgm:prSet presAssocID="{511CA400-C94E-41D7-83BA-C4823437F305}" presName="horz1" presStyleCnt="0"/>
      <dgm:spPr/>
    </dgm:pt>
    <dgm:pt modelId="{D5D38087-2B60-4581-B15E-B24CAE9B97AA}" type="pres">
      <dgm:prSet presAssocID="{511CA400-C94E-41D7-83BA-C4823437F305}" presName="tx1" presStyleLbl="revTx" presStyleIdx="1" presStyleCnt="3"/>
      <dgm:spPr/>
    </dgm:pt>
    <dgm:pt modelId="{7CEB66E3-E24F-49CF-9644-C4A05396BBED}" type="pres">
      <dgm:prSet presAssocID="{511CA400-C94E-41D7-83BA-C4823437F305}" presName="vert1" presStyleCnt="0"/>
      <dgm:spPr/>
    </dgm:pt>
    <dgm:pt modelId="{D6B40637-156F-436A-B99B-4A30FB414F64}" type="pres">
      <dgm:prSet presAssocID="{60D5C20F-7AF8-4739-ACFE-18CFC4608908}" presName="thickLine" presStyleLbl="alignNode1" presStyleIdx="2" presStyleCnt="3"/>
      <dgm:spPr/>
    </dgm:pt>
    <dgm:pt modelId="{0D722D92-8493-45AF-9ADE-2EA0BA35EDB0}" type="pres">
      <dgm:prSet presAssocID="{60D5C20F-7AF8-4739-ACFE-18CFC4608908}" presName="horz1" presStyleCnt="0"/>
      <dgm:spPr/>
    </dgm:pt>
    <dgm:pt modelId="{4458FCFE-DE55-4A60-9798-AF0630FA03EB}" type="pres">
      <dgm:prSet presAssocID="{60D5C20F-7AF8-4739-ACFE-18CFC4608908}" presName="tx1" presStyleLbl="revTx" presStyleIdx="2" presStyleCnt="3"/>
      <dgm:spPr/>
    </dgm:pt>
    <dgm:pt modelId="{54CB4E60-C672-4FDD-9DCD-8882C32EC3B9}" type="pres">
      <dgm:prSet presAssocID="{60D5C20F-7AF8-4739-ACFE-18CFC4608908}" presName="vert1" presStyleCnt="0"/>
      <dgm:spPr/>
    </dgm:pt>
  </dgm:ptLst>
  <dgm:cxnLst>
    <dgm:cxn modelId="{D60F7707-8AA9-4CB3-B29E-9439348F8C95}" srcId="{3D1BA97F-3C94-452D-870B-B5331DD8FE1E}" destId="{511CA400-C94E-41D7-83BA-C4823437F305}" srcOrd="1" destOrd="0" parTransId="{12DCEDDA-51AB-431C-A7C1-1A6DEF8263A4}" sibTransId="{2B6482F7-49FA-4A6D-8FCD-93EE59D7F995}"/>
    <dgm:cxn modelId="{8AB44C37-BACD-405A-8E76-4BCA8399B314}" type="presOf" srcId="{511CA400-C94E-41D7-83BA-C4823437F305}" destId="{D5D38087-2B60-4581-B15E-B24CAE9B97AA}" srcOrd="0" destOrd="0" presId="urn:microsoft.com/office/officeart/2008/layout/LinedList"/>
    <dgm:cxn modelId="{A43B5C44-C07E-4F8D-AC18-7F4F2B8E6AE4}" type="presOf" srcId="{60D5C20F-7AF8-4739-ACFE-18CFC4608908}" destId="{4458FCFE-DE55-4A60-9798-AF0630FA03EB}" srcOrd="0" destOrd="0" presId="urn:microsoft.com/office/officeart/2008/layout/LinedList"/>
    <dgm:cxn modelId="{D769544E-AC69-41D7-AFE4-A6018C3A4B12}" srcId="{3D1BA97F-3C94-452D-870B-B5331DD8FE1E}" destId="{60D5C20F-7AF8-4739-ACFE-18CFC4608908}" srcOrd="2" destOrd="0" parTransId="{D48D5B71-8587-474C-974B-851691150F93}" sibTransId="{219DEE7F-C30F-469E-974A-BA862D22E9BD}"/>
    <dgm:cxn modelId="{07128D7E-7929-4452-ACEE-0CD840CF5DC3}" type="presOf" srcId="{F5252CD9-E8F8-4E0D-A6BE-8C21E52D56A8}" destId="{C7E8B07A-FCBC-4A24-A168-920031376C9B}" srcOrd="0" destOrd="0" presId="urn:microsoft.com/office/officeart/2008/layout/LinedList"/>
    <dgm:cxn modelId="{130A4FC5-6C97-4D31-9021-13597940DBE0}" srcId="{3D1BA97F-3C94-452D-870B-B5331DD8FE1E}" destId="{F5252CD9-E8F8-4E0D-A6BE-8C21E52D56A8}" srcOrd="0" destOrd="0" parTransId="{FAE2B0F3-28A4-4594-81D7-3C88E2184E5A}" sibTransId="{B343A92D-1B1B-4393-A629-6952DE778F9D}"/>
    <dgm:cxn modelId="{3DFC2BCE-C56A-40F3-B58B-F58BBFA2DFB6}" type="presOf" srcId="{3D1BA97F-3C94-452D-870B-B5331DD8FE1E}" destId="{C1A7D6F9-BC36-436E-95C4-33D1E6C3B1D4}" srcOrd="0" destOrd="0" presId="urn:microsoft.com/office/officeart/2008/layout/LinedList"/>
    <dgm:cxn modelId="{52DE3173-2CB8-4655-99ED-5EE9D661C09F}" type="presParOf" srcId="{C1A7D6F9-BC36-436E-95C4-33D1E6C3B1D4}" destId="{F3CA4EFD-97F7-4A9B-9AAA-3B9FF34711B5}" srcOrd="0" destOrd="0" presId="urn:microsoft.com/office/officeart/2008/layout/LinedList"/>
    <dgm:cxn modelId="{D3B452EC-C932-4613-ABBA-214269ADA84B}" type="presParOf" srcId="{C1A7D6F9-BC36-436E-95C4-33D1E6C3B1D4}" destId="{62BD10A3-7E8F-4B59-808D-07960EC47F45}" srcOrd="1" destOrd="0" presId="urn:microsoft.com/office/officeart/2008/layout/LinedList"/>
    <dgm:cxn modelId="{64CD5A1D-BB94-4517-B47A-928D0E417DB7}" type="presParOf" srcId="{62BD10A3-7E8F-4B59-808D-07960EC47F45}" destId="{C7E8B07A-FCBC-4A24-A168-920031376C9B}" srcOrd="0" destOrd="0" presId="urn:microsoft.com/office/officeart/2008/layout/LinedList"/>
    <dgm:cxn modelId="{25E6DCF2-0146-448D-B865-2A986795DC1D}" type="presParOf" srcId="{62BD10A3-7E8F-4B59-808D-07960EC47F45}" destId="{686B4F3E-6FF1-4F7E-9F17-0C07122C0FCF}" srcOrd="1" destOrd="0" presId="urn:microsoft.com/office/officeart/2008/layout/LinedList"/>
    <dgm:cxn modelId="{9BEE199E-24FF-42BA-8ED8-631756F3FF6F}" type="presParOf" srcId="{C1A7D6F9-BC36-436E-95C4-33D1E6C3B1D4}" destId="{27FAC8AD-492F-46CF-81D0-CD2F3918E75C}" srcOrd="2" destOrd="0" presId="urn:microsoft.com/office/officeart/2008/layout/LinedList"/>
    <dgm:cxn modelId="{92FB1424-536D-463B-9D1E-4765714E6B94}" type="presParOf" srcId="{C1A7D6F9-BC36-436E-95C4-33D1E6C3B1D4}" destId="{1FF472E7-DA70-484F-8420-1229AEBAC8FE}" srcOrd="3" destOrd="0" presId="urn:microsoft.com/office/officeart/2008/layout/LinedList"/>
    <dgm:cxn modelId="{D825914E-CB3A-42D1-A529-0CDD2060CD55}" type="presParOf" srcId="{1FF472E7-DA70-484F-8420-1229AEBAC8FE}" destId="{D5D38087-2B60-4581-B15E-B24CAE9B97AA}" srcOrd="0" destOrd="0" presId="urn:microsoft.com/office/officeart/2008/layout/LinedList"/>
    <dgm:cxn modelId="{564C3811-C6D9-449A-84B2-514FC37B18D3}" type="presParOf" srcId="{1FF472E7-DA70-484F-8420-1229AEBAC8FE}" destId="{7CEB66E3-E24F-49CF-9644-C4A05396BBED}" srcOrd="1" destOrd="0" presId="urn:microsoft.com/office/officeart/2008/layout/LinedList"/>
    <dgm:cxn modelId="{7B588913-C223-4480-93AB-92253E8EF202}" type="presParOf" srcId="{C1A7D6F9-BC36-436E-95C4-33D1E6C3B1D4}" destId="{D6B40637-156F-436A-B99B-4A30FB414F64}" srcOrd="4" destOrd="0" presId="urn:microsoft.com/office/officeart/2008/layout/LinedList"/>
    <dgm:cxn modelId="{FCA95AA1-9C95-422D-8EA8-94213ECB6B74}" type="presParOf" srcId="{C1A7D6F9-BC36-436E-95C4-33D1E6C3B1D4}" destId="{0D722D92-8493-45AF-9ADE-2EA0BA35EDB0}" srcOrd="5" destOrd="0" presId="urn:microsoft.com/office/officeart/2008/layout/LinedList"/>
    <dgm:cxn modelId="{60B8240E-8DE7-4A22-9817-BED449FB474C}" type="presParOf" srcId="{0D722D92-8493-45AF-9ADE-2EA0BA35EDB0}" destId="{4458FCFE-DE55-4A60-9798-AF0630FA03EB}" srcOrd="0" destOrd="0" presId="urn:microsoft.com/office/officeart/2008/layout/LinedList"/>
    <dgm:cxn modelId="{6BD7D98A-0898-433C-8713-5510D8F1B167}" type="presParOf" srcId="{0D722D92-8493-45AF-9ADE-2EA0BA35EDB0}" destId="{54CB4E60-C672-4FDD-9DCD-8882C32EC3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42A4AF-18DF-4DD3-9DF9-2FC319D5257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8C112B-237D-429F-8370-91212DEEE215}">
      <dgm:prSet/>
      <dgm:spPr/>
      <dgm:t>
        <a:bodyPr/>
        <a:lstStyle/>
        <a:p>
          <a:r>
            <a:rPr lang="en-US" b="0" i="0"/>
            <a:t>Use measures of center and variability to understand data sets</a:t>
          </a:r>
          <a:endParaRPr lang="en-US"/>
        </a:p>
      </dgm:t>
    </dgm:pt>
    <dgm:pt modelId="{52BC7784-DF2B-47CE-9017-CF26546A0493}" type="parTrans" cxnId="{6279DCEE-1328-4DD9-97BD-51E7C3505E0B}">
      <dgm:prSet/>
      <dgm:spPr/>
      <dgm:t>
        <a:bodyPr/>
        <a:lstStyle/>
        <a:p>
          <a:endParaRPr lang="en-US"/>
        </a:p>
      </dgm:t>
    </dgm:pt>
    <dgm:pt modelId="{A5C17BB5-4518-4B1E-8E41-08C3107B5DD4}" type="sibTrans" cxnId="{6279DCEE-1328-4DD9-97BD-51E7C3505E0B}">
      <dgm:prSet/>
      <dgm:spPr/>
      <dgm:t>
        <a:bodyPr/>
        <a:lstStyle/>
        <a:p>
          <a:endParaRPr lang="en-US"/>
        </a:p>
      </dgm:t>
    </dgm:pt>
    <dgm:pt modelId="{EB79D1A9-9845-41A4-9778-8A8236F20FA5}">
      <dgm:prSet/>
      <dgm:spPr/>
      <dgm:t>
        <a:bodyPr/>
        <a:lstStyle/>
        <a:p>
          <a:r>
            <a:rPr lang="en-US" b="0" i="0"/>
            <a:t>Consider the context in which the data was gathered</a:t>
          </a:r>
          <a:endParaRPr lang="en-US"/>
        </a:p>
      </dgm:t>
    </dgm:pt>
    <dgm:pt modelId="{BEF68D99-C3B4-45FF-9D32-867B7C1BA36C}" type="parTrans" cxnId="{4B91340A-04C8-4BE2-9729-F0262B3D3FF6}">
      <dgm:prSet/>
      <dgm:spPr/>
      <dgm:t>
        <a:bodyPr/>
        <a:lstStyle/>
        <a:p>
          <a:endParaRPr lang="en-US"/>
        </a:p>
      </dgm:t>
    </dgm:pt>
    <dgm:pt modelId="{F45E179B-02AC-4A49-8308-CE5E7425EAD1}" type="sibTrans" cxnId="{4B91340A-04C8-4BE2-9729-F0262B3D3FF6}">
      <dgm:prSet/>
      <dgm:spPr/>
      <dgm:t>
        <a:bodyPr/>
        <a:lstStyle/>
        <a:p>
          <a:endParaRPr lang="en-US"/>
        </a:p>
      </dgm:t>
    </dgm:pt>
    <dgm:pt modelId="{AF6E641C-9F16-4AB1-B8F9-9D68CA9EA474}">
      <dgm:prSet/>
      <dgm:spPr/>
      <dgm:t>
        <a:bodyPr/>
        <a:lstStyle/>
        <a:p>
          <a:r>
            <a:rPr lang="en-US" b="0" i="0"/>
            <a:t>Make informed decisions based on the data</a:t>
          </a:r>
          <a:endParaRPr lang="en-US"/>
        </a:p>
      </dgm:t>
    </dgm:pt>
    <dgm:pt modelId="{16040137-0FBA-4955-9F94-D2FE255130D4}" type="parTrans" cxnId="{F30DC4FC-8537-402A-B0A5-68AC29374CD4}">
      <dgm:prSet/>
      <dgm:spPr/>
      <dgm:t>
        <a:bodyPr/>
        <a:lstStyle/>
        <a:p>
          <a:endParaRPr lang="en-US"/>
        </a:p>
      </dgm:t>
    </dgm:pt>
    <dgm:pt modelId="{E6C06D47-3037-412B-9364-D4FEB42457AB}" type="sibTrans" cxnId="{F30DC4FC-8537-402A-B0A5-68AC29374CD4}">
      <dgm:prSet/>
      <dgm:spPr/>
      <dgm:t>
        <a:bodyPr/>
        <a:lstStyle/>
        <a:p>
          <a:endParaRPr lang="en-US"/>
        </a:p>
      </dgm:t>
    </dgm:pt>
    <dgm:pt modelId="{EA887866-7026-437A-8F20-F8B94D81F072}" type="pres">
      <dgm:prSet presAssocID="{A842A4AF-18DF-4DD3-9DF9-2FC319D5257F}" presName="root" presStyleCnt="0">
        <dgm:presLayoutVars>
          <dgm:dir/>
          <dgm:resizeHandles val="exact"/>
        </dgm:presLayoutVars>
      </dgm:prSet>
      <dgm:spPr/>
    </dgm:pt>
    <dgm:pt modelId="{DABE5167-1743-486C-915E-B8B7C22B3A62}" type="pres">
      <dgm:prSet presAssocID="{DB8C112B-237D-429F-8370-91212DEEE215}" presName="compNode" presStyleCnt="0"/>
      <dgm:spPr/>
    </dgm:pt>
    <dgm:pt modelId="{BE2B2234-C353-4A2E-BA74-9579093493B5}" type="pres">
      <dgm:prSet presAssocID="{DB8C112B-237D-429F-8370-91212DEEE215}" presName="bgRect" presStyleLbl="bgShp" presStyleIdx="0" presStyleCnt="3"/>
      <dgm:spPr/>
    </dgm:pt>
    <dgm:pt modelId="{0B959370-A054-4732-B56A-7AF274564628}" type="pres">
      <dgm:prSet presAssocID="{DB8C112B-237D-429F-8370-91212DEEE2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3735CD87-2E0E-45CB-828E-1655A70EE54D}" type="pres">
      <dgm:prSet presAssocID="{DB8C112B-237D-429F-8370-91212DEEE215}" presName="spaceRect" presStyleCnt="0"/>
      <dgm:spPr/>
    </dgm:pt>
    <dgm:pt modelId="{82A6247D-99B0-4768-929B-EADCE2FAAEB4}" type="pres">
      <dgm:prSet presAssocID="{DB8C112B-237D-429F-8370-91212DEEE215}" presName="parTx" presStyleLbl="revTx" presStyleIdx="0" presStyleCnt="3">
        <dgm:presLayoutVars>
          <dgm:chMax val="0"/>
          <dgm:chPref val="0"/>
        </dgm:presLayoutVars>
      </dgm:prSet>
      <dgm:spPr/>
    </dgm:pt>
    <dgm:pt modelId="{DFFEDBBD-BA01-4E52-A1C1-D8C02710E273}" type="pres">
      <dgm:prSet presAssocID="{A5C17BB5-4518-4B1E-8E41-08C3107B5DD4}" presName="sibTrans" presStyleCnt="0"/>
      <dgm:spPr/>
    </dgm:pt>
    <dgm:pt modelId="{9AB24119-3259-436A-8C0F-B0AD57D60CE6}" type="pres">
      <dgm:prSet presAssocID="{EB79D1A9-9845-41A4-9778-8A8236F20FA5}" presName="compNode" presStyleCnt="0"/>
      <dgm:spPr/>
    </dgm:pt>
    <dgm:pt modelId="{992F8BB4-9C0D-4337-8F7B-837968E4032A}" type="pres">
      <dgm:prSet presAssocID="{EB79D1A9-9845-41A4-9778-8A8236F20FA5}" presName="bgRect" presStyleLbl="bgShp" presStyleIdx="1" presStyleCnt="3"/>
      <dgm:spPr/>
    </dgm:pt>
    <dgm:pt modelId="{68DFABF2-105D-4377-8EFF-DE96375A0E39}" type="pres">
      <dgm:prSet presAssocID="{EB79D1A9-9845-41A4-9778-8A8236F20FA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D5FD033A-EFFF-49E3-8394-BDBE32207027}" type="pres">
      <dgm:prSet presAssocID="{EB79D1A9-9845-41A4-9778-8A8236F20FA5}" presName="spaceRect" presStyleCnt="0"/>
      <dgm:spPr/>
    </dgm:pt>
    <dgm:pt modelId="{6C59256F-1B8B-4A91-8EEB-9D33C6B22ED4}" type="pres">
      <dgm:prSet presAssocID="{EB79D1A9-9845-41A4-9778-8A8236F20FA5}" presName="parTx" presStyleLbl="revTx" presStyleIdx="1" presStyleCnt="3">
        <dgm:presLayoutVars>
          <dgm:chMax val="0"/>
          <dgm:chPref val="0"/>
        </dgm:presLayoutVars>
      </dgm:prSet>
      <dgm:spPr/>
    </dgm:pt>
    <dgm:pt modelId="{E17D858C-18C9-48CF-A581-65A1B4FF89DF}" type="pres">
      <dgm:prSet presAssocID="{F45E179B-02AC-4A49-8308-CE5E7425EAD1}" presName="sibTrans" presStyleCnt="0"/>
      <dgm:spPr/>
    </dgm:pt>
    <dgm:pt modelId="{070CED1A-3DBE-4821-B47F-650C97CAA2BC}" type="pres">
      <dgm:prSet presAssocID="{AF6E641C-9F16-4AB1-B8F9-9D68CA9EA474}" presName="compNode" presStyleCnt="0"/>
      <dgm:spPr/>
    </dgm:pt>
    <dgm:pt modelId="{1F8EE886-A411-48E4-BFD7-8B3D3B23B24A}" type="pres">
      <dgm:prSet presAssocID="{AF6E641C-9F16-4AB1-B8F9-9D68CA9EA474}" presName="bgRect" presStyleLbl="bgShp" presStyleIdx="2" presStyleCnt="3"/>
      <dgm:spPr/>
    </dgm:pt>
    <dgm:pt modelId="{CE62A265-56C0-4E4C-8E91-8F9532EFC8B8}" type="pres">
      <dgm:prSet presAssocID="{AF6E641C-9F16-4AB1-B8F9-9D68CA9EA47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FCE0CD04-8517-4FBF-A668-32565D7C4744}" type="pres">
      <dgm:prSet presAssocID="{AF6E641C-9F16-4AB1-B8F9-9D68CA9EA474}" presName="spaceRect" presStyleCnt="0"/>
      <dgm:spPr/>
    </dgm:pt>
    <dgm:pt modelId="{66A03AA3-991C-47A8-81D1-480A94A79ED5}" type="pres">
      <dgm:prSet presAssocID="{AF6E641C-9F16-4AB1-B8F9-9D68CA9EA474}" presName="parTx" presStyleLbl="revTx" presStyleIdx="2" presStyleCnt="3">
        <dgm:presLayoutVars>
          <dgm:chMax val="0"/>
          <dgm:chPref val="0"/>
        </dgm:presLayoutVars>
      </dgm:prSet>
      <dgm:spPr/>
    </dgm:pt>
  </dgm:ptLst>
  <dgm:cxnLst>
    <dgm:cxn modelId="{C0DE5507-DA10-44F5-A1E1-012AAFEC5786}" type="presOf" srcId="{DB8C112B-237D-429F-8370-91212DEEE215}" destId="{82A6247D-99B0-4768-929B-EADCE2FAAEB4}" srcOrd="0" destOrd="0" presId="urn:microsoft.com/office/officeart/2018/2/layout/IconVerticalSolidList"/>
    <dgm:cxn modelId="{4B91340A-04C8-4BE2-9729-F0262B3D3FF6}" srcId="{A842A4AF-18DF-4DD3-9DF9-2FC319D5257F}" destId="{EB79D1A9-9845-41A4-9778-8A8236F20FA5}" srcOrd="1" destOrd="0" parTransId="{BEF68D99-C3B4-45FF-9D32-867B7C1BA36C}" sibTransId="{F45E179B-02AC-4A49-8308-CE5E7425EAD1}"/>
    <dgm:cxn modelId="{EEE0A715-55CC-43E5-9959-6069FF6BF35D}" type="presOf" srcId="{EB79D1A9-9845-41A4-9778-8A8236F20FA5}" destId="{6C59256F-1B8B-4A91-8EEB-9D33C6B22ED4}" srcOrd="0" destOrd="0" presId="urn:microsoft.com/office/officeart/2018/2/layout/IconVerticalSolidList"/>
    <dgm:cxn modelId="{06F47D1B-AF41-47BF-AC8D-C4893C3D7301}" type="presOf" srcId="{A842A4AF-18DF-4DD3-9DF9-2FC319D5257F}" destId="{EA887866-7026-437A-8F20-F8B94D81F072}" srcOrd="0" destOrd="0" presId="urn:microsoft.com/office/officeart/2018/2/layout/IconVerticalSolidList"/>
    <dgm:cxn modelId="{A19C3FE4-0AFE-460B-B264-F27F5D652667}" type="presOf" srcId="{AF6E641C-9F16-4AB1-B8F9-9D68CA9EA474}" destId="{66A03AA3-991C-47A8-81D1-480A94A79ED5}" srcOrd="0" destOrd="0" presId="urn:microsoft.com/office/officeart/2018/2/layout/IconVerticalSolidList"/>
    <dgm:cxn modelId="{6279DCEE-1328-4DD9-97BD-51E7C3505E0B}" srcId="{A842A4AF-18DF-4DD3-9DF9-2FC319D5257F}" destId="{DB8C112B-237D-429F-8370-91212DEEE215}" srcOrd="0" destOrd="0" parTransId="{52BC7784-DF2B-47CE-9017-CF26546A0493}" sibTransId="{A5C17BB5-4518-4B1E-8E41-08C3107B5DD4}"/>
    <dgm:cxn modelId="{F30DC4FC-8537-402A-B0A5-68AC29374CD4}" srcId="{A842A4AF-18DF-4DD3-9DF9-2FC319D5257F}" destId="{AF6E641C-9F16-4AB1-B8F9-9D68CA9EA474}" srcOrd="2" destOrd="0" parTransId="{16040137-0FBA-4955-9F94-D2FE255130D4}" sibTransId="{E6C06D47-3037-412B-9364-D4FEB42457AB}"/>
    <dgm:cxn modelId="{8574FC50-58A6-450F-81FE-C763945DEE82}" type="presParOf" srcId="{EA887866-7026-437A-8F20-F8B94D81F072}" destId="{DABE5167-1743-486C-915E-B8B7C22B3A62}" srcOrd="0" destOrd="0" presId="urn:microsoft.com/office/officeart/2018/2/layout/IconVerticalSolidList"/>
    <dgm:cxn modelId="{41F9C5C6-FFD4-4B85-AA18-DE85CB7BB932}" type="presParOf" srcId="{DABE5167-1743-486C-915E-B8B7C22B3A62}" destId="{BE2B2234-C353-4A2E-BA74-9579093493B5}" srcOrd="0" destOrd="0" presId="urn:microsoft.com/office/officeart/2018/2/layout/IconVerticalSolidList"/>
    <dgm:cxn modelId="{DA71368E-CFF9-4CD0-BF2B-CA2B1546B957}" type="presParOf" srcId="{DABE5167-1743-486C-915E-B8B7C22B3A62}" destId="{0B959370-A054-4732-B56A-7AF274564628}" srcOrd="1" destOrd="0" presId="urn:microsoft.com/office/officeart/2018/2/layout/IconVerticalSolidList"/>
    <dgm:cxn modelId="{9B2D7E1E-2BEB-40C8-A659-8B0C2BAAC8FF}" type="presParOf" srcId="{DABE5167-1743-486C-915E-B8B7C22B3A62}" destId="{3735CD87-2E0E-45CB-828E-1655A70EE54D}" srcOrd="2" destOrd="0" presId="urn:microsoft.com/office/officeart/2018/2/layout/IconVerticalSolidList"/>
    <dgm:cxn modelId="{79E63332-BB27-4572-9BF5-AAA463BA214F}" type="presParOf" srcId="{DABE5167-1743-486C-915E-B8B7C22B3A62}" destId="{82A6247D-99B0-4768-929B-EADCE2FAAEB4}" srcOrd="3" destOrd="0" presId="urn:microsoft.com/office/officeart/2018/2/layout/IconVerticalSolidList"/>
    <dgm:cxn modelId="{FA7A36C5-F721-434B-8EBB-46ED15BB2211}" type="presParOf" srcId="{EA887866-7026-437A-8F20-F8B94D81F072}" destId="{DFFEDBBD-BA01-4E52-A1C1-D8C02710E273}" srcOrd="1" destOrd="0" presId="urn:microsoft.com/office/officeart/2018/2/layout/IconVerticalSolidList"/>
    <dgm:cxn modelId="{8FAA4270-6A33-4146-8E7C-7D90D50B7CB4}" type="presParOf" srcId="{EA887866-7026-437A-8F20-F8B94D81F072}" destId="{9AB24119-3259-436A-8C0F-B0AD57D60CE6}" srcOrd="2" destOrd="0" presId="urn:microsoft.com/office/officeart/2018/2/layout/IconVerticalSolidList"/>
    <dgm:cxn modelId="{A5269DED-A39D-4651-A94B-DB91EB2935A8}" type="presParOf" srcId="{9AB24119-3259-436A-8C0F-B0AD57D60CE6}" destId="{992F8BB4-9C0D-4337-8F7B-837968E4032A}" srcOrd="0" destOrd="0" presId="urn:microsoft.com/office/officeart/2018/2/layout/IconVerticalSolidList"/>
    <dgm:cxn modelId="{25B0924A-0E58-4C8E-A093-ABC393980F66}" type="presParOf" srcId="{9AB24119-3259-436A-8C0F-B0AD57D60CE6}" destId="{68DFABF2-105D-4377-8EFF-DE96375A0E39}" srcOrd="1" destOrd="0" presId="urn:microsoft.com/office/officeart/2018/2/layout/IconVerticalSolidList"/>
    <dgm:cxn modelId="{6E5C5576-0FA1-4547-921E-B672F65AFCDE}" type="presParOf" srcId="{9AB24119-3259-436A-8C0F-B0AD57D60CE6}" destId="{D5FD033A-EFFF-49E3-8394-BDBE32207027}" srcOrd="2" destOrd="0" presId="urn:microsoft.com/office/officeart/2018/2/layout/IconVerticalSolidList"/>
    <dgm:cxn modelId="{6EB7ADB8-4ED0-420A-AAE3-8A04DB0DB0B7}" type="presParOf" srcId="{9AB24119-3259-436A-8C0F-B0AD57D60CE6}" destId="{6C59256F-1B8B-4A91-8EEB-9D33C6B22ED4}" srcOrd="3" destOrd="0" presId="urn:microsoft.com/office/officeart/2018/2/layout/IconVerticalSolidList"/>
    <dgm:cxn modelId="{289FCBDC-47F1-4C50-A5B9-1E6EBF538114}" type="presParOf" srcId="{EA887866-7026-437A-8F20-F8B94D81F072}" destId="{E17D858C-18C9-48CF-A581-65A1B4FF89DF}" srcOrd="3" destOrd="0" presId="urn:microsoft.com/office/officeart/2018/2/layout/IconVerticalSolidList"/>
    <dgm:cxn modelId="{56819079-6E6C-46AE-9B20-05307ECC6BAC}" type="presParOf" srcId="{EA887866-7026-437A-8F20-F8B94D81F072}" destId="{070CED1A-3DBE-4821-B47F-650C97CAA2BC}" srcOrd="4" destOrd="0" presId="urn:microsoft.com/office/officeart/2018/2/layout/IconVerticalSolidList"/>
    <dgm:cxn modelId="{FA683CF8-57C4-4D90-99A2-1E05E2AA4A86}" type="presParOf" srcId="{070CED1A-3DBE-4821-B47F-650C97CAA2BC}" destId="{1F8EE886-A411-48E4-BFD7-8B3D3B23B24A}" srcOrd="0" destOrd="0" presId="urn:microsoft.com/office/officeart/2018/2/layout/IconVerticalSolidList"/>
    <dgm:cxn modelId="{481F7880-FF55-45DA-BB3E-930181A8699D}" type="presParOf" srcId="{070CED1A-3DBE-4821-B47F-650C97CAA2BC}" destId="{CE62A265-56C0-4E4C-8E91-8F9532EFC8B8}" srcOrd="1" destOrd="0" presId="urn:microsoft.com/office/officeart/2018/2/layout/IconVerticalSolidList"/>
    <dgm:cxn modelId="{40429E04-0EF4-44DB-9F68-B21A7D14B64F}" type="presParOf" srcId="{070CED1A-3DBE-4821-B47F-650C97CAA2BC}" destId="{FCE0CD04-8517-4FBF-A668-32565D7C4744}" srcOrd="2" destOrd="0" presId="urn:microsoft.com/office/officeart/2018/2/layout/IconVerticalSolidList"/>
    <dgm:cxn modelId="{00822E0C-4484-465F-BF0A-E8A60241328A}" type="presParOf" srcId="{070CED1A-3DBE-4821-B47F-650C97CAA2BC}" destId="{66A03AA3-991C-47A8-81D1-480A94A79E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7541B3-0241-424C-BC63-41145EFBB14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004CC4E-113C-4F2E-9965-A3B686C1ACD1}">
      <dgm:prSet/>
      <dgm:spPr/>
      <dgm:t>
        <a:bodyPr/>
        <a:lstStyle/>
        <a:p>
          <a:r>
            <a:rPr lang="en-US" b="0" i="0"/>
            <a:t>Data analysis can help us make informed decisions in various fields such as finance, healthcare, and marketing</a:t>
          </a:r>
          <a:endParaRPr lang="en-US"/>
        </a:p>
      </dgm:t>
    </dgm:pt>
    <dgm:pt modelId="{7F7EFFAA-2AB6-435E-9C0F-C3EEC85B4C79}" type="parTrans" cxnId="{97D2CB68-9ED4-4AD4-AB4E-690EBCF826FE}">
      <dgm:prSet/>
      <dgm:spPr/>
      <dgm:t>
        <a:bodyPr/>
        <a:lstStyle/>
        <a:p>
          <a:endParaRPr lang="en-US"/>
        </a:p>
      </dgm:t>
    </dgm:pt>
    <dgm:pt modelId="{A0E1D4A5-6110-4928-81A4-B19A0F122E9D}" type="sibTrans" cxnId="{97D2CB68-9ED4-4AD4-AB4E-690EBCF826FE}">
      <dgm:prSet/>
      <dgm:spPr/>
      <dgm:t>
        <a:bodyPr/>
        <a:lstStyle/>
        <a:p>
          <a:endParaRPr lang="en-US"/>
        </a:p>
      </dgm:t>
    </dgm:pt>
    <dgm:pt modelId="{C6CD6CCF-F813-409C-8B95-7A651989560E}">
      <dgm:prSet/>
      <dgm:spPr/>
      <dgm:t>
        <a:bodyPr/>
        <a:lstStyle/>
        <a:p>
          <a:r>
            <a:rPr lang="en-US" b="0" i="0"/>
            <a:t>For example, in finance, analyzing stock prices can help investors make investment decisions</a:t>
          </a:r>
          <a:endParaRPr lang="en-US"/>
        </a:p>
      </dgm:t>
    </dgm:pt>
    <dgm:pt modelId="{8FEDA3EF-5E51-42CA-8E45-EB496BF33076}" type="parTrans" cxnId="{3FF2D297-1569-4FA1-9E9A-A9E90FEF9272}">
      <dgm:prSet/>
      <dgm:spPr/>
      <dgm:t>
        <a:bodyPr/>
        <a:lstStyle/>
        <a:p>
          <a:endParaRPr lang="en-US"/>
        </a:p>
      </dgm:t>
    </dgm:pt>
    <dgm:pt modelId="{A51BC471-0E0A-4FDA-A9DA-68896681728C}" type="sibTrans" cxnId="{3FF2D297-1569-4FA1-9E9A-A9E90FEF9272}">
      <dgm:prSet/>
      <dgm:spPr/>
      <dgm:t>
        <a:bodyPr/>
        <a:lstStyle/>
        <a:p>
          <a:endParaRPr lang="en-US"/>
        </a:p>
      </dgm:t>
    </dgm:pt>
    <dgm:pt modelId="{501BC17C-C1CA-490E-A2FE-394AF739A0D4}">
      <dgm:prSet/>
      <dgm:spPr/>
      <dgm:t>
        <a:bodyPr/>
        <a:lstStyle/>
        <a:p>
          <a:r>
            <a:rPr lang="en-US" b="0" i="0"/>
            <a:t>In healthcare, analyzing patient data can help doctors identify trends and patterns to provide better treatment</a:t>
          </a:r>
          <a:endParaRPr lang="en-US"/>
        </a:p>
      </dgm:t>
    </dgm:pt>
    <dgm:pt modelId="{B481722F-D4B8-476F-8F63-4FCE28C32D2D}" type="parTrans" cxnId="{ACE9B691-0C0F-4969-B2BE-A5BE594CFDA0}">
      <dgm:prSet/>
      <dgm:spPr/>
      <dgm:t>
        <a:bodyPr/>
        <a:lstStyle/>
        <a:p>
          <a:endParaRPr lang="en-US"/>
        </a:p>
      </dgm:t>
    </dgm:pt>
    <dgm:pt modelId="{F3960A94-4BE4-4D4A-A270-505A333048B7}" type="sibTrans" cxnId="{ACE9B691-0C0F-4969-B2BE-A5BE594CFDA0}">
      <dgm:prSet/>
      <dgm:spPr/>
      <dgm:t>
        <a:bodyPr/>
        <a:lstStyle/>
        <a:p>
          <a:endParaRPr lang="en-US"/>
        </a:p>
      </dgm:t>
    </dgm:pt>
    <dgm:pt modelId="{525B96C5-46BC-442D-AC05-5831F00230EE}">
      <dgm:prSet/>
      <dgm:spPr/>
      <dgm:t>
        <a:bodyPr/>
        <a:lstStyle/>
        <a:p>
          <a:r>
            <a:rPr lang="en-US" b="0" i="0"/>
            <a:t>In marketing, analyzing customer data can help companies identify their target audience and create more effective marketing strategies</a:t>
          </a:r>
          <a:endParaRPr lang="en-US"/>
        </a:p>
      </dgm:t>
    </dgm:pt>
    <dgm:pt modelId="{A3950E0C-2A51-455A-ABB9-3F9E0C54874E}" type="parTrans" cxnId="{7ADC20BA-2B1D-483A-890E-5A8A2D893384}">
      <dgm:prSet/>
      <dgm:spPr/>
      <dgm:t>
        <a:bodyPr/>
        <a:lstStyle/>
        <a:p>
          <a:endParaRPr lang="en-US"/>
        </a:p>
      </dgm:t>
    </dgm:pt>
    <dgm:pt modelId="{C0D8080C-A91E-4F6F-84E0-8BED39B2BA08}" type="sibTrans" cxnId="{7ADC20BA-2B1D-483A-890E-5A8A2D893384}">
      <dgm:prSet/>
      <dgm:spPr/>
      <dgm:t>
        <a:bodyPr/>
        <a:lstStyle/>
        <a:p>
          <a:endParaRPr lang="en-US"/>
        </a:p>
      </dgm:t>
    </dgm:pt>
    <dgm:pt modelId="{F0C9AD78-9DD2-4932-A546-54C9C5E2D7AF}" type="pres">
      <dgm:prSet presAssocID="{BA7541B3-0241-424C-BC63-41145EFBB14F}" presName="root" presStyleCnt="0">
        <dgm:presLayoutVars>
          <dgm:dir/>
          <dgm:resizeHandles val="exact"/>
        </dgm:presLayoutVars>
      </dgm:prSet>
      <dgm:spPr/>
    </dgm:pt>
    <dgm:pt modelId="{2C450970-C28E-4034-88EA-166B773568C5}" type="pres">
      <dgm:prSet presAssocID="{BA7541B3-0241-424C-BC63-41145EFBB14F}" presName="container" presStyleCnt="0">
        <dgm:presLayoutVars>
          <dgm:dir/>
          <dgm:resizeHandles val="exact"/>
        </dgm:presLayoutVars>
      </dgm:prSet>
      <dgm:spPr/>
    </dgm:pt>
    <dgm:pt modelId="{D3166B32-8F3A-4A87-BD1D-8DF668E33727}" type="pres">
      <dgm:prSet presAssocID="{9004CC4E-113C-4F2E-9965-A3B686C1ACD1}" presName="compNode" presStyleCnt="0"/>
      <dgm:spPr/>
    </dgm:pt>
    <dgm:pt modelId="{012184B2-E447-4B7A-9951-E65805C6E45C}" type="pres">
      <dgm:prSet presAssocID="{9004CC4E-113C-4F2E-9965-A3B686C1ACD1}" presName="iconBgRect" presStyleLbl="bgShp" presStyleIdx="0" presStyleCnt="4"/>
      <dgm:spPr/>
    </dgm:pt>
    <dgm:pt modelId="{31D2A089-8046-48ED-A348-6D18FA50CC13}" type="pres">
      <dgm:prSet presAssocID="{9004CC4E-113C-4F2E-9965-A3B686C1ACD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C47B9B5F-6A8F-46A0-B1E6-E4810462F8DF}" type="pres">
      <dgm:prSet presAssocID="{9004CC4E-113C-4F2E-9965-A3B686C1ACD1}" presName="spaceRect" presStyleCnt="0"/>
      <dgm:spPr/>
    </dgm:pt>
    <dgm:pt modelId="{BF21243F-A5E3-4785-AE76-B54E282E47C4}" type="pres">
      <dgm:prSet presAssocID="{9004CC4E-113C-4F2E-9965-A3B686C1ACD1}" presName="textRect" presStyleLbl="revTx" presStyleIdx="0" presStyleCnt="4">
        <dgm:presLayoutVars>
          <dgm:chMax val="1"/>
          <dgm:chPref val="1"/>
        </dgm:presLayoutVars>
      </dgm:prSet>
      <dgm:spPr/>
    </dgm:pt>
    <dgm:pt modelId="{E13ACEC4-7C7B-4D72-98D5-7E13CB88DD1F}" type="pres">
      <dgm:prSet presAssocID="{A0E1D4A5-6110-4928-81A4-B19A0F122E9D}" presName="sibTrans" presStyleLbl="sibTrans2D1" presStyleIdx="0" presStyleCnt="0"/>
      <dgm:spPr/>
    </dgm:pt>
    <dgm:pt modelId="{FEEA0822-E375-43B5-AF2A-53F23BF89556}" type="pres">
      <dgm:prSet presAssocID="{C6CD6CCF-F813-409C-8B95-7A651989560E}" presName="compNode" presStyleCnt="0"/>
      <dgm:spPr/>
    </dgm:pt>
    <dgm:pt modelId="{530FC108-D42B-4D9F-8506-FCE3CD996E4A}" type="pres">
      <dgm:prSet presAssocID="{C6CD6CCF-F813-409C-8B95-7A651989560E}" presName="iconBgRect" presStyleLbl="bgShp" presStyleIdx="1" presStyleCnt="4"/>
      <dgm:spPr/>
    </dgm:pt>
    <dgm:pt modelId="{62024405-4B0A-4E30-BFED-8D864E790241}" type="pres">
      <dgm:prSet presAssocID="{C6CD6CCF-F813-409C-8B95-7A651989560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uro"/>
        </a:ext>
      </dgm:extLst>
    </dgm:pt>
    <dgm:pt modelId="{C93A908D-444D-4E06-9157-8EC44432C153}" type="pres">
      <dgm:prSet presAssocID="{C6CD6CCF-F813-409C-8B95-7A651989560E}" presName="spaceRect" presStyleCnt="0"/>
      <dgm:spPr/>
    </dgm:pt>
    <dgm:pt modelId="{F6E69EAA-8C37-40A9-8182-91A0CEB48602}" type="pres">
      <dgm:prSet presAssocID="{C6CD6CCF-F813-409C-8B95-7A651989560E}" presName="textRect" presStyleLbl="revTx" presStyleIdx="1" presStyleCnt="4">
        <dgm:presLayoutVars>
          <dgm:chMax val="1"/>
          <dgm:chPref val="1"/>
        </dgm:presLayoutVars>
      </dgm:prSet>
      <dgm:spPr/>
    </dgm:pt>
    <dgm:pt modelId="{DD3DC619-A37E-4CC9-89A3-14869FE0AC2B}" type="pres">
      <dgm:prSet presAssocID="{A51BC471-0E0A-4FDA-A9DA-68896681728C}" presName="sibTrans" presStyleLbl="sibTrans2D1" presStyleIdx="0" presStyleCnt="0"/>
      <dgm:spPr/>
    </dgm:pt>
    <dgm:pt modelId="{DD9F3422-30C1-4A5C-B547-B700F26AB3FB}" type="pres">
      <dgm:prSet presAssocID="{501BC17C-C1CA-490E-A2FE-394AF739A0D4}" presName="compNode" presStyleCnt="0"/>
      <dgm:spPr/>
    </dgm:pt>
    <dgm:pt modelId="{D7AE0191-8B6D-4082-874F-C30EC64F5011}" type="pres">
      <dgm:prSet presAssocID="{501BC17C-C1CA-490E-A2FE-394AF739A0D4}" presName="iconBgRect" presStyleLbl="bgShp" presStyleIdx="2" presStyleCnt="4"/>
      <dgm:spPr/>
    </dgm:pt>
    <dgm:pt modelId="{E024CFC9-9EC9-41A9-9096-4C6F724A87AE}" type="pres">
      <dgm:prSet presAssocID="{501BC17C-C1CA-490E-A2FE-394AF739A0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287B1DBF-1A55-4567-96FA-6461F850FFC6}" type="pres">
      <dgm:prSet presAssocID="{501BC17C-C1CA-490E-A2FE-394AF739A0D4}" presName="spaceRect" presStyleCnt="0"/>
      <dgm:spPr/>
    </dgm:pt>
    <dgm:pt modelId="{196EA273-C2F4-489E-AE18-CAD3639B1C06}" type="pres">
      <dgm:prSet presAssocID="{501BC17C-C1CA-490E-A2FE-394AF739A0D4}" presName="textRect" presStyleLbl="revTx" presStyleIdx="2" presStyleCnt="4">
        <dgm:presLayoutVars>
          <dgm:chMax val="1"/>
          <dgm:chPref val="1"/>
        </dgm:presLayoutVars>
      </dgm:prSet>
      <dgm:spPr/>
    </dgm:pt>
    <dgm:pt modelId="{DC70ED36-B7F8-470F-AD2D-3EBF3B74604F}" type="pres">
      <dgm:prSet presAssocID="{F3960A94-4BE4-4D4A-A270-505A333048B7}" presName="sibTrans" presStyleLbl="sibTrans2D1" presStyleIdx="0" presStyleCnt="0"/>
      <dgm:spPr/>
    </dgm:pt>
    <dgm:pt modelId="{42A4661F-9175-4F41-AF9A-00A15D0128F2}" type="pres">
      <dgm:prSet presAssocID="{525B96C5-46BC-442D-AC05-5831F00230EE}" presName="compNode" presStyleCnt="0"/>
      <dgm:spPr/>
    </dgm:pt>
    <dgm:pt modelId="{7F15C2A1-DDAF-45FF-8E31-6082D9D89658}" type="pres">
      <dgm:prSet presAssocID="{525B96C5-46BC-442D-AC05-5831F00230EE}" presName="iconBgRect" presStyleLbl="bgShp" presStyleIdx="3" presStyleCnt="4"/>
      <dgm:spPr/>
    </dgm:pt>
    <dgm:pt modelId="{CD94E28C-2E97-4498-9574-BBF1152782E7}" type="pres">
      <dgm:prSet presAssocID="{525B96C5-46BC-442D-AC05-5831F00230E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rget Audience"/>
        </a:ext>
      </dgm:extLst>
    </dgm:pt>
    <dgm:pt modelId="{3CA9080A-CD8D-4C11-A173-28C8CEB52878}" type="pres">
      <dgm:prSet presAssocID="{525B96C5-46BC-442D-AC05-5831F00230EE}" presName="spaceRect" presStyleCnt="0"/>
      <dgm:spPr/>
    </dgm:pt>
    <dgm:pt modelId="{66DB97DA-CD2A-4911-9C20-DE59F4258CB7}" type="pres">
      <dgm:prSet presAssocID="{525B96C5-46BC-442D-AC05-5831F00230EE}" presName="textRect" presStyleLbl="revTx" presStyleIdx="3" presStyleCnt="4">
        <dgm:presLayoutVars>
          <dgm:chMax val="1"/>
          <dgm:chPref val="1"/>
        </dgm:presLayoutVars>
      </dgm:prSet>
      <dgm:spPr/>
    </dgm:pt>
  </dgm:ptLst>
  <dgm:cxnLst>
    <dgm:cxn modelId="{151C7A5D-18F1-4B63-81D1-53A8CD110804}" type="presOf" srcId="{F3960A94-4BE4-4D4A-A270-505A333048B7}" destId="{DC70ED36-B7F8-470F-AD2D-3EBF3B74604F}" srcOrd="0" destOrd="0" presId="urn:microsoft.com/office/officeart/2018/2/layout/IconCircleList"/>
    <dgm:cxn modelId="{97D2CB68-9ED4-4AD4-AB4E-690EBCF826FE}" srcId="{BA7541B3-0241-424C-BC63-41145EFBB14F}" destId="{9004CC4E-113C-4F2E-9965-A3B686C1ACD1}" srcOrd="0" destOrd="0" parTransId="{7F7EFFAA-2AB6-435E-9C0F-C3EEC85B4C79}" sibTransId="{A0E1D4A5-6110-4928-81A4-B19A0F122E9D}"/>
    <dgm:cxn modelId="{DAF3854C-4C44-475F-A0AF-09D73ED1F027}" type="presOf" srcId="{A0E1D4A5-6110-4928-81A4-B19A0F122E9D}" destId="{E13ACEC4-7C7B-4D72-98D5-7E13CB88DD1F}" srcOrd="0" destOrd="0" presId="urn:microsoft.com/office/officeart/2018/2/layout/IconCircleList"/>
    <dgm:cxn modelId="{3AB8D250-4F0C-4E39-930C-66BE84001762}" type="presOf" srcId="{C6CD6CCF-F813-409C-8B95-7A651989560E}" destId="{F6E69EAA-8C37-40A9-8182-91A0CEB48602}" srcOrd="0" destOrd="0" presId="urn:microsoft.com/office/officeart/2018/2/layout/IconCircleList"/>
    <dgm:cxn modelId="{AC6E1A80-4854-494F-AE1A-EFC06B8C9EB7}" type="presOf" srcId="{A51BC471-0E0A-4FDA-A9DA-68896681728C}" destId="{DD3DC619-A37E-4CC9-89A3-14869FE0AC2B}" srcOrd="0" destOrd="0" presId="urn:microsoft.com/office/officeart/2018/2/layout/IconCircleList"/>
    <dgm:cxn modelId="{ACE9B691-0C0F-4969-B2BE-A5BE594CFDA0}" srcId="{BA7541B3-0241-424C-BC63-41145EFBB14F}" destId="{501BC17C-C1CA-490E-A2FE-394AF739A0D4}" srcOrd="2" destOrd="0" parTransId="{B481722F-D4B8-476F-8F63-4FCE28C32D2D}" sibTransId="{F3960A94-4BE4-4D4A-A270-505A333048B7}"/>
    <dgm:cxn modelId="{3FF2D297-1569-4FA1-9E9A-A9E90FEF9272}" srcId="{BA7541B3-0241-424C-BC63-41145EFBB14F}" destId="{C6CD6CCF-F813-409C-8B95-7A651989560E}" srcOrd="1" destOrd="0" parTransId="{8FEDA3EF-5E51-42CA-8E45-EB496BF33076}" sibTransId="{A51BC471-0E0A-4FDA-A9DA-68896681728C}"/>
    <dgm:cxn modelId="{7ADC20BA-2B1D-483A-890E-5A8A2D893384}" srcId="{BA7541B3-0241-424C-BC63-41145EFBB14F}" destId="{525B96C5-46BC-442D-AC05-5831F00230EE}" srcOrd="3" destOrd="0" parTransId="{A3950E0C-2A51-455A-ABB9-3F9E0C54874E}" sibTransId="{C0D8080C-A91E-4F6F-84E0-8BED39B2BA08}"/>
    <dgm:cxn modelId="{B0EBB2D6-7212-495D-9AC2-C7C486A9FC3C}" type="presOf" srcId="{BA7541B3-0241-424C-BC63-41145EFBB14F}" destId="{F0C9AD78-9DD2-4932-A546-54C9C5E2D7AF}" srcOrd="0" destOrd="0" presId="urn:microsoft.com/office/officeart/2018/2/layout/IconCircleList"/>
    <dgm:cxn modelId="{750406D8-5CE8-4D7A-8E42-FE6C96FE8291}" type="presOf" srcId="{525B96C5-46BC-442D-AC05-5831F00230EE}" destId="{66DB97DA-CD2A-4911-9C20-DE59F4258CB7}" srcOrd="0" destOrd="0" presId="urn:microsoft.com/office/officeart/2018/2/layout/IconCircleList"/>
    <dgm:cxn modelId="{DAF988EB-F54C-48E1-AB58-47EB146D33EF}" type="presOf" srcId="{501BC17C-C1CA-490E-A2FE-394AF739A0D4}" destId="{196EA273-C2F4-489E-AE18-CAD3639B1C06}" srcOrd="0" destOrd="0" presId="urn:microsoft.com/office/officeart/2018/2/layout/IconCircleList"/>
    <dgm:cxn modelId="{7A11FEEE-72FD-4BEE-AE4D-623C1BF61AEF}" type="presOf" srcId="{9004CC4E-113C-4F2E-9965-A3B686C1ACD1}" destId="{BF21243F-A5E3-4785-AE76-B54E282E47C4}" srcOrd="0" destOrd="0" presId="urn:microsoft.com/office/officeart/2018/2/layout/IconCircleList"/>
    <dgm:cxn modelId="{40827509-EE57-43E7-9D3B-A35D579AFCA5}" type="presParOf" srcId="{F0C9AD78-9DD2-4932-A546-54C9C5E2D7AF}" destId="{2C450970-C28E-4034-88EA-166B773568C5}" srcOrd="0" destOrd="0" presId="urn:microsoft.com/office/officeart/2018/2/layout/IconCircleList"/>
    <dgm:cxn modelId="{00EC4DC0-425F-4ABD-A536-96C034EA7135}" type="presParOf" srcId="{2C450970-C28E-4034-88EA-166B773568C5}" destId="{D3166B32-8F3A-4A87-BD1D-8DF668E33727}" srcOrd="0" destOrd="0" presId="urn:microsoft.com/office/officeart/2018/2/layout/IconCircleList"/>
    <dgm:cxn modelId="{087BEF72-1A54-4435-8F5C-1D40CFF4A55A}" type="presParOf" srcId="{D3166B32-8F3A-4A87-BD1D-8DF668E33727}" destId="{012184B2-E447-4B7A-9951-E65805C6E45C}" srcOrd="0" destOrd="0" presId="urn:microsoft.com/office/officeart/2018/2/layout/IconCircleList"/>
    <dgm:cxn modelId="{98E71CD6-49CA-455A-9AFE-8D4FBD4D7373}" type="presParOf" srcId="{D3166B32-8F3A-4A87-BD1D-8DF668E33727}" destId="{31D2A089-8046-48ED-A348-6D18FA50CC13}" srcOrd="1" destOrd="0" presId="urn:microsoft.com/office/officeart/2018/2/layout/IconCircleList"/>
    <dgm:cxn modelId="{8E373EF7-8BF8-44E4-A0B5-75B07369E099}" type="presParOf" srcId="{D3166B32-8F3A-4A87-BD1D-8DF668E33727}" destId="{C47B9B5F-6A8F-46A0-B1E6-E4810462F8DF}" srcOrd="2" destOrd="0" presId="urn:microsoft.com/office/officeart/2018/2/layout/IconCircleList"/>
    <dgm:cxn modelId="{7A718B73-820A-4D4F-91D9-095CE3FD4B09}" type="presParOf" srcId="{D3166B32-8F3A-4A87-BD1D-8DF668E33727}" destId="{BF21243F-A5E3-4785-AE76-B54E282E47C4}" srcOrd="3" destOrd="0" presId="urn:microsoft.com/office/officeart/2018/2/layout/IconCircleList"/>
    <dgm:cxn modelId="{491E8118-BF68-4739-AF2E-A5970953BC9E}" type="presParOf" srcId="{2C450970-C28E-4034-88EA-166B773568C5}" destId="{E13ACEC4-7C7B-4D72-98D5-7E13CB88DD1F}" srcOrd="1" destOrd="0" presId="urn:microsoft.com/office/officeart/2018/2/layout/IconCircleList"/>
    <dgm:cxn modelId="{0CFA446B-C50F-4BF0-B1BB-3F9785F504E4}" type="presParOf" srcId="{2C450970-C28E-4034-88EA-166B773568C5}" destId="{FEEA0822-E375-43B5-AF2A-53F23BF89556}" srcOrd="2" destOrd="0" presId="urn:microsoft.com/office/officeart/2018/2/layout/IconCircleList"/>
    <dgm:cxn modelId="{3725C88E-C17D-4E38-9A1A-FD8325FDDD23}" type="presParOf" srcId="{FEEA0822-E375-43B5-AF2A-53F23BF89556}" destId="{530FC108-D42B-4D9F-8506-FCE3CD996E4A}" srcOrd="0" destOrd="0" presId="urn:microsoft.com/office/officeart/2018/2/layout/IconCircleList"/>
    <dgm:cxn modelId="{7A275AE0-B4D0-4306-9969-51EA0CBEB0F1}" type="presParOf" srcId="{FEEA0822-E375-43B5-AF2A-53F23BF89556}" destId="{62024405-4B0A-4E30-BFED-8D864E790241}" srcOrd="1" destOrd="0" presId="urn:microsoft.com/office/officeart/2018/2/layout/IconCircleList"/>
    <dgm:cxn modelId="{FE01A917-B3E1-477C-9E3E-6C5CF42996DF}" type="presParOf" srcId="{FEEA0822-E375-43B5-AF2A-53F23BF89556}" destId="{C93A908D-444D-4E06-9157-8EC44432C153}" srcOrd="2" destOrd="0" presId="urn:microsoft.com/office/officeart/2018/2/layout/IconCircleList"/>
    <dgm:cxn modelId="{CE92F23E-C7CC-4A39-967A-99DC17AF4B67}" type="presParOf" srcId="{FEEA0822-E375-43B5-AF2A-53F23BF89556}" destId="{F6E69EAA-8C37-40A9-8182-91A0CEB48602}" srcOrd="3" destOrd="0" presId="urn:microsoft.com/office/officeart/2018/2/layout/IconCircleList"/>
    <dgm:cxn modelId="{FFDCFC57-1E61-46E1-B18A-1E05B2BA857B}" type="presParOf" srcId="{2C450970-C28E-4034-88EA-166B773568C5}" destId="{DD3DC619-A37E-4CC9-89A3-14869FE0AC2B}" srcOrd="3" destOrd="0" presId="urn:microsoft.com/office/officeart/2018/2/layout/IconCircleList"/>
    <dgm:cxn modelId="{BC7454A2-34D6-4286-8309-FAE1A546685B}" type="presParOf" srcId="{2C450970-C28E-4034-88EA-166B773568C5}" destId="{DD9F3422-30C1-4A5C-B547-B700F26AB3FB}" srcOrd="4" destOrd="0" presId="urn:microsoft.com/office/officeart/2018/2/layout/IconCircleList"/>
    <dgm:cxn modelId="{079F9B16-2379-4398-AFA7-24DEB246F6A8}" type="presParOf" srcId="{DD9F3422-30C1-4A5C-B547-B700F26AB3FB}" destId="{D7AE0191-8B6D-4082-874F-C30EC64F5011}" srcOrd="0" destOrd="0" presId="urn:microsoft.com/office/officeart/2018/2/layout/IconCircleList"/>
    <dgm:cxn modelId="{82961979-FEFD-436B-B2E7-870BBBB57B41}" type="presParOf" srcId="{DD9F3422-30C1-4A5C-B547-B700F26AB3FB}" destId="{E024CFC9-9EC9-41A9-9096-4C6F724A87AE}" srcOrd="1" destOrd="0" presId="urn:microsoft.com/office/officeart/2018/2/layout/IconCircleList"/>
    <dgm:cxn modelId="{00F16E40-D13B-44BA-BA8B-9FE807680987}" type="presParOf" srcId="{DD9F3422-30C1-4A5C-B547-B700F26AB3FB}" destId="{287B1DBF-1A55-4567-96FA-6461F850FFC6}" srcOrd="2" destOrd="0" presId="urn:microsoft.com/office/officeart/2018/2/layout/IconCircleList"/>
    <dgm:cxn modelId="{59517C25-6F56-4C0B-9921-CBEB6DB9F011}" type="presParOf" srcId="{DD9F3422-30C1-4A5C-B547-B700F26AB3FB}" destId="{196EA273-C2F4-489E-AE18-CAD3639B1C06}" srcOrd="3" destOrd="0" presId="urn:microsoft.com/office/officeart/2018/2/layout/IconCircleList"/>
    <dgm:cxn modelId="{A15BD22A-8F7E-41E4-9DD1-F70560BF08FB}" type="presParOf" srcId="{2C450970-C28E-4034-88EA-166B773568C5}" destId="{DC70ED36-B7F8-470F-AD2D-3EBF3B74604F}" srcOrd="5" destOrd="0" presId="urn:microsoft.com/office/officeart/2018/2/layout/IconCircleList"/>
    <dgm:cxn modelId="{A48C1D73-CA5E-4A1E-9328-B83823BB8214}" type="presParOf" srcId="{2C450970-C28E-4034-88EA-166B773568C5}" destId="{42A4661F-9175-4F41-AF9A-00A15D0128F2}" srcOrd="6" destOrd="0" presId="urn:microsoft.com/office/officeart/2018/2/layout/IconCircleList"/>
    <dgm:cxn modelId="{2A0AF511-7B76-4181-AE40-E2B4D36FEEAB}" type="presParOf" srcId="{42A4661F-9175-4F41-AF9A-00A15D0128F2}" destId="{7F15C2A1-DDAF-45FF-8E31-6082D9D89658}" srcOrd="0" destOrd="0" presId="urn:microsoft.com/office/officeart/2018/2/layout/IconCircleList"/>
    <dgm:cxn modelId="{9029BE31-FE21-43E8-A798-02DB39A36E62}" type="presParOf" srcId="{42A4661F-9175-4F41-AF9A-00A15D0128F2}" destId="{CD94E28C-2E97-4498-9574-BBF1152782E7}" srcOrd="1" destOrd="0" presId="urn:microsoft.com/office/officeart/2018/2/layout/IconCircleList"/>
    <dgm:cxn modelId="{6843DCA6-715D-45FA-9AE0-72688F32647F}" type="presParOf" srcId="{42A4661F-9175-4F41-AF9A-00A15D0128F2}" destId="{3CA9080A-CD8D-4C11-A173-28C8CEB52878}" srcOrd="2" destOrd="0" presId="urn:microsoft.com/office/officeart/2018/2/layout/IconCircleList"/>
    <dgm:cxn modelId="{B0B5A69B-25F3-47FC-806C-5E84DDF3972C}" type="presParOf" srcId="{42A4661F-9175-4F41-AF9A-00A15D0128F2}" destId="{66DB97DA-CD2A-4911-9C20-DE59F4258CB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1E5C95-391C-4158-A9DC-279A2B7E0F6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FCD8B9-5699-4F67-83FE-F29DCBF26D6D}">
      <dgm:prSet/>
      <dgm:spPr/>
      <dgm:t>
        <a:bodyPr/>
        <a:lstStyle/>
        <a:p>
          <a:pPr>
            <a:lnSpc>
              <a:spcPct val="100000"/>
            </a:lnSpc>
          </a:pPr>
          <a:r>
            <a:rPr lang="en-US"/>
            <a:t>Calculating Mean Absolute Deviation (MAD): </a:t>
          </a:r>
          <a:r>
            <a:rPr lang="en-US">
              <a:hlinkClick xmlns:r="http://schemas.openxmlformats.org/officeDocument/2006/relationships" r:id="rId1"/>
            </a:rPr>
            <a:t>https://www.geogebra.org/m/zdkqapac</a:t>
          </a:r>
          <a:endParaRPr lang="en-US"/>
        </a:p>
      </dgm:t>
    </dgm:pt>
    <dgm:pt modelId="{17B877F2-0669-4711-BDA4-D131522B2738}" type="parTrans" cxnId="{72E8A581-FD1D-4BEF-8D4E-28E38DD0FFA8}">
      <dgm:prSet/>
      <dgm:spPr/>
      <dgm:t>
        <a:bodyPr/>
        <a:lstStyle/>
        <a:p>
          <a:endParaRPr lang="en-US"/>
        </a:p>
      </dgm:t>
    </dgm:pt>
    <dgm:pt modelId="{4E3196CF-459D-431D-9CA0-42DF73F122EA}" type="sibTrans" cxnId="{72E8A581-FD1D-4BEF-8D4E-28E38DD0FFA8}">
      <dgm:prSet/>
      <dgm:spPr/>
      <dgm:t>
        <a:bodyPr/>
        <a:lstStyle/>
        <a:p>
          <a:endParaRPr lang="en-US"/>
        </a:p>
      </dgm:t>
    </dgm:pt>
    <dgm:pt modelId="{1D8F64AE-2A48-4B3D-95BB-4150F3DF1FC2}">
      <dgm:prSet/>
      <dgm:spPr/>
      <dgm:t>
        <a:bodyPr/>
        <a:lstStyle/>
        <a:p>
          <a:pPr>
            <a:lnSpc>
              <a:spcPct val="100000"/>
            </a:lnSpc>
          </a:pPr>
          <a:r>
            <a:rPr lang="en-US"/>
            <a:t>Calculate Mean Absolute Deviation (M.A.D): </a:t>
          </a:r>
          <a:r>
            <a:rPr lang="en-US">
              <a:hlinkClick xmlns:r="http://schemas.openxmlformats.org/officeDocument/2006/relationships" r:id="rId2"/>
            </a:rPr>
            <a:t>https://www.geogebra.org/m/UaMEvgyH</a:t>
          </a:r>
          <a:endParaRPr lang="en-US"/>
        </a:p>
      </dgm:t>
    </dgm:pt>
    <dgm:pt modelId="{8CD35F1F-3A74-4EF6-8EC8-0DACD0F2F066}" type="parTrans" cxnId="{81F831F4-5FF4-43F5-98FF-36D87A01C3A4}">
      <dgm:prSet/>
      <dgm:spPr/>
      <dgm:t>
        <a:bodyPr/>
        <a:lstStyle/>
        <a:p>
          <a:endParaRPr lang="en-US"/>
        </a:p>
      </dgm:t>
    </dgm:pt>
    <dgm:pt modelId="{6777C71D-B4EE-4FBC-84BB-D4B75CB7B4AF}" type="sibTrans" cxnId="{81F831F4-5FF4-43F5-98FF-36D87A01C3A4}">
      <dgm:prSet/>
      <dgm:spPr/>
      <dgm:t>
        <a:bodyPr/>
        <a:lstStyle/>
        <a:p>
          <a:endParaRPr lang="en-US"/>
        </a:p>
      </dgm:t>
    </dgm:pt>
    <dgm:pt modelId="{62364BF5-E409-4C95-8BCF-62352B500D1F}">
      <dgm:prSet/>
      <dgm:spPr/>
      <dgm:t>
        <a:bodyPr/>
        <a:lstStyle/>
        <a:p>
          <a:pPr>
            <a:lnSpc>
              <a:spcPct val="100000"/>
            </a:lnSpc>
          </a:pPr>
          <a:r>
            <a:rPr lang="en-US" dirty="0"/>
            <a:t>Investigating Data Using MAD: </a:t>
          </a:r>
          <a:r>
            <a:rPr lang="en-US" dirty="0">
              <a:hlinkClick xmlns:r="http://schemas.openxmlformats.org/officeDocument/2006/relationships" r:id="rId3"/>
            </a:rPr>
            <a:t>https://www.geogebra.org/m/actbqhcj</a:t>
          </a:r>
          <a:endParaRPr lang="en-US" dirty="0"/>
        </a:p>
      </dgm:t>
    </dgm:pt>
    <dgm:pt modelId="{4D5F2622-7B6D-433D-9882-02DEA189D307}" type="parTrans" cxnId="{9336D6CB-1C49-4FE5-87CD-843DED905F3A}">
      <dgm:prSet/>
      <dgm:spPr/>
      <dgm:t>
        <a:bodyPr/>
        <a:lstStyle/>
        <a:p>
          <a:endParaRPr lang="en-US"/>
        </a:p>
      </dgm:t>
    </dgm:pt>
    <dgm:pt modelId="{7570F015-1CFA-4977-9117-0793F24402B8}" type="sibTrans" cxnId="{9336D6CB-1C49-4FE5-87CD-843DED905F3A}">
      <dgm:prSet/>
      <dgm:spPr/>
      <dgm:t>
        <a:bodyPr/>
        <a:lstStyle/>
        <a:p>
          <a:endParaRPr lang="en-US"/>
        </a:p>
      </dgm:t>
    </dgm:pt>
    <dgm:pt modelId="{ADE480EF-04CE-4585-AE0D-9E9BCF1CEECC}" type="pres">
      <dgm:prSet presAssocID="{B51E5C95-391C-4158-A9DC-279A2B7E0F6E}" presName="root" presStyleCnt="0">
        <dgm:presLayoutVars>
          <dgm:dir/>
          <dgm:resizeHandles val="exact"/>
        </dgm:presLayoutVars>
      </dgm:prSet>
      <dgm:spPr/>
    </dgm:pt>
    <dgm:pt modelId="{6DED16BB-CC1D-4720-88CF-549DD48FDD57}" type="pres">
      <dgm:prSet presAssocID="{ABFCD8B9-5699-4F67-83FE-F29DCBF26D6D}" presName="compNode" presStyleCnt="0"/>
      <dgm:spPr/>
    </dgm:pt>
    <dgm:pt modelId="{C7FDCF1A-1852-4838-8351-65B87C6CC7B1}" type="pres">
      <dgm:prSet presAssocID="{ABFCD8B9-5699-4F67-83FE-F29DCBF26D6D}" presName="bgRect" presStyleLbl="bgShp" presStyleIdx="0" presStyleCnt="3"/>
      <dgm:spPr/>
    </dgm:pt>
    <dgm:pt modelId="{4A469F95-AAF2-41C2-A973-8293AFAF93E5}" type="pres">
      <dgm:prSet presAssocID="{ABFCD8B9-5699-4F67-83FE-F29DCBF26D6D}"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Infinity"/>
        </a:ext>
      </dgm:extLst>
    </dgm:pt>
    <dgm:pt modelId="{E4738E76-88B3-4DD4-90A8-0FCC6ECAACF5}" type="pres">
      <dgm:prSet presAssocID="{ABFCD8B9-5699-4F67-83FE-F29DCBF26D6D}" presName="spaceRect" presStyleCnt="0"/>
      <dgm:spPr/>
    </dgm:pt>
    <dgm:pt modelId="{8AE12884-6134-4659-86C9-9A86F30E9E01}" type="pres">
      <dgm:prSet presAssocID="{ABFCD8B9-5699-4F67-83FE-F29DCBF26D6D}" presName="parTx" presStyleLbl="revTx" presStyleIdx="0" presStyleCnt="3">
        <dgm:presLayoutVars>
          <dgm:chMax val="0"/>
          <dgm:chPref val="0"/>
        </dgm:presLayoutVars>
      </dgm:prSet>
      <dgm:spPr/>
    </dgm:pt>
    <dgm:pt modelId="{29363B8A-DC23-4F2C-9FF5-9C279814A5E5}" type="pres">
      <dgm:prSet presAssocID="{4E3196CF-459D-431D-9CA0-42DF73F122EA}" presName="sibTrans" presStyleCnt="0"/>
      <dgm:spPr/>
    </dgm:pt>
    <dgm:pt modelId="{8270CAA0-BC03-417C-AF3C-DF5117289CF0}" type="pres">
      <dgm:prSet presAssocID="{1D8F64AE-2A48-4B3D-95BB-4150F3DF1FC2}" presName="compNode" presStyleCnt="0"/>
      <dgm:spPr/>
    </dgm:pt>
    <dgm:pt modelId="{80BDC186-CA8A-40AB-9FFC-BD1F210D98CA}" type="pres">
      <dgm:prSet presAssocID="{1D8F64AE-2A48-4B3D-95BB-4150F3DF1FC2}" presName="bgRect" presStyleLbl="bgShp" presStyleIdx="1" presStyleCnt="3"/>
      <dgm:spPr/>
    </dgm:pt>
    <dgm:pt modelId="{8DC9B84F-6708-450D-BD68-78806F0D3CED}" type="pres">
      <dgm:prSet presAssocID="{1D8F64AE-2A48-4B3D-95BB-4150F3DF1FC2}"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athematics"/>
        </a:ext>
      </dgm:extLst>
    </dgm:pt>
    <dgm:pt modelId="{CB2183AA-9BC5-413B-B17A-17B9637D5F8D}" type="pres">
      <dgm:prSet presAssocID="{1D8F64AE-2A48-4B3D-95BB-4150F3DF1FC2}" presName="spaceRect" presStyleCnt="0"/>
      <dgm:spPr/>
    </dgm:pt>
    <dgm:pt modelId="{F0BF8B0C-6FDD-4CCF-8FE0-7F4B64719825}" type="pres">
      <dgm:prSet presAssocID="{1D8F64AE-2A48-4B3D-95BB-4150F3DF1FC2}" presName="parTx" presStyleLbl="revTx" presStyleIdx="1" presStyleCnt="3">
        <dgm:presLayoutVars>
          <dgm:chMax val="0"/>
          <dgm:chPref val="0"/>
        </dgm:presLayoutVars>
      </dgm:prSet>
      <dgm:spPr/>
    </dgm:pt>
    <dgm:pt modelId="{7CB0DB2F-CB2B-4F35-AD2A-640D29E03214}" type="pres">
      <dgm:prSet presAssocID="{6777C71D-B4EE-4FBC-84BB-D4B75CB7B4AF}" presName="sibTrans" presStyleCnt="0"/>
      <dgm:spPr/>
    </dgm:pt>
    <dgm:pt modelId="{9AF48C4D-102C-4407-8ACB-D524EB57DC35}" type="pres">
      <dgm:prSet presAssocID="{62364BF5-E409-4C95-8BCF-62352B500D1F}" presName="compNode" presStyleCnt="0"/>
      <dgm:spPr/>
    </dgm:pt>
    <dgm:pt modelId="{20F19A90-E6AB-4B33-B612-626024539B1C}" type="pres">
      <dgm:prSet presAssocID="{62364BF5-E409-4C95-8BCF-62352B500D1F}" presName="bgRect" presStyleLbl="bgShp" presStyleIdx="2" presStyleCnt="3"/>
      <dgm:spPr/>
    </dgm:pt>
    <dgm:pt modelId="{0C1F191F-855C-4B31-AE8C-5A9BABB80DD6}" type="pres">
      <dgm:prSet presAssocID="{62364BF5-E409-4C95-8BCF-62352B500D1F}"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Detective"/>
        </a:ext>
      </dgm:extLst>
    </dgm:pt>
    <dgm:pt modelId="{EC958ADF-6208-4D96-B378-EB478D84B2DF}" type="pres">
      <dgm:prSet presAssocID="{62364BF5-E409-4C95-8BCF-62352B500D1F}" presName="spaceRect" presStyleCnt="0"/>
      <dgm:spPr/>
    </dgm:pt>
    <dgm:pt modelId="{E023265A-1460-4986-8D1F-9A4AA6DD8F88}" type="pres">
      <dgm:prSet presAssocID="{62364BF5-E409-4C95-8BCF-62352B500D1F}" presName="parTx" presStyleLbl="revTx" presStyleIdx="2" presStyleCnt="3">
        <dgm:presLayoutVars>
          <dgm:chMax val="0"/>
          <dgm:chPref val="0"/>
        </dgm:presLayoutVars>
      </dgm:prSet>
      <dgm:spPr/>
    </dgm:pt>
  </dgm:ptLst>
  <dgm:cxnLst>
    <dgm:cxn modelId="{85F95E09-C0EA-4358-9CB3-25A0CEA5B39A}" type="presOf" srcId="{1D8F64AE-2A48-4B3D-95BB-4150F3DF1FC2}" destId="{F0BF8B0C-6FDD-4CCF-8FE0-7F4B64719825}" srcOrd="0" destOrd="0" presId="urn:microsoft.com/office/officeart/2018/2/layout/IconVerticalSolidList"/>
    <dgm:cxn modelId="{8BFC2D1B-AE1B-4D5D-9711-668D80143849}" type="presOf" srcId="{B51E5C95-391C-4158-A9DC-279A2B7E0F6E}" destId="{ADE480EF-04CE-4585-AE0D-9E9BCF1CEECC}" srcOrd="0" destOrd="0" presId="urn:microsoft.com/office/officeart/2018/2/layout/IconVerticalSolidList"/>
    <dgm:cxn modelId="{E00CD420-E17A-4CDA-B1D3-001467A35DFD}" type="presOf" srcId="{62364BF5-E409-4C95-8BCF-62352B500D1F}" destId="{E023265A-1460-4986-8D1F-9A4AA6DD8F88}" srcOrd="0" destOrd="0" presId="urn:microsoft.com/office/officeart/2018/2/layout/IconVerticalSolidList"/>
    <dgm:cxn modelId="{72E8A581-FD1D-4BEF-8D4E-28E38DD0FFA8}" srcId="{B51E5C95-391C-4158-A9DC-279A2B7E0F6E}" destId="{ABFCD8B9-5699-4F67-83FE-F29DCBF26D6D}" srcOrd="0" destOrd="0" parTransId="{17B877F2-0669-4711-BDA4-D131522B2738}" sibTransId="{4E3196CF-459D-431D-9CA0-42DF73F122EA}"/>
    <dgm:cxn modelId="{9336D6CB-1C49-4FE5-87CD-843DED905F3A}" srcId="{B51E5C95-391C-4158-A9DC-279A2B7E0F6E}" destId="{62364BF5-E409-4C95-8BCF-62352B500D1F}" srcOrd="2" destOrd="0" parTransId="{4D5F2622-7B6D-433D-9882-02DEA189D307}" sibTransId="{7570F015-1CFA-4977-9117-0793F24402B8}"/>
    <dgm:cxn modelId="{50FC7EDF-1DCF-42D2-841D-B01EB3F82210}" type="presOf" srcId="{ABFCD8B9-5699-4F67-83FE-F29DCBF26D6D}" destId="{8AE12884-6134-4659-86C9-9A86F30E9E01}" srcOrd="0" destOrd="0" presId="urn:microsoft.com/office/officeart/2018/2/layout/IconVerticalSolidList"/>
    <dgm:cxn modelId="{81F831F4-5FF4-43F5-98FF-36D87A01C3A4}" srcId="{B51E5C95-391C-4158-A9DC-279A2B7E0F6E}" destId="{1D8F64AE-2A48-4B3D-95BB-4150F3DF1FC2}" srcOrd="1" destOrd="0" parTransId="{8CD35F1F-3A74-4EF6-8EC8-0DACD0F2F066}" sibTransId="{6777C71D-B4EE-4FBC-84BB-D4B75CB7B4AF}"/>
    <dgm:cxn modelId="{DA8C4803-A38E-4E8F-B7DC-CF1263437607}" type="presParOf" srcId="{ADE480EF-04CE-4585-AE0D-9E9BCF1CEECC}" destId="{6DED16BB-CC1D-4720-88CF-549DD48FDD57}" srcOrd="0" destOrd="0" presId="urn:microsoft.com/office/officeart/2018/2/layout/IconVerticalSolidList"/>
    <dgm:cxn modelId="{36AF1C6D-EC1D-460F-B929-AC1586376147}" type="presParOf" srcId="{6DED16BB-CC1D-4720-88CF-549DD48FDD57}" destId="{C7FDCF1A-1852-4838-8351-65B87C6CC7B1}" srcOrd="0" destOrd="0" presId="urn:microsoft.com/office/officeart/2018/2/layout/IconVerticalSolidList"/>
    <dgm:cxn modelId="{38DA094D-AB57-49B5-8944-215F863497A9}" type="presParOf" srcId="{6DED16BB-CC1D-4720-88CF-549DD48FDD57}" destId="{4A469F95-AAF2-41C2-A973-8293AFAF93E5}" srcOrd="1" destOrd="0" presId="urn:microsoft.com/office/officeart/2018/2/layout/IconVerticalSolidList"/>
    <dgm:cxn modelId="{AFD41804-DD2E-4C1A-8D8A-6946069DC5BA}" type="presParOf" srcId="{6DED16BB-CC1D-4720-88CF-549DD48FDD57}" destId="{E4738E76-88B3-4DD4-90A8-0FCC6ECAACF5}" srcOrd="2" destOrd="0" presId="urn:microsoft.com/office/officeart/2018/2/layout/IconVerticalSolidList"/>
    <dgm:cxn modelId="{1D14F34C-D217-4C41-80DA-72C79CD772D5}" type="presParOf" srcId="{6DED16BB-CC1D-4720-88CF-549DD48FDD57}" destId="{8AE12884-6134-4659-86C9-9A86F30E9E01}" srcOrd="3" destOrd="0" presId="urn:microsoft.com/office/officeart/2018/2/layout/IconVerticalSolidList"/>
    <dgm:cxn modelId="{100689B8-CE55-4937-9F96-212AACDA5F69}" type="presParOf" srcId="{ADE480EF-04CE-4585-AE0D-9E9BCF1CEECC}" destId="{29363B8A-DC23-4F2C-9FF5-9C279814A5E5}" srcOrd="1" destOrd="0" presId="urn:microsoft.com/office/officeart/2018/2/layout/IconVerticalSolidList"/>
    <dgm:cxn modelId="{C9E50403-D85E-4505-913C-5F5CA868B070}" type="presParOf" srcId="{ADE480EF-04CE-4585-AE0D-9E9BCF1CEECC}" destId="{8270CAA0-BC03-417C-AF3C-DF5117289CF0}" srcOrd="2" destOrd="0" presId="urn:microsoft.com/office/officeart/2018/2/layout/IconVerticalSolidList"/>
    <dgm:cxn modelId="{9318032F-2049-4815-BB77-726FE1C233F4}" type="presParOf" srcId="{8270CAA0-BC03-417C-AF3C-DF5117289CF0}" destId="{80BDC186-CA8A-40AB-9FFC-BD1F210D98CA}" srcOrd="0" destOrd="0" presId="urn:microsoft.com/office/officeart/2018/2/layout/IconVerticalSolidList"/>
    <dgm:cxn modelId="{606E063B-84B8-4739-B70B-7436CE9E486F}" type="presParOf" srcId="{8270CAA0-BC03-417C-AF3C-DF5117289CF0}" destId="{8DC9B84F-6708-450D-BD68-78806F0D3CED}" srcOrd="1" destOrd="0" presId="urn:microsoft.com/office/officeart/2018/2/layout/IconVerticalSolidList"/>
    <dgm:cxn modelId="{77B96DB8-6BAD-4905-AD5F-B8CEA46795FC}" type="presParOf" srcId="{8270CAA0-BC03-417C-AF3C-DF5117289CF0}" destId="{CB2183AA-9BC5-413B-B17A-17B9637D5F8D}" srcOrd="2" destOrd="0" presId="urn:microsoft.com/office/officeart/2018/2/layout/IconVerticalSolidList"/>
    <dgm:cxn modelId="{FF9E080D-C0F4-464E-A4D9-99ADFDF71F67}" type="presParOf" srcId="{8270CAA0-BC03-417C-AF3C-DF5117289CF0}" destId="{F0BF8B0C-6FDD-4CCF-8FE0-7F4B64719825}" srcOrd="3" destOrd="0" presId="urn:microsoft.com/office/officeart/2018/2/layout/IconVerticalSolidList"/>
    <dgm:cxn modelId="{BD6A3943-D723-41FD-B289-D7A97F4F1E72}" type="presParOf" srcId="{ADE480EF-04CE-4585-AE0D-9E9BCF1CEECC}" destId="{7CB0DB2F-CB2B-4F35-AD2A-640D29E03214}" srcOrd="3" destOrd="0" presId="urn:microsoft.com/office/officeart/2018/2/layout/IconVerticalSolidList"/>
    <dgm:cxn modelId="{751F14A7-0A70-473D-B046-1973DD5F2336}" type="presParOf" srcId="{ADE480EF-04CE-4585-AE0D-9E9BCF1CEECC}" destId="{9AF48C4D-102C-4407-8ACB-D524EB57DC35}" srcOrd="4" destOrd="0" presId="urn:microsoft.com/office/officeart/2018/2/layout/IconVerticalSolidList"/>
    <dgm:cxn modelId="{A1868514-6D95-46AB-A1FD-D7F348EB0EC0}" type="presParOf" srcId="{9AF48C4D-102C-4407-8ACB-D524EB57DC35}" destId="{20F19A90-E6AB-4B33-B612-626024539B1C}" srcOrd="0" destOrd="0" presId="urn:microsoft.com/office/officeart/2018/2/layout/IconVerticalSolidList"/>
    <dgm:cxn modelId="{5D1D6A9E-E709-4FD9-8FD3-2D60D9606426}" type="presParOf" srcId="{9AF48C4D-102C-4407-8ACB-D524EB57DC35}" destId="{0C1F191F-855C-4B31-AE8C-5A9BABB80DD6}" srcOrd="1" destOrd="0" presId="urn:microsoft.com/office/officeart/2018/2/layout/IconVerticalSolidList"/>
    <dgm:cxn modelId="{57915E94-AEA6-4964-8BD9-C2B515DCEB27}" type="presParOf" srcId="{9AF48C4D-102C-4407-8ACB-D524EB57DC35}" destId="{EC958ADF-6208-4D96-B378-EB478D84B2DF}" srcOrd="2" destOrd="0" presId="urn:microsoft.com/office/officeart/2018/2/layout/IconVerticalSolidList"/>
    <dgm:cxn modelId="{C08146B4-B73B-4316-A085-4B012BD06083}" type="presParOf" srcId="{9AF48C4D-102C-4407-8ACB-D524EB57DC35}" destId="{E023265A-1460-4986-8D1F-9A4AA6DD8F8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76BE7-BB1B-4E76-845A-B5F2627F4998}">
      <dsp:nvSpPr>
        <dsp:cNvPr id="0" name=""/>
        <dsp:cNvSpPr/>
      </dsp:nvSpPr>
      <dsp:spPr>
        <a:xfrm>
          <a:off x="2696088" y="588017"/>
          <a:ext cx="450750" cy="91440"/>
        </a:xfrm>
        <a:custGeom>
          <a:avLst/>
          <a:gdLst/>
          <a:ahLst/>
          <a:cxnLst/>
          <a:rect l="0" t="0" r="0" b="0"/>
          <a:pathLst>
            <a:path>
              <a:moveTo>
                <a:pt x="0" y="45720"/>
              </a:moveTo>
              <a:lnTo>
                <a:pt x="450750"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effectLst>
              <a:outerShdw blurRad="38100" dist="38100" dir="2700000" algn="tl">
                <a:srgbClr val="000000">
                  <a:alpha val="43137"/>
                </a:srgbClr>
              </a:outerShdw>
            </a:effectLst>
          </a:endParaRPr>
        </a:p>
      </dsp:txBody>
      <dsp:txXfrm>
        <a:off x="2909430" y="631328"/>
        <a:ext cx="24067" cy="4818"/>
      </dsp:txXfrm>
    </dsp:sp>
    <dsp:sp modelId="{73432DCC-D5AB-4492-B566-A90EB3A86216}">
      <dsp:nvSpPr>
        <dsp:cNvPr id="0" name=""/>
        <dsp:cNvSpPr/>
      </dsp:nvSpPr>
      <dsp:spPr>
        <a:xfrm>
          <a:off x="605059" y="5889"/>
          <a:ext cx="2092828" cy="12556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center – measure that best describes a typical value in a dataset </a:t>
          </a:r>
          <a:endParaRPr lang="en-US" sz="1400" b="1" kern="1200">
            <a:effectLst>
              <a:outerShdw blurRad="38100" dist="38100" dir="2700000" algn="tl">
                <a:srgbClr val="000000">
                  <a:alpha val="43137"/>
                </a:srgbClr>
              </a:outerShdw>
            </a:effectLst>
          </a:endParaRPr>
        </a:p>
      </dsp:txBody>
      <dsp:txXfrm>
        <a:off x="605059" y="5889"/>
        <a:ext cx="2092828" cy="1255697"/>
      </dsp:txXfrm>
    </dsp:sp>
    <dsp:sp modelId="{F6048F8E-9703-4735-92AA-51FEBB029630}">
      <dsp:nvSpPr>
        <dsp:cNvPr id="0" name=""/>
        <dsp:cNvSpPr/>
      </dsp:nvSpPr>
      <dsp:spPr>
        <a:xfrm>
          <a:off x="1651474" y="1259786"/>
          <a:ext cx="2574179" cy="450750"/>
        </a:xfrm>
        <a:custGeom>
          <a:avLst/>
          <a:gdLst/>
          <a:ahLst/>
          <a:cxnLst/>
          <a:rect l="0" t="0" r="0" b="0"/>
          <a:pathLst>
            <a:path>
              <a:moveTo>
                <a:pt x="2574179" y="0"/>
              </a:moveTo>
              <a:lnTo>
                <a:pt x="2574179" y="242475"/>
              </a:lnTo>
              <a:lnTo>
                <a:pt x="0" y="242475"/>
              </a:lnTo>
              <a:lnTo>
                <a:pt x="0" y="45075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effectLst>
              <a:outerShdw blurRad="38100" dist="38100" dir="2700000" algn="tl">
                <a:srgbClr val="000000">
                  <a:alpha val="43137"/>
                </a:srgbClr>
              </a:outerShdw>
            </a:effectLst>
          </a:endParaRPr>
        </a:p>
      </dsp:txBody>
      <dsp:txXfrm>
        <a:off x="2873094" y="1482752"/>
        <a:ext cx="130939" cy="4818"/>
      </dsp:txXfrm>
    </dsp:sp>
    <dsp:sp modelId="{1E1CC7CB-E3ED-4C40-8FA9-21682148E28F}">
      <dsp:nvSpPr>
        <dsp:cNvPr id="0" name=""/>
        <dsp:cNvSpPr/>
      </dsp:nvSpPr>
      <dsp:spPr>
        <a:xfrm>
          <a:off x="3179239" y="5889"/>
          <a:ext cx="2092828" cy="12556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interquartile range (IQR) – measure of variability of a dataset that is the difference between the first quartile and third quartile </a:t>
          </a:r>
          <a:endParaRPr lang="en-US" sz="1400" b="1" kern="1200">
            <a:effectLst>
              <a:outerShdw blurRad="38100" dist="38100" dir="2700000" algn="tl">
                <a:srgbClr val="000000">
                  <a:alpha val="43137"/>
                </a:srgbClr>
              </a:outerShdw>
            </a:effectLst>
          </a:endParaRPr>
        </a:p>
      </dsp:txBody>
      <dsp:txXfrm>
        <a:off x="3179239" y="5889"/>
        <a:ext cx="2092828" cy="1255697"/>
      </dsp:txXfrm>
    </dsp:sp>
    <dsp:sp modelId="{504A476D-A2D4-4FC5-9471-D6A1CF05907D}">
      <dsp:nvSpPr>
        <dsp:cNvPr id="0" name=""/>
        <dsp:cNvSpPr/>
      </dsp:nvSpPr>
      <dsp:spPr>
        <a:xfrm>
          <a:off x="2696088" y="2325065"/>
          <a:ext cx="450750" cy="91440"/>
        </a:xfrm>
        <a:custGeom>
          <a:avLst/>
          <a:gdLst/>
          <a:ahLst/>
          <a:cxnLst/>
          <a:rect l="0" t="0" r="0" b="0"/>
          <a:pathLst>
            <a:path>
              <a:moveTo>
                <a:pt x="0" y="45720"/>
              </a:moveTo>
              <a:lnTo>
                <a:pt x="450750"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effectLst>
              <a:outerShdw blurRad="38100" dist="38100" dir="2700000" algn="tl">
                <a:srgbClr val="000000">
                  <a:alpha val="43137"/>
                </a:srgbClr>
              </a:outerShdw>
            </a:effectLst>
          </a:endParaRPr>
        </a:p>
      </dsp:txBody>
      <dsp:txXfrm>
        <a:off x="2909430" y="2368376"/>
        <a:ext cx="24067" cy="4818"/>
      </dsp:txXfrm>
    </dsp:sp>
    <dsp:sp modelId="{E35AD96B-AFC7-4182-AB3D-52B7D25BB91B}">
      <dsp:nvSpPr>
        <dsp:cNvPr id="0" name=""/>
        <dsp:cNvSpPr/>
      </dsp:nvSpPr>
      <dsp:spPr>
        <a:xfrm>
          <a:off x="605059" y="1742937"/>
          <a:ext cx="2092828" cy="12556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mean – measure of center of a dataset that is the sum of the data divided by the number of data values </a:t>
          </a:r>
          <a:endParaRPr lang="en-US" sz="1400" b="1" kern="1200">
            <a:effectLst>
              <a:outerShdw blurRad="38100" dist="38100" dir="2700000" algn="tl">
                <a:srgbClr val="000000">
                  <a:alpha val="43137"/>
                </a:srgbClr>
              </a:outerShdw>
            </a:effectLst>
          </a:endParaRPr>
        </a:p>
      </dsp:txBody>
      <dsp:txXfrm>
        <a:off x="605059" y="1742937"/>
        <a:ext cx="2092828" cy="1255697"/>
      </dsp:txXfrm>
    </dsp:sp>
    <dsp:sp modelId="{3C14C5C7-555F-4BCB-ACBA-59C0376F1F8D}">
      <dsp:nvSpPr>
        <dsp:cNvPr id="0" name=""/>
        <dsp:cNvSpPr/>
      </dsp:nvSpPr>
      <dsp:spPr>
        <a:xfrm>
          <a:off x="1651474" y="2996834"/>
          <a:ext cx="2574179" cy="450750"/>
        </a:xfrm>
        <a:custGeom>
          <a:avLst/>
          <a:gdLst/>
          <a:ahLst/>
          <a:cxnLst/>
          <a:rect l="0" t="0" r="0" b="0"/>
          <a:pathLst>
            <a:path>
              <a:moveTo>
                <a:pt x="2574179" y="0"/>
              </a:moveTo>
              <a:lnTo>
                <a:pt x="2574179" y="242475"/>
              </a:lnTo>
              <a:lnTo>
                <a:pt x="0" y="242475"/>
              </a:lnTo>
              <a:lnTo>
                <a:pt x="0" y="45075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effectLst>
              <a:outerShdw blurRad="38100" dist="38100" dir="2700000" algn="tl">
                <a:srgbClr val="000000">
                  <a:alpha val="43137"/>
                </a:srgbClr>
              </a:outerShdw>
            </a:effectLst>
          </a:endParaRPr>
        </a:p>
      </dsp:txBody>
      <dsp:txXfrm>
        <a:off x="2873094" y="3219800"/>
        <a:ext cx="130939" cy="4818"/>
      </dsp:txXfrm>
    </dsp:sp>
    <dsp:sp modelId="{A30BAEB5-A7AB-4855-97C9-495BBC4E2C28}">
      <dsp:nvSpPr>
        <dsp:cNvPr id="0" name=""/>
        <dsp:cNvSpPr/>
      </dsp:nvSpPr>
      <dsp:spPr>
        <a:xfrm>
          <a:off x="3179239" y="1742937"/>
          <a:ext cx="2092828" cy="12556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median – measure of center of a dataset that is the middle value when ordered from least to greatest </a:t>
          </a:r>
          <a:endParaRPr lang="en-US" sz="1400" b="1" kern="1200">
            <a:effectLst>
              <a:outerShdw blurRad="38100" dist="38100" dir="2700000" algn="tl">
                <a:srgbClr val="000000">
                  <a:alpha val="43137"/>
                </a:srgbClr>
              </a:outerShdw>
            </a:effectLst>
          </a:endParaRPr>
        </a:p>
      </dsp:txBody>
      <dsp:txXfrm>
        <a:off x="3179239" y="1742937"/>
        <a:ext cx="2092828" cy="1255697"/>
      </dsp:txXfrm>
    </dsp:sp>
    <dsp:sp modelId="{5DA72D22-95A4-49B7-9450-696607D1E25C}">
      <dsp:nvSpPr>
        <dsp:cNvPr id="0" name=""/>
        <dsp:cNvSpPr/>
      </dsp:nvSpPr>
      <dsp:spPr>
        <a:xfrm>
          <a:off x="2696088" y="4062114"/>
          <a:ext cx="450750" cy="91440"/>
        </a:xfrm>
        <a:custGeom>
          <a:avLst/>
          <a:gdLst/>
          <a:ahLst/>
          <a:cxnLst/>
          <a:rect l="0" t="0" r="0" b="0"/>
          <a:pathLst>
            <a:path>
              <a:moveTo>
                <a:pt x="0" y="45720"/>
              </a:moveTo>
              <a:lnTo>
                <a:pt x="450750"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effectLst>
              <a:outerShdw blurRad="38100" dist="38100" dir="2700000" algn="tl">
                <a:srgbClr val="000000">
                  <a:alpha val="43137"/>
                </a:srgbClr>
              </a:outerShdw>
            </a:effectLst>
          </a:endParaRPr>
        </a:p>
      </dsp:txBody>
      <dsp:txXfrm>
        <a:off x="2909430" y="4105424"/>
        <a:ext cx="24067" cy="4818"/>
      </dsp:txXfrm>
    </dsp:sp>
    <dsp:sp modelId="{DBA2D115-E7D4-4780-A4B1-8563C3DB6683}">
      <dsp:nvSpPr>
        <dsp:cNvPr id="0" name=""/>
        <dsp:cNvSpPr/>
      </dsp:nvSpPr>
      <dsp:spPr>
        <a:xfrm>
          <a:off x="605059" y="3479985"/>
          <a:ext cx="2092828" cy="125569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mode – measure of center of a dataset that is the value which appears most often </a:t>
          </a:r>
          <a:endParaRPr lang="en-US" sz="1400" b="1" kern="1200">
            <a:effectLst>
              <a:outerShdw blurRad="38100" dist="38100" dir="2700000" algn="tl">
                <a:srgbClr val="000000">
                  <a:alpha val="43137"/>
                </a:srgbClr>
              </a:outerShdw>
            </a:effectLst>
          </a:endParaRPr>
        </a:p>
      </dsp:txBody>
      <dsp:txXfrm>
        <a:off x="605059" y="3479985"/>
        <a:ext cx="2092828" cy="1255697"/>
      </dsp:txXfrm>
    </dsp:sp>
    <dsp:sp modelId="{E3ACE6C0-2769-4F88-8243-34403DEAFAE1}">
      <dsp:nvSpPr>
        <dsp:cNvPr id="0" name=""/>
        <dsp:cNvSpPr/>
      </dsp:nvSpPr>
      <dsp:spPr>
        <a:xfrm>
          <a:off x="1651474" y="4733882"/>
          <a:ext cx="2574179" cy="450750"/>
        </a:xfrm>
        <a:custGeom>
          <a:avLst/>
          <a:gdLst/>
          <a:ahLst/>
          <a:cxnLst/>
          <a:rect l="0" t="0" r="0" b="0"/>
          <a:pathLst>
            <a:path>
              <a:moveTo>
                <a:pt x="2574179" y="0"/>
              </a:moveTo>
              <a:lnTo>
                <a:pt x="2574179" y="242475"/>
              </a:lnTo>
              <a:lnTo>
                <a:pt x="0" y="242475"/>
              </a:lnTo>
              <a:lnTo>
                <a:pt x="0" y="45075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effectLst>
              <a:outerShdw blurRad="38100" dist="38100" dir="2700000" algn="tl">
                <a:srgbClr val="000000">
                  <a:alpha val="43137"/>
                </a:srgbClr>
              </a:outerShdw>
            </a:effectLst>
          </a:endParaRPr>
        </a:p>
      </dsp:txBody>
      <dsp:txXfrm>
        <a:off x="2873094" y="4956848"/>
        <a:ext cx="130939" cy="4818"/>
      </dsp:txXfrm>
    </dsp:sp>
    <dsp:sp modelId="{E5AA2B9F-E9B4-4443-8991-FB2E5E652E0E}">
      <dsp:nvSpPr>
        <dsp:cNvPr id="0" name=""/>
        <dsp:cNvSpPr/>
      </dsp:nvSpPr>
      <dsp:spPr>
        <a:xfrm>
          <a:off x="3179239" y="3479985"/>
          <a:ext cx="2092828" cy="12556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mean absolute deviation (MAD) – measure of variability of a dataset that is the average distance between each data point and the mean </a:t>
          </a:r>
          <a:endParaRPr lang="en-US" sz="1400" b="1" kern="1200">
            <a:effectLst>
              <a:outerShdw blurRad="38100" dist="38100" dir="2700000" algn="tl">
                <a:srgbClr val="000000">
                  <a:alpha val="43137"/>
                </a:srgbClr>
              </a:outerShdw>
            </a:effectLst>
          </a:endParaRPr>
        </a:p>
      </dsp:txBody>
      <dsp:txXfrm>
        <a:off x="3179239" y="3479985"/>
        <a:ext cx="2092828" cy="1255697"/>
      </dsp:txXfrm>
    </dsp:sp>
    <dsp:sp modelId="{5D388C30-5019-4CD8-A6FD-957208805C98}">
      <dsp:nvSpPr>
        <dsp:cNvPr id="0" name=""/>
        <dsp:cNvSpPr/>
      </dsp:nvSpPr>
      <dsp:spPr>
        <a:xfrm>
          <a:off x="2696088" y="5799162"/>
          <a:ext cx="450750" cy="91440"/>
        </a:xfrm>
        <a:custGeom>
          <a:avLst/>
          <a:gdLst/>
          <a:ahLst/>
          <a:cxnLst/>
          <a:rect l="0" t="0" r="0" b="0"/>
          <a:pathLst>
            <a:path>
              <a:moveTo>
                <a:pt x="0" y="45720"/>
              </a:moveTo>
              <a:lnTo>
                <a:pt x="450750"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effectLst>
              <a:outerShdw blurRad="38100" dist="38100" dir="2700000" algn="tl">
                <a:srgbClr val="000000">
                  <a:alpha val="43137"/>
                </a:srgbClr>
              </a:outerShdw>
            </a:effectLst>
          </a:endParaRPr>
        </a:p>
      </dsp:txBody>
      <dsp:txXfrm>
        <a:off x="2909430" y="5842472"/>
        <a:ext cx="24067" cy="4818"/>
      </dsp:txXfrm>
    </dsp:sp>
    <dsp:sp modelId="{794AE3E4-0A7C-4A01-B670-880675D9DB79}">
      <dsp:nvSpPr>
        <dsp:cNvPr id="0" name=""/>
        <dsp:cNvSpPr/>
      </dsp:nvSpPr>
      <dsp:spPr>
        <a:xfrm>
          <a:off x="605059" y="5217033"/>
          <a:ext cx="2092828" cy="12556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range – measure of variability of a dataset that is the difference between the minimum and maximum values </a:t>
          </a:r>
          <a:endParaRPr lang="en-US" sz="1400" b="1" kern="1200">
            <a:effectLst>
              <a:outerShdw blurRad="38100" dist="38100" dir="2700000" algn="tl">
                <a:srgbClr val="000000">
                  <a:alpha val="43137"/>
                </a:srgbClr>
              </a:outerShdw>
            </a:effectLst>
          </a:endParaRPr>
        </a:p>
      </dsp:txBody>
      <dsp:txXfrm>
        <a:off x="605059" y="5217033"/>
        <a:ext cx="2092828" cy="1255697"/>
      </dsp:txXfrm>
    </dsp:sp>
    <dsp:sp modelId="{252B21C5-0D58-4A22-90B2-C21FF016789F}">
      <dsp:nvSpPr>
        <dsp:cNvPr id="0" name=""/>
        <dsp:cNvSpPr/>
      </dsp:nvSpPr>
      <dsp:spPr>
        <a:xfrm>
          <a:off x="3179239" y="5217033"/>
          <a:ext cx="2092828" cy="12556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550" tIns="107645" rIns="102550" bIns="107645" numCol="1" spcCol="1270" anchor="ctr" anchorCtr="0">
          <a:noAutofit/>
        </a:bodyPr>
        <a:lstStyle/>
        <a:p>
          <a:pPr marL="0" lvl="0" indent="0" algn="ctr" defTabSz="622300">
            <a:lnSpc>
              <a:spcPct val="90000"/>
            </a:lnSpc>
            <a:spcBef>
              <a:spcPct val="0"/>
            </a:spcBef>
            <a:spcAft>
              <a:spcPct val="35000"/>
            </a:spcAft>
            <a:buNone/>
          </a:pPr>
          <a:r>
            <a:rPr lang="en-US" sz="1400" b="1" i="0" kern="1200">
              <a:effectLst>
                <a:outerShdw blurRad="38100" dist="38100" dir="2700000" algn="tl">
                  <a:srgbClr val="000000">
                    <a:alpha val="43137"/>
                  </a:srgbClr>
                </a:outerShdw>
              </a:effectLst>
            </a:rPr>
            <a:t>variability – measure of how spread out the values of a dataset are •</a:t>
          </a:r>
          <a:endParaRPr lang="en-US" sz="1400" b="1" kern="1200">
            <a:effectLst>
              <a:outerShdw blurRad="38100" dist="38100" dir="2700000" algn="tl">
                <a:srgbClr val="000000">
                  <a:alpha val="43137"/>
                </a:srgbClr>
              </a:outerShdw>
            </a:effectLst>
          </a:endParaRPr>
        </a:p>
      </dsp:txBody>
      <dsp:txXfrm>
        <a:off x="3179239" y="5217033"/>
        <a:ext cx="2092828" cy="1255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A4EFD-97F7-4A9B-9AAA-3B9FF34711B5}">
      <dsp:nvSpPr>
        <dsp:cNvPr id="0" name=""/>
        <dsp:cNvSpPr/>
      </dsp:nvSpPr>
      <dsp:spPr>
        <a:xfrm>
          <a:off x="0" y="2703"/>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8B07A-FCBC-4A24-A168-920031376C9B}">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i="0" kern="1200"/>
            <a:t>Help us understand how spread out the data is</a:t>
          </a:r>
          <a:endParaRPr lang="en-US" sz="3700" kern="1200"/>
        </a:p>
      </dsp:txBody>
      <dsp:txXfrm>
        <a:off x="0" y="2703"/>
        <a:ext cx="6900512" cy="1843578"/>
      </dsp:txXfrm>
    </dsp:sp>
    <dsp:sp modelId="{27FAC8AD-492F-46CF-81D0-CD2F3918E75C}">
      <dsp:nvSpPr>
        <dsp:cNvPr id="0" name=""/>
        <dsp:cNvSpPr/>
      </dsp:nvSpPr>
      <dsp:spPr>
        <a:xfrm>
          <a:off x="0" y="18462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38087-2B60-4581-B15E-B24CAE9B97AA}">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i="0" kern="1200" dirty="0"/>
            <a:t>Three common measures: range, interquartile range (IQR), mean absolute deviation (MAD)</a:t>
          </a:r>
          <a:endParaRPr lang="en-US" sz="3700" kern="1200" dirty="0"/>
        </a:p>
      </dsp:txBody>
      <dsp:txXfrm>
        <a:off x="0" y="1846281"/>
        <a:ext cx="6900512" cy="1843578"/>
      </dsp:txXfrm>
    </dsp:sp>
    <dsp:sp modelId="{D6B40637-156F-436A-B99B-4A30FB414F64}">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58FCFE-DE55-4A60-9798-AF0630FA03EB}">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i="0" kern="1200"/>
            <a:t>Choice of measure depends on context of data set</a:t>
          </a:r>
          <a:endParaRPr lang="en-US" sz="3700" kern="1200"/>
        </a:p>
      </dsp:txBody>
      <dsp:txXfrm>
        <a:off x="0" y="3689859"/>
        <a:ext cx="6900512"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2234-C353-4A2E-BA74-9579093493B5}">
      <dsp:nvSpPr>
        <dsp:cNvPr id="0" name=""/>
        <dsp:cNvSpPr/>
      </dsp:nvSpPr>
      <dsp:spPr>
        <a:xfrm>
          <a:off x="0" y="651"/>
          <a:ext cx="6651253" cy="15249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59370-A054-4732-B56A-7AF274564628}">
      <dsp:nvSpPr>
        <dsp:cNvPr id="0" name=""/>
        <dsp:cNvSpPr/>
      </dsp:nvSpPr>
      <dsp:spPr>
        <a:xfrm>
          <a:off x="461309" y="343774"/>
          <a:ext cx="838743" cy="8387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A6247D-99B0-4768-929B-EADCE2FAAEB4}">
      <dsp:nvSpPr>
        <dsp:cNvPr id="0" name=""/>
        <dsp:cNvSpPr/>
      </dsp:nvSpPr>
      <dsp:spPr>
        <a:xfrm>
          <a:off x="1761361" y="651"/>
          <a:ext cx="4889891" cy="152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95" tIns="161395" rIns="161395" bIns="161395" numCol="1" spcCol="1270" anchor="ctr" anchorCtr="0">
          <a:noAutofit/>
        </a:bodyPr>
        <a:lstStyle/>
        <a:p>
          <a:pPr marL="0" lvl="0" indent="0" algn="l" defTabSz="1111250">
            <a:lnSpc>
              <a:spcPct val="90000"/>
            </a:lnSpc>
            <a:spcBef>
              <a:spcPct val="0"/>
            </a:spcBef>
            <a:spcAft>
              <a:spcPct val="35000"/>
            </a:spcAft>
            <a:buNone/>
          </a:pPr>
          <a:r>
            <a:rPr lang="en-US" sz="2500" b="0" i="0" kern="1200"/>
            <a:t>Use measures of center and variability to understand data sets</a:t>
          </a:r>
          <a:endParaRPr lang="en-US" sz="2500" kern="1200"/>
        </a:p>
      </dsp:txBody>
      <dsp:txXfrm>
        <a:off x="1761361" y="651"/>
        <a:ext cx="4889891" cy="1524988"/>
      </dsp:txXfrm>
    </dsp:sp>
    <dsp:sp modelId="{992F8BB4-9C0D-4337-8F7B-837968E4032A}">
      <dsp:nvSpPr>
        <dsp:cNvPr id="0" name=""/>
        <dsp:cNvSpPr/>
      </dsp:nvSpPr>
      <dsp:spPr>
        <a:xfrm>
          <a:off x="0" y="1906887"/>
          <a:ext cx="6651253" cy="15249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FABF2-105D-4377-8EFF-DE96375A0E39}">
      <dsp:nvSpPr>
        <dsp:cNvPr id="0" name=""/>
        <dsp:cNvSpPr/>
      </dsp:nvSpPr>
      <dsp:spPr>
        <a:xfrm>
          <a:off x="461309" y="2250010"/>
          <a:ext cx="838743" cy="8387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9256F-1B8B-4A91-8EEB-9D33C6B22ED4}">
      <dsp:nvSpPr>
        <dsp:cNvPr id="0" name=""/>
        <dsp:cNvSpPr/>
      </dsp:nvSpPr>
      <dsp:spPr>
        <a:xfrm>
          <a:off x="1761361" y="1906887"/>
          <a:ext cx="4889891" cy="152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95" tIns="161395" rIns="161395" bIns="161395" numCol="1" spcCol="1270" anchor="ctr" anchorCtr="0">
          <a:noAutofit/>
        </a:bodyPr>
        <a:lstStyle/>
        <a:p>
          <a:pPr marL="0" lvl="0" indent="0" algn="l" defTabSz="1111250">
            <a:lnSpc>
              <a:spcPct val="90000"/>
            </a:lnSpc>
            <a:spcBef>
              <a:spcPct val="0"/>
            </a:spcBef>
            <a:spcAft>
              <a:spcPct val="35000"/>
            </a:spcAft>
            <a:buNone/>
          </a:pPr>
          <a:r>
            <a:rPr lang="en-US" sz="2500" b="0" i="0" kern="1200"/>
            <a:t>Consider the context in which the data was gathered</a:t>
          </a:r>
          <a:endParaRPr lang="en-US" sz="2500" kern="1200"/>
        </a:p>
      </dsp:txBody>
      <dsp:txXfrm>
        <a:off x="1761361" y="1906887"/>
        <a:ext cx="4889891" cy="1524988"/>
      </dsp:txXfrm>
    </dsp:sp>
    <dsp:sp modelId="{1F8EE886-A411-48E4-BFD7-8B3D3B23B24A}">
      <dsp:nvSpPr>
        <dsp:cNvPr id="0" name=""/>
        <dsp:cNvSpPr/>
      </dsp:nvSpPr>
      <dsp:spPr>
        <a:xfrm>
          <a:off x="0" y="3813123"/>
          <a:ext cx="6651253" cy="15249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62A265-56C0-4E4C-8E91-8F9532EFC8B8}">
      <dsp:nvSpPr>
        <dsp:cNvPr id="0" name=""/>
        <dsp:cNvSpPr/>
      </dsp:nvSpPr>
      <dsp:spPr>
        <a:xfrm>
          <a:off x="461309" y="4156246"/>
          <a:ext cx="838743" cy="8387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A03AA3-991C-47A8-81D1-480A94A79ED5}">
      <dsp:nvSpPr>
        <dsp:cNvPr id="0" name=""/>
        <dsp:cNvSpPr/>
      </dsp:nvSpPr>
      <dsp:spPr>
        <a:xfrm>
          <a:off x="1761361" y="3813123"/>
          <a:ext cx="4889891" cy="152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95" tIns="161395" rIns="161395" bIns="161395" numCol="1" spcCol="1270" anchor="ctr" anchorCtr="0">
          <a:noAutofit/>
        </a:bodyPr>
        <a:lstStyle/>
        <a:p>
          <a:pPr marL="0" lvl="0" indent="0" algn="l" defTabSz="1111250">
            <a:lnSpc>
              <a:spcPct val="90000"/>
            </a:lnSpc>
            <a:spcBef>
              <a:spcPct val="0"/>
            </a:spcBef>
            <a:spcAft>
              <a:spcPct val="35000"/>
            </a:spcAft>
            <a:buNone/>
          </a:pPr>
          <a:r>
            <a:rPr lang="en-US" sz="2500" b="0" i="0" kern="1200"/>
            <a:t>Make informed decisions based on the data</a:t>
          </a:r>
          <a:endParaRPr lang="en-US" sz="2500" kern="1200"/>
        </a:p>
      </dsp:txBody>
      <dsp:txXfrm>
        <a:off x="1761361" y="3813123"/>
        <a:ext cx="4889891" cy="1524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184B2-E447-4B7A-9951-E65805C6E45C}">
      <dsp:nvSpPr>
        <dsp:cNvPr id="0" name=""/>
        <dsp:cNvSpPr/>
      </dsp:nvSpPr>
      <dsp:spPr>
        <a:xfrm>
          <a:off x="164279" y="487604"/>
          <a:ext cx="1311111" cy="131111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D2A089-8046-48ED-A348-6D18FA50CC13}">
      <dsp:nvSpPr>
        <dsp:cNvPr id="0" name=""/>
        <dsp:cNvSpPr/>
      </dsp:nvSpPr>
      <dsp:spPr>
        <a:xfrm>
          <a:off x="439612" y="762937"/>
          <a:ext cx="760444" cy="760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21243F-A5E3-4785-AE76-B54E282E47C4}">
      <dsp:nvSpPr>
        <dsp:cNvPr id="0" name=""/>
        <dsp:cNvSpPr/>
      </dsp:nvSpPr>
      <dsp:spPr>
        <a:xfrm>
          <a:off x="1756343" y="487604"/>
          <a:ext cx="3090478" cy="131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i="0" kern="1200"/>
            <a:t>Data analysis can help us make informed decisions in various fields such as finance, healthcare, and marketing</a:t>
          </a:r>
          <a:endParaRPr lang="en-US" sz="1800" kern="1200"/>
        </a:p>
      </dsp:txBody>
      <dsp:txXfrm>
        <a:off x="1756343" y="487604"/>
        <a:ext cx="3090478" cy="1311111"/>
      </dsp:txXfrm>
    </dsp:sp>
    <dsp:sp modelId="{530FC108-D42B-4D9F-8506-FCE3CD996E4A}">
      <dsp:nvSpPr>
        <dsp:cNvPr id="0" name=""/>
        <dsp:cNvSpPr/>
      </dsp:nvSpPr>
      <dsp:spPr>
        <a:xfrm>
          <a:off x="5385314" y="487604"/>
          <a:ext cx="1311111" cy="131111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24405-4B0A-4E30-BFED-8D864E790241}">
      <dsp:nvSpPr>
        <dsp:cNvPr id="0" name=""/>
        <dsp:cNvSpPr/>
      </dsp:nvSpPr>
      <dsp:spPr>
        <a:xfrm>
          <a:off x="5660647" y="762937"/>
          <a:ext cx="760444" cy="7604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E69EAA-8C37-40A9-8182-91A0CEB48602}">
      <dsp:nvSpPr>
        <dsp:cNvPr id="0" name=""/>
        <dsp:cNvSpPr/>
      </dsp:nvSpPr>
      <dsp:spPr>
        <a:xfrm>
          <a:off x="6977378" y="487604"/>
          <a:ext cx="3090478" cy="131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i="0" kern="1200"/>
            <a:t>For example, in finance, analyzing stock prices can help investors make investment decisions</a:t>
          </a:r>
          <a:endParaRPr lang="en-US" sz="1800" kern="1200"/>
        </a:p>
      </dsp:txBody>
      <dsp:txXfrm>
        <a:off x="6977378" y="487604"/>
        <a:ext cx="3090478" cy="1311111"/>
      </dsp:txXfrm>
    </dsp:sp>
    <dsp:sp modelId="{D7AE0191-8B6D-4082-874F-C30EC64F5011}">
      <dsp:nvSpPr>
        <dsp:cNvPr id="0" name=""/>
        <dsp:cNvSpPr/>
      </dsp:nvSpPr>
      <dsp:spPr>
        <a:xfrm>
          <a:off x="164279" y="2535539"/>
          <a:ext cx="1311111" cy="131111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4CFC9-9EC9-41A9-9096-4C6F724A87AE}">
      <dsp:nvSpPr>
        <dsp:cNvPr id="0" name=""/>
        <dsp:cNvSpPr/>
      </dsp:nvSpPr>
      <dsp:spPr>
        <a:xfrm>
          <a:off x="439612" y="2810873"/>
          <a:ext cx="760444" cy="7604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6EA273-C2F4-489E-AE18-CAD3639B1C06}">
      <dsp:nvSpPr>
        <dsp:cNvPr id="0" name=""/>
        <dsp:cNvSpPr/>
      </dsp:nvSpPr>
      <dsp:spPr>
        <a:xfrm>
          <a:off x="1756343" y="2535539"/>
          <a:ext cx="3090478" cy="131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i="0" kern="1200"/>
            <a:t>In healthcare, analyzing patient data can help doctors identify trends and patterns to provide better treatment</a:t>
          </a:r>
          <a:endParaRPr lang="en-US" sz="1800" kern="1200"/>
        </a:p>
      </dsp:txBody>
      <dsp:txXfrm>
        <a:off x="1756343" y="2535539"/>
        <a:ext cx="3090478" cy="1311111"/>
      </dsp:txXfrm>
    </dsp:sp>
    <dsp:sp modelId="{7F15C2A1-DDAF-45FF-8E31-6082D9D89658}">
      <dsp:nvSpPr>
        <dsp:cNvPr id="0" name=""/>
        <dsp:cNvSpPr/>
      </dsp:nvSpPr>
      <dsp:spPr>
        <a:xfrm>
          <a:off x="5385314" y="2535539"/>
          <a:ext cx="1311111" cy="131111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4E28C-2E97-4498-9574-BBF1152782E7}">
      <dsp:nvSpPr>
        <dsp:cNvPr id="0" name=""/>
        <dsp:cNvSpPr/>
      </dsp:nvSpPr>
      <dsp:spPr>
        <a:xfrm>
          <a:off x="5660647" y="2810873"/>
          <a:ext cx="760444" cy="7604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DB97DA-CD2A-4911-9C20-DE59F4258CB7}">
      <dsp:nvSpPr>
        <dsp:cNvPr id="0" name=""/>
        <dsp:cNvSpPr/>
      </dsp:nvSpPr>
      <dsp:spPr>
        <a:xfrm>
          <a:off x="6977378" y="2535539"/>
          <a:ext cx="3090478" cy="131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i="0" kern="1200"/>
            <a:t>In marketing, analyzing customer data can help companies identify their target audience and create more effective marketing strategies</a:t>
          </a:r>
          <a:endParaRPr lang="en-US" sz="1800" kern="1200"/>
        </a:p>
      </dsp:txBody>
      <dsp:txXfrm>
        <a:off x="6977378" y="2535539"/>
        <a:ext cx="3090478" cy="13111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DCF1A-1852-4838-8351-65B87C6CC7B1}">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469F95-AAF2-41C2-A973-8293AFAF93E5}">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E12884-6134-4659-86C9-9A86F30E9E01}">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666750">
            <a:lnSpc>
              <a:spcPct val="100000"/>
            </a:lnSpc>
            <a:spcBef>
              <a:spcPct val="0"/>
            </a:spcBef>
            <a:spcAft>
              <a:spcPct val="35000"/>
            </a:spcAft>
            <a:buNone/>
          </a:pPr>
          <a:r>
            <a:rPr lang="en-US" sz="1500" kern="1200"/>
            <a:t>Calculating Mean Absolute Deviation (MAD): </a:t>
          </a:r>
          <a:r>
            <a:rPr lang="en-US" sz="1500" kern="1200">
              <a:hlinkClick xmlns:r="http://schemas.openxmlformats.org/officeDocument/2006/relationships" r:id="rId3"/>
            </a:rPr>
            <a:t>https://www.geogebra.org/m/zdkqapac</a:t>
          </a:r>
          <a:endParaRPr lang="en-US" sz="1500" kern="1200"/>
        </a:p>
      </dsp:txBody>
      <dsp:txXfrm>
        <a:off x="1844034" y="682"/>
        <a:ext cx="4401230" cy="1596566"/>
      </dsp:txXfrm>
    </dsp:sp>
    <dsp:sp modelId="{80BDC186-CA8A-40AB-9FFC-BD1F210D98CA}">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9B84F-6708-450D-BD68-78806F0D3CED}">
      <dsp:nvSpPr>
        <dsp:cNvPr id="0" name=""/>
        <dsp:cNvSpPr/>
      </dsp:nvSpPr>
      <dsp:spPr>
        <a:xfrm>
          <a:off x="482961" y="2355617"/>
          <a:ext cx="878111" cy="87811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BF8B0C-6FDD-4CCF-8FE0-7F4B64719825}">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666750">
            <a:lnSpc>
              <a:spcPct val="100000"/>
            </a:lnSpc>
            <a:spcBef>
              <a:spcPct val="0"/>
            </a:spcBef>
            <a:spcAft>
              <a:spcPct val="35000"/>
            </a:spcAft>
            <a:buNone/>
          </a:pPr>
          <a:r>
            <a:rPr lang="en-US" sz="1500" kern="1200"/>
            <a:t>Calculate Mean Absolute Deviation (M.A.D): </a:t>
          </a:r>
          <a:r>
            <a:rPr lang="en-US" sz="1500" kern="1200">
              <a:hlinkClick xmlns:r="http://schemas.openxmlformats.org/officeDocument/2006/relationships" r:id="rId6"/>
            </a:rPr>
            <a:t>https://www.geogebra.org/m/UaMEvgyH</a:t>
          </a:r>
          <a:endParaRPr lang="en-US" sz="1500" kern="1200"/>
        </a:p>
      </dsp:txBody>
      <dsp:txXfrm>
        <a:off x="1844034" y="1996390"/>
        <a:ext cx="4401230" cy="1596566"/>
      </dsp:txXfrm>
    </dsp:sp>
    <dsp:sp modelId="{20F19A90-E6AB-4B33-B612-626024539B1C}">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F191F-855C-4B31-AE8C-5A9BABB80DD6}">
      <dsp:nvSpPr>
        <dsp:cNvPr id="0" name=""/>
        <dsp:cNvSpPr/>
      </dsp:nvSpPr>
      <dsp:spPr>
        <a:xfrm>
          <a:off x="482961" y="4351325"/>
          <a:ext cx="878111" cy="8781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23265A-1460-4986-8D1F-9A4AA6DD8F88}">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666750">
            <a:lnSpc>
              <a:spcPct val="100000"/>
            </a:lnSpc>
            <a:spcBef>
              <a:spcPct val="0"/>
            </a:spcBef>
            <a:spcAft>
              <a:spcPct val="35000"/>
            </a:spcAft>
            <a:buNone/>
          </a:pPr>
          <a:r>
            <a:rPr lang="en-US" sz="1500" kern="1200" dirty="0"/>
            <a:t>Investigating Data Using MAD: </a:t>
          </a:r>
          <a:r>
            <a:rPr lang="en-US" sz="1500" kern="1200" dirty="0">
              <a:hlinkClick xmlns:r="http://schemas.openxmlformats.org/officeDocument/2006/relationships" r:id="rId9"/>
            </a:rPr>
            <a:t>https://www.geogebra.org/m/actbqhcj</a:t>
          </a:r>
          <a:endParaRPr lang="en-US" sz="1500" kern="1200" dirty="0"/>
        </a:p>
      </dsp:txBody>
      <dsp:txXfrm>
        <a:off x="1844034" y="3992098"/>
        <a:ext cx="4401230" cy="159656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F1CE0-E637-416B-B54F-EE53D85FFDDC}"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F2510-5B0E-4DF6-AB73-7AA3083E780E}" type="slidenum">
              <a:t>‹#›</a:t>
            </a:fld>
            <a:endParaRPr lang="en-US"/>
          </a:p>
        </p:txBody>
      </p:sp>
    </p:spTree>
    <p:extLst>
      <p:ext uri="{BB962C8B-B14F-4D97-AF65-F5344CB8AC3E}">
        <p14:creationId xmlns:p14="http://schemas.microsoft.com/office/powerpoint/2010/main" val="125615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70837-3F64-4FC3-AC29-9FC4796D54FD}" type="slidenum">
              <a:t>1</a:t>
            </a:fld>
            <a:endParaRPr lang="en-US"/>
          </a:p>
        </p:txBody>
      </p:sp>
    </p:spTree>
    <p:extLst>
      <p:ext uri="{BB962C8B-B14F-4D97-AF65-F5344CB8AC3E}">
        <p14:creationId xmlns:p14="http://schemas.microsoft.com/office/powerpoint/2010/main" val="26910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summarize a data set, one of the things we want to know is what the 'average' value is. We use measures of center to do this. There are three common measures of center: mean, median, and mode. The choice of which measure to use depends on the shape of the data distribution.</a:t>
            </a:r>
          </a:p>
        </p:txBody>
      </p:sp>
      <p:sp>
        <p:nvSpPr>
          <p:cNvPr id="4" name="Slide Number Placeholder 3"/>
          <p:cNvSpPr>
            <a:spLocks noGrp="1"/>
          </p:cNvSpPr>
          <p:nvPr>
            <p:ph type="sldNum" sz="quarter" idx="5"/>
          </p:nvPr>
        </p:nvSpPr>
        <p:spPr/>
        <p:txBody>
          <a:bodyPr/>
          <a:lstStyle/>
          <a:p>
            <a:fld id="{F3D70837-3F64-4FC3-AC29-9FC4796D54FD}" type="slidenum">
              <a:t>3</a:t>
            </a:fld>
            <a:endParaRPr lang="en-US"/>
          </a:p>
        </p:txBody>
      </p:sp>
    </p:spTree>
    <p:extLst>
      <p:ext uri="{BB962C8B-B14F-4D97-AF65-F5344CB8AC3E}">
        <p14:creationId xmlns:p14="http://schemas.microsoft.com/office/powerpoint/2010/main" val="428254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70837-3F64-4FC3-AC29-9FC4796D54FD}" type="slidenum">
              <a:t>4</a:t>
            </a:fld>
            <a:endParaRPr lang="en-US"/>
          </a:p>
        </p:txBody>
      </p:sp>
    </p:spTree>
    <p:extLst>
      <p:ext uri="{BB962C8B-B14F-4D97-AF65-F5344CB8AC3E}">
        <p14:creationId xmlns:p14="http://schemas.microsoft.com/office/powerpoint/2010/main" val="282506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70837-3F64-4FC3-AC29-9FC4796D54FD}" type="slidenum">
              <a:t>6</a:t>
            </a:fld>
            <a:endParaRPr lang="en-US"/>
          </a:p>
        </p:txBody>
      </p:sp>
    </p:spTree>
    <p:extLst>
      <p:ext uri="{BB962C8B-B14F-4D97-AF65-F5344CB8AC3E}">
        <p14:creationId xmlns:p14="http://schemas.microsoft.com/office/powerpoint/2010/main" val="5379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data-driven world, data analysis has become an essential tool in various fields. Summarizing numerical data sets can help us identify trends, patterns, and insights that can lead to better decision-making. In finance, analyzing stock prices can help investors make informed decisions about their investments. In healthcare, analyzing patient data can help doctors identify trends and patterns to provide better treatment. In marketing, analyzing customer data can help companies identify their target audience and create more effective marketing strategies.</a:t>
            </a:r>
          </a:p>
        </p:txBody>
      </p:sp>
      <p:sp>
        <p:nvSpPr>
          <p:cNvPr id="4" name="Slide Number Placeholder 3"/>
          <p:cNvSpPr>
            <a:spLocks noGrp="1"/>
          </p:cNvSpPr>
          <p:nvPr>
            <p:ph type="sldNum" sz="quarter" idx="5"/>
          </p:nvPr>
        </p:nvSpPr>
        <p:spPr/>
        <p:txBody>
          <a:bodyPr/>
          <a:lstStyle/>
          <a:p>
            <a:fld id="{DD2F2510-5B0E-4DF6-AB73-7AA3083E780E}" type="slidenum">
              <a:t>7</a:t>
            </a:fld>
            <a:endParaRPr lang="en-US"/>
          </a:p>
        </p:txBody>
      </p:sp>
    </p:spTree>
    <p:extLst>
      <p:ext uri="{BB962C8B-B14F-4D97-AF65-F5344CB8AC3E}">
        <p14:creationId xmlns:p14="http://schemas.microsoft.com/office/powerpoint/2010/main" val="32069241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67042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75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62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450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988509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023494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35762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69230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05778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5423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33144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1869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62686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1631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63850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25275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944330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7449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21E949-0BDF-A968-EF93-E4AA4BD70E49}"/>
              </a:ext>
            </a:extLst>
          </p:cNvPr>
          <p:cNvSpPr>
            <a:spLocks noGrp="1"/>
          </p:cNvSpPr>
          <p:nvPr>
            <p:ph type="body" sz="quarter" idx="10"/>
          </p:nvPr>
        </p:nvSpPr>
        <p:spPr>
          <a:xfrm>
            <a:off x="102637" y="1590700"/>
            <a:ext cx="9339943" cy="1238250"/>
          </a:xfrm>
        </p:spPr>
        <p:txBody>
          <a:bodyPr/>
          <a:lstStyle/>
          <a:p>
            <a:r>
              <a:rPr lang="en-US" sz="4800" b="1" dirty="0">
                <a:solidFill>
                  <a:srgbClr val="FFFFFF"/>
                </a:solidFill>
                <a:effectLst>
                  <a:outerShdw blurRad="38100" dist="38100" dir="2700000" algn="tl">
                    <a:srgbClr val="000000">
                      <a:alpha val="43137"/>
                    </a:srgbClr>
                  </a:outerShdw>
                </a:effectLst>
              </a:rPr>
              <a:t>Analyze Data Shape and Context</a:t>
            </a:r>
            <a:endParaRPr lang="en-US"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6A0FD5C-D05B-B3B2-5C4D-1ABA33485839}"/>
              </a:ext>
            </a:extLst>
          </p:cNvPr>
          <p:cNvSpPr txBox="1"/>
          <p:nvPr/>
        </p:nvSpPr>
        <p:spPr>
          <a:xfrm>
            <a:off x="3159967" y="2459618"/>
            <a:ext cx="2503715"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Math 6B Unit 8 Lesson 9</a:t>
            </a:r>
          </a:p>
        </p:txBody>
      </p:sp>
    </p:spTree>
    <p:extLst>
      <p:ext uri="{BB962C8B-B14F-4D97-AF65-F5344CB8AC3E}">
        <p14:creationId xmlns:p14="http://schemas.microsoft.com/office/powerpoint/2010/main" val="1630993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D05B-83D3-5ECB-1430-CAB33A4387DA}"/>
              </a:ext>
            </a:extLst>
          </p:cNvPr>
          <p:cNvSpPr>
            <a:spLocks noGrp="1"/>
          </p:cNvSpPr>
          <p:nvPr>
            <p:ph type="title"/>
          </p:nvPr>
        </p:nvSpPr>
        <p:spPr/>
        <p:txBody>
          <a:bodyPr/>
          <a:lstStyle/>
          <a:p>
            <a:r>
              <a:rPr lang="en-US" dirty="0"/>
              <a:t>Answer</a:t>
            </a:r>
          </a:p>
        </p:txBody>
      </p:sp>
      <p:pic>
        <p:nvPicPr>
          <p:cNvPr id="4" name="Content Placeholder 3" descr="A graph with numbers and lines&#10;&#10;Description automatically generated">
            <a:extLst>
              <a:ext uri="{FF2B5EF4-FFF2-40B4-BE49-F238E27FC236}">
                <a16:creationId xmlns:a16="http://schemas.microsoft.com/office/drawing/2014/main" id="{35443ABA-BA22-DC4A-32D3-323A72BC0DA8}"/>
              </a:ext>
            </a:extLst>
          </p:cNvPr>
          <p:cNvPicPr>
            <a:picLocks noGrp="1" noChangeAspect="1"/>
          </p:cNvPicPr>
          <p:nvPr>
            <p:ph idx="4294967295"/>
          </p:nvPr>
        </p:nvPicPr>
        <p:blipFill>
          <a:blip r:embed="rId2"/>
          <a:stretch>
            <a:fillRect/>
          </a:stretch>
        </p:blipFill>
        <p:spPr>
          <a:xfrm>
            <a:off x="2214192" y="1873587"/>
            <a:ext cx="6309721" cy="4634217"/>
          </a:xfrm>
          <a:prstGeom prst="rect">
            <a:avLst/>
          </a:prstGeom>
        </p:spPr>
      </p:pic>
    </p:spTree>
    <p:extLst>
      <p:ext uri="{BB962C8B-B14F-4D97-AF65-F5344CB8AC3E}">
        <p14:creationId xmlns:p14="http://schemas.microsoft.com/office/powerpoint/2010/main" val="164676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9126-F0B1-66C6-EA8C-EF5C6E9D7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F0ED9-DA00-B3E7-89F8-B5C761BBA65D}"/>
              </a:ext>
            </a:extLst>
          </p:cNvPr>
          <p:cNvSpPr>
            <a:spLocks noGrp="1"/>
          </p:cNvSpPr>
          <p:nvPr>
            <p:ph type="title"/>
          </p:nvPr>
        </p:nvSpPr>
        <p:spPr>
          <a:xfrm>
            <a:off x="961029" y="1021327"/>
            <a:ext cx="4912459" cy="1422527"/>
          </a:xfrm>
        </p:spPr>
        <p:txBody>
          <a:bodyPr/>
          <a:lstStyle/>
          <a:p>
            <a:r>
              <a:rPr lang="en-US" dirty="0"/>
              <a:t>Practice</a:t>
            </a:r>
          </a:p>
        </p:txBody>
      </p:sp>
      <p:pic>
        <p:nvPicPr>
          <p:cNvPr id="6" name="Content Placeholder 5" descr="A white paper with black text&#10;&#10;Description automatically generated">
            <a:extLst>
              <a:ext uri="{FF2B5EF4-FFF2-40B4-BE49-F238E27FC236}">
                <a16:creationId xmlns:a16="http://schemas.microsoft.com/office/drawing/2014/main" id="{2F9D7307-45ED-4916-F592-C5F8514590E6}"/>
              </a:ext>
            </a:extLst>
          </p:cNvPr>
          <p:cNvPicPr>
            <a:picLocks noGrp="1" noChangeAspect="1"/>
          </p:cNvPicPr>
          <p:nvPr>
            <p:ph idx="4294967295"/>
          </p:nvPr>
        </p:nvPicPr>
        <p:blipFill>
          <a:blip r:embed="rId2"/>
          <a:stretch>
            <a:fillRect/>
          </a:stretch>
        </p:blipFill>
        <p:spPr>
          <a:xfrm>
            <a:off x="1566761" y="2105265"/>
            <a:ext cx="7869875" cy="3964793"/>
          </a:xfrm>
          <a:prstGeom prst="rect">
            <a:avLst/>
          </a:prstGeom>
        </p:spPr>
      </p:pic>
    </p:spTree>
    <p:extLst>
      <p:ext uri="{BB962C8B-B14F-4D97-AF65-F5344CB8AC3E}">
        <p14:creationId xmlns:p14="http://schemas.microsoft.com/office/powerpoint/2010/main" val="1153883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F2E00-C5B0-004C-F98F-7A6A05428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BC227-0BF6-E821-0081-DD121DE886CC}"/>
              </a:ext>
            </a:extLst>
          </p:cNvPr>
          <p:cNvSpPr>
            <a:spLocks noGrp="1"/>
          </p:cNvSpPr>
          <p:nvPr>
            <p:ph type="title"/>
          </p:nvPr>
        </p:nvSpPr>
        <p:spPr/>
        <p:txBody>
          <a:bodyPr/>
          <a:lstStyle/>
          <a:p>
            <a:r>
              <a:rPr lang="en-US" dirty="0"/>
              <a:t>Answer</a:t>
            </a:r>
          </a:p>
        </p:txBody>
      </p:sp>
      <p:pic>
        <p:nvPicPr>
          <p:cNvPr id="3" name="Picture 2">
            <a:extLst>
              <a:ext uri="{FF2B5EF4-FFF2-40B4-BE49-F238E27FC236}">
                <a16:creationId xmlns:a16="http://schemas.microsoft.com/office/drawing/2014/main" id="{6EED3804-454C-1A01-CE22-1E8B31CAFF08}"/>
              </a:ext>
            </a:extLst>
          </p:cNvPr>
          <p:cNvPicPr>
            <a:picLocks noChangeAspect="1"/>
          </p:cNvPicPr>
          <p:nvPr/>
        </p:nvPicPr>
        <p:blipFill>
          <a:blip r:embed="rId2"/>
          <a:stretch>
            <a:fillRect/>
          </a:stretch>
        </p:blipFill>
        <p:spPr>
          <a:xfrm>
            <a:off x="2356926" y="1614792"/>
            <a:ext cx="6751984" cy="5091994"/>
          </a:xfrm>
          <a:prstGeom prst="rect">
            <a:avLst/>
          </a:prstGeom>
        </p:spPr>
      </p:pic>
    </p:spTree>
    <p:extLst>
      <p:ext uri="{BB962C8B-B14F-4D97-AF65-F5344CB8AC3E}">
        <p14:creationId xmlns:p14="http://schemas.microsoft.com/office/powerpoint/2010/main" val="1597256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F651911-55B4-70F5-4779-66430E03D48F}"/>
              </a:ext>
            </a:extLst>
          </p:cNvPr>
          <p:cNvSpPr>
            <a:spLocks noGrp="1"/>
          </p:cNvSpPr>
          <p:nvPr>
            <p:ph type="title"/>
          </p:nvPr>
        </p:nvSpPr>
        <p:spPr>
          <a:xfrm>
            <a:off x="479394" y="1070800"/>
            <a:ext cx="3939688" cy="5583126"/>
          </a:xfrm>
        </p:spPr>
        <p:txBody>
          <a:bodyPr>
            <a:normAutofit/>
          </a:bodyPr>
          <a:lstStyle/>
          <a:p>
            <a:pPr algn="r"/>
            <a:r>
              <a:rPr lang="en-US" sz="6200"/>
              <a:t>GeoGebra Practice</a:t>
            </a:r>
          </a:p>
        </p:txBody>
      </p:sp>
      <p:cxnSp>
        <p:nvCxnSpPr>
          <p:cNvPr id="26" name="Straight Connector 2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1749E97B-1DD2-EB3F-F47B-AA8FE7370EC6}"/>
              </a:ext>
            </a:extLst>
          </p:cNvPr>
          <p:cNvGraphicFramePr>
            <a:graphicFrameLocks noGrp="1"/>
          </p:cNvGraphicFramePr>
          <p:nvPr>
            <p:ph idx="1"/>
            <p:extLst>
              <p:ext uri="{D42A27DB-BD31-4B8C-83A1-F6EECF244321}">
                <p14:modId xmlns:p14="http://schemas.microsoft.com/office/powerpoint/2010/main" val="70320635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3249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770C2A-EAE3-DEF6-6D3F-665B154C64F2}"/>
              </a:ext>
            </a:extLst>
          </p:cNvPr>
          <p:cNvSpPr>
            <a:spLocks/>
          </p:cNvSpPr>
          <p:nvPr/>
        </p:nvSpPr>
        <p:spPr>
          <a:xfrm>
            <a:off x="184827" y="1456040"/>
            <a:ext cx="9213602" cy="5129585"/>
          </a:xfrm>
          <a:prstGeom prst="rect">
            <a:avLst/>
          </a:prstGeom>
        </p:spPr>
        <p:txBody>
          <a:bodyPr/>
          <a:lstStyle/>
          <a:p>
            <a:pPr marL="356616" indent="-356616" defTabSz="950976">
              <a:lnSpc>
                <a:spcPct val="110000"/>
              </a:lnSpc>
              <a:spcAft>
                <a:spcPts val="600"/>
              </a:spcAft>
              <a:buFont typeface="Wingdings" panose="05000000000000000000" pitchFamily="2" charset="2"/>
              <a:buChar char="q"/>
            </a:pPr>
            <a:r>
              <a:rPr lang="en-US" sz="2496"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What is a data set and how can it be used to make informed decisions</a:t>
            </a:r>
          </a:p>
          <a:p>
            <a:pPr marL="356616" indent="-356616" defTabSz="950976">
              <a:lnSpc>
                <a:spcPct val="110000"/>
              </a:lnSpc>
              <a:spcAft>
                <a:spcPts val="600"/>
              </a:spcAft>
              <a:buFont typeface="Wingdings" panose="05000000000000000000" pitchFamily="2" charset="2"/>
              <a:buChar char="q"/>
            </a:pPr>
            <a:r>
              <a:rPr lang="en-US" sz="2496"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Measures of center for understanding the 'average' value of a data set</a:t>
            </a:r>
          </a:p>
          <a:p>
            <a:pPr marL="356616" indent="-356616" defTabSz="950976">
              <a:lnSpc>
                <a:spcPct val="110000"/>
              </a:lnSpc>
              <a:spcAft>
                <a:spcPts val="600"/>
              </a:spcAft>
              <a:buFont typeface="Wingdings" panose="05000000000000000000" pitchFamily="2" charset="2"/>
              <a:buChar char="q"/>
            </a:pPr>
            <a:r>
              <a:rPr lang="en-US" sz="2496"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Measures of variability for understanding how spread out the data is</a:t>
            </a:r>
          </a:p>
          <a:p>
            <a:pPr marL="356616" indent="-356616" defTabSz="950976">
              <a:lnSpc>
                <a:spcPct val="110000"/>
              </a:lnSpc>
              <a:spcAft>
                <a:spcPts val="600"/>
              </a:spcAft>
              <a:buFont typeface="Wingdings" panose="05000000000000000000" pitchFamily="2" charset="2"/>
              <a:buChar char="q"/>
            </a:pPr>
            <a:r>
              <a:rPr lang="en-US" sz="2496"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How to use measures of center and variability to understand data sets</a:t>
            </a:r>
          </a:p>
          <a:p>
            <a:pPr marL="356616" indent="-356616" defTabSz="950976">
              <a:lnSpc>
                <a:spcPct val="110000"/>
              </a:lnSpc>
              <a:spcAft>
                <a:spcPts val="600"/>
              </a:spcAft>
              <a:buFont typeface="Wingdings" panose="05000000000000000000" pitchFamily="2" charset="2"/>
              <a:buChar char="q"/>
            </a:pPr>
            <a:r>
              <a:rPr lang="en-US" sz="2496"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Real-world examples of analyzing data sets in finance, healthcare, and marketing</a:t>
            </a:r>
          </a:p>
          <a:p>
            <a:pPr>
              <a:spcAft>
                <a:spcPts val="600"/>
              </a:spcAft>
            </a:pPr>
            <a:endParaRPr lang="en-US" sz="54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3ED683E8-FF5D-9C02-8E7B-61FD6ED4A24B}"/>
              </a:ext>
            </a:extLst>
          </p:cNvPr>
          <p:cNvSpPr>
            <a:spLocks/>
          </p:cNvSpPr>
          <p:nvPr/>
        </p:nvSpPr>
        <p:spPr>
          <a:xfrm>
            <a:off x="184826" y="272375"/>
            <a:ext cx="2137749" cy="623737"/>
          </a:xfrm>
          <a:prstGeom prst="rect">
            <a:avLst/>
          </a:prstGeom>
        </p:spPr>
        <p:txBody>
          <a:bodyPr vert="horz" lIns="91440" tIns="45720" rIns="91440" bIns="45720" rtlCol="0">
            <a:normAutofit/>
          </a:bodyPr>
          <a:lstStyle/>
          <a:p>
            <a:pPr defTabSz="950976">
              <a:lnSpc>
                <a:spcPct val="110000"/>
              </a:lnSpc>
              <a:spcAft>
                <a:spcPts val="600"/>
              </a:spcAft>
            </a:pPr>
            <a:r>
              <a:rPr lang="en-US" sz="2800" kern="1200" dirty="0">
                <a:solidFill>
                  <a:schemeClr val="tx1"/>
                </a:solidFill>
                <a:effectLst>
                  <a:outerShdw blurRad="38100" dist="38100" dir="2700000" algn="tl">
                    <a:srgbClr val="000000">
                      <a:alpha val="43137"/>
                    </a:srgbClr>
                  </a:outerShdw>
                </a:effectLst>
              </a:rPr>
              <a:t>Summary</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3889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B49A90-A64E-0230-D023-8B44DB3F08D6}"/>
              </a:ext>
            </a:extLst>
          </p:cNvPr>
          <p:cNvSpPr>
            <a:spLocks noGrp="1"/>
          </p:cNvSpPr>
          <p:nvPr>
            <p:ph type="title"/>
          </p:nvPr>
        </p:nvSpPr>
        <p:spPr>
          <a:xfrm>
            <a:off x="838200" y="673770"/>
            <a:ext cx="3220329" cy="2027227"/>
          </a:xfrm>
        </p:spPr>
        <p:txBody>
          <a:bodyPr anchor="t">
            <a:normAutofit/>
          </a:bodyPr>
          <a:lstStyle/>
          <a:p>
            <a:r>
              <a:rPr lang="en-US" sz="5400">
                <a:solidFill>
                  <a:srgbClr val="FFFFFF"/>
                </a:solidFill>
              </a:rPr>
              <a:t>Key Words</a:t>
            </a:r>
          </a:p>
        </p:txBody>
      </p:sp>
      <p:graphicFrame>
        <p:nvGraphicFramePr>
          <p:cNvPr id="5" name="Content Placeholder 2">
            <a:extLst>
              <a:ext uri="{FF2B5EF4-FFF2-40B4-BE49-F238E27FC236}">
                <a16:creationId xmlns:a16="http://schemas.microsoft.com/office/drawing/2014/main" id="{6276677A-5AEF-44D8-5C1B-01B558585FE8}"/>
              </a:ext>
            </a:extLst>
          </p:cNvPr>
          <p:cNvGraphicFramePr>
            <a:graphicFrameLocks noGrp="1"/>
          </p:cNvGraphicFramePr>
          <p:nvPr>
            <p:ph idx="1"/>
            <p:extLst>
              <p:ext uri="{D42A27DB-BD31-4B8C-83A1-F6EECF244321}">
                <p14:modId xmlns:p14="http://schemas.microsoft.com/office/powerpoint/2010/main" val="3554988445"/>
              </p:ext>
            </p:extLst>
          </p:nvPr>
        </p:nvGraphicFramePr>
        <p:xfrm>
          <a:off x="5476672" y="262647"/>
          <a:ext cx="5877128" cy="6478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6345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5BBD76-5650-9DC2-F603-91E7BB86AE2A}"/>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a:t>Measures of Center</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E8D999F-361B-051D-A048-627C9B8E0E2C}"/>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en-US" sz="2200"/>
              <a:t>Help us understand the 'average' value of a data set</a:t>
            </a:r>
          </a:p>
          <a:p>
            <a:r>
              <a:rPr lang="en-US" sz="2200"/>
              <a:t>Three common measures: mean, median, mode</a:t>
            </a:r>
          </a:p>
          <a:p>
            <a:r>
              <a:rPr lang="en-US" sz="2200"/>
              <a:t>Choice of measure depends on shape of data distribution</a:t>
            </a:r>
          </a:p>
        </p:txBody>
      </p:sp>
      <p:pic>
        <p:nvPicPr>
          <p:cNvPr id="3" name="Picture 2">
            <a:extLst>
              <a:ext uri="{FF2B5EF4-FFF2-40B4-BE49-F238E27FC236}">
                <a16:creationId xmlns:a16="http://schemas.microsoft.com/office/drawing/2014/main" id="{A0C1A649-821E-8A5B-033C-128B7AF2F6B1}"/>
              </a:ext>
            </a:extLst>
          </p:cNvPr>
          <p:cNvPicPr>
            <a:picLocks noChangeAspect="1"/>
          </p:cNvPicPr>
          <p:nvPr/>
        </p:nvPicPr>
        <p:blipFill>
          <a:blip r:embed="rId3"/>
          <a:stretch>
            <a:fillRect/>
          </a:stretch>
        </p:blipFill>
        <p:spPr>
          <a:xfrm>
            <a:off x="4654296" y="848734"/>
            <a:ext cx="6903720" cy="5160531"/>
          </a:xfrm>
          <a:prstGeom prst="rect">
            <a:avLst/>
          </a:prstGeom>
        </p:spPr>
      </p:pic>
    </p:spTree>
    <p:extLst>
      <p:ext uri="{BB962C8B-B14F-4D97-AF65-F5344CB8AC3E}">
        <p14:creationId xmlns:p14="http://schemas.microsoft.com/office/powerpoint/2010/main" val="3023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24A93-BD7B-3F10-BC8A-E8448CEA3022}"/>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a:t>Measures of Variability</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3F3F9C37-9877-F877-8404-7E81E71DD194}"/>
              </a:ext>
            </a:extLst>
          </p:cNvPr>
          <p:cNvGraphicFramePr>
            <a:graphicFrameLocks noGrp="1"/>
          </p:cNvGraphicFramePr>
          <p:nvPr>
            <p:ph idx="1"/>
            <p:extLst>
              <p:ext uri="{D42A27DB-BD31-4B8C-83A1-F6EECF244321}">
                <p14:modId xmlns:p14="http://schemas.microsoft.com/office/powerpoint/2010/main" val="125712266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21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0B69-176E-4A6F-B563-8B7210A1652B}"/>
              </a:ext>
            </a:extLst>
          </p:cNvPr>
          <p:cNvSpPr>
            <a:spLocks noGrp="1"/>
          </p:cNvSpPr>
          <p:nvPr>
            <p:ph type="title"/>
          </p:nvPr>
        </p:nvSpPr>
        <p:spPr/>
        <p:txBody>
          <a:bodyPr/>
          <a:lstStyle/>
          <a:p>
            <a:r>
              <a:rPr lang="en-US" dirty="0"/>
              <a:t>MAD of a Dataset Calculated</a:t>
            </a:r>
          </a:p>
        </p:txBody>
      </p:sp>
      <p:pic>
        <p:nvPicPr>
          <p:cNvPr id="5" name="Content Placeholder 4" descr="A white text on a white background&#10;&#10;Description automatically generated">
            <a:extLst>
              <a:ext uri="{FF2B5EF4-FFF2-40B4-BE49-F238E27FC236}">
                <a16:creationId xmlns:a16="http://schemas.microsoft.com/office/drawing/2014/main" id="{01E5209A-5DE3-A4A8-C167-1CD04A1DFCCA}"/>
              </a:ext>
            </a:extLst>
          </p:cNvPr>
          <p:cNvPicPr>
            <a:picLocks noGrp="1" noChangeAspect="1"/>
          </p:cNvPicPr>
          <p:nvPr>
            <p:ph idx="1"/>
          </p:nvPr>
        </p:nvPicPr>
        <p:blipFill>
          <a:blip r:embed="rId2"/>
          <a:stretch>
            <a:fillRect/>
          </a:stretch>
        </p:blipFill>
        <p:spPr>
          <a:xfrm>
            <a:off x="1463484" y="2261488"/>
            <a:ext cx="9043928" cy="3727831"/>
          </a:xfrm>
        </p:spPr>
      </p:pic>
    </p:spTree>
    <p:extLst>
      <p:ext uri="{BB962C8B-B14F-4D97-AF65-F5344CB8AC3E}">
        <p14:creationId xmlns:p14="http://schemas.microsoft.com/office/powerpoint/2010/main" val="426860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E25FADEC-7116-3AC8-6851-4325618415B7}"/>
              </a:ext>
            </a:extLst>
          </p:cNvPr>
          <p:cNvSpPr>
            <a:spLocks noGrp="1"/>
          </p:cNvSpPr>
          <p:nvPr>
            <p:ph type="title"/>
          </p:nvPr>
        </p:nvSpPr>
        <p:spPr>
          <a:xfrm>
            <a:off x="1000941" y="685801"/>
            <a:ext cx="3494859" cy="5491162"/>
          </a:xfrm>
        </p:spPr>
        <p:txBody>
          <a:bodyPr vert="horz" lIns="91440" tIns="45720" rIns="91440" bIns="45720" rtlCol="0">
            <a:normAutofit/>
          </a:bodyPr>
          <a:lstStyle/>
          <a:p>
            <a:r>
              <a:rPr lang="en-US" dirty="0"/>
              <a:t>Putting It All Together</a:t>
            </a:r>
            <a:endParaRPr lang="en-US"/>
          </a:p>
        </p:txBody>
      </p:sp>
      <p:graphicFrame>
        <p:nvGraphicFramePr>
          <p:cNvPr id="6" name="Content Placeholder 3">
            <a:extLst>
              <a:ext uri="{FF2B5EF4-FFF2-40B4-BE49-F238E27FC236}">
                <a16:creationId xmlns:a16="http://schemas.microsoft.com/office/drawing/2014/main" id="{22F7DCD3-202C-0856-932B-1B41AC41C69C}"/>
              </a:ext>
            </a:extLst>
          </p:cNvPr>
          <p:cNvGraphicFramePr>
            <a:graphicFrameLocks noGrp="1"/>
          </p:cNvGraphicFramePr>
          <p:nvPr>
            <p:ph idx="1"/>
            <p:extLst>
              <p:ext uri="{D42A27DB-BD31-4B8C-83A1-F6EECF244321}">
                <p14:modId xmlns:p14="http://schemas.microsoft.com/office/powerpoint/2010/main" val="2163597875"/>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473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1">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572639-958A-0415-0525-7F6C0D9FF3C6}"/>
              </a:ext>
            </a:extLst>
          </p:cNvPr>
          <p:cNvSpPr>
            <a:spLocks noGrp="1"/>
          </p:cNvSpPr>
          <p:nvPr>
            <p:ph type="title"/>
          </p:nvPr>
        </p:nvSpPr>
        <p:spPr>
          <a:xfrm>
            <a:off x="1115568" y="509521"/>
            <a:ext cx="10232136" cy="1014984"/>
          </a:xfrm>
        </p:spPr>
        <p:txBody>
          <a:bodyPr vert="horz" lIns="91440" tIns="45720" rIns="91440" bIns="45720" rtlCol="0">
            <a:normAutofit/>
          </a:bodyPr>
          <a:lstStyle/>
          <a:p>
            <a:r>
              <a:rPr lang="en-US" sz="3700" dirty="0"/>
              <a:t>Real-World Examples of Summarizing Data Sets</a:t>
            </a:r>
          </a:p>
        </p:txBody>
      </p:sp>
      <p:sp>
        <p:nvSpPr>
          <p:cNvPr id="17" name="Rectangle 13">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9" name="Content Placeholder 3">
            <a:extLst>
              <a:ext uri="{FF2B5EF4-FFF2-40B4-BE49-F238E27FC236}">
                <a16:creationId xmlns:a16="http://schemas.microsoft.com/office/drawing/2014/main" id="{ECFB69B2-5E37-9C58-4AAD-17C19891F8A6}"/>
              </a:ext>
            </a:extLst>
          </p:cNvPr>
          <p:cNvGraphicFramePr>
            <a:graphicFrameLocks noGrp="1"/>
          </p:cNvGraphicFramePr>
          <p:nvPr>
            <p:ph idx="1"/>
            <p:extLst>
              <p:ext uri="{D42A27DB-BD31-4B8C-83A1-F6EECF244321}">
                <p14:modId xmlns:p14="http://schemas.microsoft.com/office/powerpoint/2010/main" val="270426688"/>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251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91EA-E43D-DEB3-2AFE-1FB0D747C30A}"/>
              </a:ext>
            </a:extLst>
          </p:cNvPr>
          <p:cNvSpPr>
            <a:spLocks noGrp="1"/>
          </p:cNvSpPr>
          <p:nvPr>
            <p:ph type="title"/>
          </p:nvPr>
        </p:nvSpPr>
        <p:spPr/>
        <p:txBody>
          <a:bodyPr/>
          <a:lstStyle/>
          <a:p>
            <a:r>
              <a:rPr lang="en-US" dirty="0"/>
              <a:t>Example</a:t>
            </a:r>
          </a:p>
        </p:txBody>
      </p:sp>
      <p:pic>
        <p:nvPicPr>
          <p:cNvPr id="4" name="Content Placeholder 3" descr="A math problem with numbers and lines&#10;&#10;Description automatically generated">
            <a:extLst>
              <a:ext uri="{FF2B5EF4-FFF2-40B4-BE49-F238E27FC236}">
                <a16:creationId xmlns:a16="http://schemas.microsoft.com/office/drawing/2014/main" id="{38C13DFD-ACC0-87C9-9089-9D2738D3388A}"/>
              </a:ext>
            </a:extLst>
          </p:cNvPr>
          <p:cNvPicPr>
            <a:picLocks noGrp="1" noChangeAspect="1"/>
          </p:cNvPicPr>
          <p:nvPr>
            <p:ph idx="1"/>
          </p:nvPr>
        </p:nvPicPr>
        <p:blipFill>
          <a:blip r:embed="rId2"/>
          <a:stretch>
            <a:fillRect/>
          </a:stretch>
        </p:blipFill>
        <p:spPr>
          <a:xfrm>
            <a:off x="5128447" y="814934"/>
            <a:ext cx="6729570" cy="5490143"/>
          </a:xfrm>
        </p:spPr>
      </p:pic>
    </p:spTree>
    <p:extLst>
      <p:ext uri="{BB962C8B-B14F-4D97-AF65-F5344CB8AC3E}">
        <p14:creationId xmlns:p14="http://schemas.microsoft.com/office/powerpoint/2010/main" val="2828950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F22E-49DC-AB86-2640-13D1040AD117}"/>
              </a:ext>
            </a:extLst>
          </p:cNvPr>
          <p:cNvSpPr>
            <a:spLocks noGrp="1"/>
          </p:cNvSpPr>
          <p:nvPr>
            <p:ph type="title"/>
          </p:nvPr>
        </p:nvSpPr>
        <p:spPr/>
        <p:txBody>
          <a:bodyPr/>
          <a:lstStyle/>
          <a:p>
            <a:r>
              <a:rPr lang="en-US" dirty="0"/>
              <a:t>Practice</a:t>
            </a:r>
          </a:p>
        </p:txBody>
      </p:sp>
      <p:pic>
        <p:nvPicPr>
          <p:cNvPr id="4" name="Content Placeholder 3" descr="A white paper with black text&#10;&#10;Description automatically generated">
            <a:extLst>
              <a:ext uri="{FF2B5EF4-FFF2-40B4-BE49-F238E27FC236}">
                <a16:creationId xmlns:a16="http://schemas.microsoft.com/office/drawing/2014/main" id="{497C9C95-6BAE-E938-D8CD-3CACB2ACF272}"/>
              </a:ext>
            </a:extLst>
          </p:cNvPr>
          <p:cNvPicPr>
            <a:picLocks noGrp="1" noChangeAspect="1"/>
          </p:cNvPicPr>
          <p:nvPr>
            <p:ph idx="4294967295"/>
          </p:nvPr>
        </p:nvPicPr>
        <p:blipFill>
          <a:blip r:embed="rId2"/>
          <a:stretch>
            <a:fillRect/>
          </a:stretch>
        </p:blipFill>
        <p:spPr>
          <a:xfrm>
            <a:off x="2199869" y="2429300"/>
            <a:ext cx="8056254" cy="3421925"/>
          </a:xfrm>
          <a:prstGeom prst="rect">
            <a:avLst/>
          </a:prstGeom>
        </p:spPr>
      </p:pic>
    </p:spTree>
    <p:extLst>
      <p:ext uri="{BB962C8B-B14F-4D97-AF65-F5344CB8AC3E}">
        <p14:creationId xmlns:p14="http://schemas.microsoft.com/office/powerpoint/2010/main" val="2546556676"/>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7793A3-095F-44D5-8450-0FAF6FE31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60E9BE-F899-49C5-BFCA-92108348FBC6}">
  <ds:schemaRefs>
    <ds:schemaRef ds:uri="http://schemas.microsoft.com/sharepoint/v3/contenttype/forms"/>
  </ds:schemaRefs>
</ds:datastoreItem>
</file>

<file path=customXml/itemProps3.xml><?xml version="1.0" encoding="utf-8"?>
<ds:datastoreItem xmlns:ds="http://schemas.openxmlformats.org/officeDocument/2006/customXml" ds:itemID="{AB1E6182-B847-4B0B-96D7-4696249B862D}">
  <ds:schemaRefs>
    <ds:schemaRef ds:uri="http://schemas.microsoft.com/office/2006/documentManagement/types"/>
    <ds:schemaRef ds:uri="bcd61488-c322-43d0-89b6-881a41f9ed06"/>
    <ds:schemaRef ds:uri="http://purl.org/dc/terms/"/>
    <ds:schemaRef ds:uri="http://schemas.microsoft.com/office/infopath/2007/PartnerControls"/>
    <ds:schemaRef ds:uri="http://www.w3.org/XML/1998/namespace"/>
    <ds:schemaRef ds:uri="http://purl.org/dc/dcmitype/"/>
    <ds:schemaRef ds:uri="http://schemas.openxmlformats.org/package/2006/metadata/core-properties"/>
    <ds:schemaRef ds:uri="1d252d0b-cd19-4c95-9ea0-58e2e745ab15"/>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Connections Academy Brand PPT_2024</Template>
  <TotalTime>22</TotalTime>
  <Words>630</Words>
  <Application>Microsoft Office PowerPoint</Application>
  <PresentationFormat>Widescreen</PresentationFormat>
  <Paragraphs>51</Paragraphs>
  <Slides>15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Open Sans Light</vt:lpstr>
      <vt:lpstr>Open Sans Semibold</vt:lpstr>
      <vt:lpstr>Wingdings</vt:lpstr>
      <vt:lpstr>Office Theme</vt:lpstr>
      <vt:lpstr>PowerPoint Presentation</vt:lpstr>
      <vt:lpstr>Key Words</vt:lpstr>
      <vt:lpstr>Measures of Center</vt:lpstr>
      <vt:lpstr>Measures of Variability</vt:lpstr>
      <vt:lpstr>MAD of a Dataset Calculated</vt:lpstr>
      <vt:lpstr>Putting It All Together</vt:lpstr>
      <vt:lpstr>Real-World Examples of Summarizing Data Sets</vt:lpstr>
      <vt:lpstr>Example</vt:lpstr>
      <vt:lpstr>Practice</vt:lpstr>
      <vt:lpstr>Answer</vt:lpstr>
      <vt:lpstr>Practice</vt:lpstr>
      <vt:lpstr>Answer</vt:lpstr>
      <vt:lpstr>GeoGebra Practice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43</cp:revision>
  <dcterms:created xsi:type="dcterms:W3CDTF">2024-01-22T19:59:01Z</dcterms:created>
  <dcterms:modified xsi:type="dcterms:W3CDTF">2024-01-31T18:47:44Z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