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5"/>
  </p:notesMasterIdLst>
  <p:sldIdLst>
    <p:sldId id="256" r:id="rId5"/>
    <p:sldId id="261" r:id="rId6"/>
    <p:sldId id="258" r:id="rId7"/>
    <p:sldId id="259" r:id="rId8"/>
    <p:sldId id="262" r:id="rId9"/>
    <p:sldId id="260" r:id="rId10"/>
    <p:sldId id="263" r:id="rId11"/>
    <p:sldId id="264" r:id="rId12"/>
    <p:sldId id="304" r:id="rId13"/>
    <p:sldId id="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BEED6-7BB6-4EF9-806B-46D592586138}"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8C88F55D-750C-4C55-A0C3-05D217B3552C}">
      <dgm:prSet/>
      <dgm:spPr/>
      <dgm:t>
        <a:bodyPr/>
        <a:lstStyle/>
        <a:p>
          <a:r>
            <a:rPr lang="en-US" b="0" i="0"/>
            <a:t>right rectangular prism – a three-dimensional figure with 6 rectangular faces, 12 edges, and 8 vertices </a:t>
          </a:r>
          <a:endParaRPr lang="en-US"/>
        </a:p>
      </dgm:t>
    </dgm:pt>
    <dgm:pt modelId="{02A2F02F-81A4-45C7-BB29-1E4E81FB6200}" type="parTrans" cxnId="{C6A767A5-2D52-4E57-9B8A-43512CE78AD5}">
      <dgm:prSet/>
      <dgm:spPr/>
      <dgm:t>
        <a:bodyPr/>
        <a:lstStyle/>
        <a:p>
          <a:endParaRPr lang="en-US"/>
        </a:p>
      </dgm:t>
    </dgm:pt>
    <dgm:pt modelId="{2224E78A-1ECD-4542-87F2-E4B780DF3532}" type="sibTrans" cxnId="{C6A767A5-2D52-4E57-9B8A-43512CE78AD5}">
      <dgm:prSet/>
      <dgm:spPr/>
      <dgm:t>
        <a:bodyPr/>
        <a:lstStyle/>
        <a:p>
          <a:endParaRPr lang="en-US"/>
        </a:p>
      </dgm:t>
    </dgm:pt>
    <dgm:pt modelId="{1BE2E404-B47E-4066-8D69-817F6D7555F1}">
      <dgm:prSet/>
      <dgm:spPr/>
      <dgm:t>
        <a:bodyPr/>
        <a:lstStyle/>
        <a:p>
          <a:r>
            <a:rPr lang="en-US" b="0" i="0"/>
            <a:t>volume – the amount of space inside of a three-dimensional figure </a:t>
          </a:r>
          <a:endParaRPr lang="en-US"/>
        </a:p>
      </dgm:t>
    </dgm:pt>
    <dgm:pt modelId="{9E8DD0E1-08E8-410D-98E3-EFB5E5E72988}" type="parTrans" cxnId="{633D2C35-D5ED-4AE6-974A-988BB7121252}">
      <dgm:prSet/>
      <dgm:spPr/>
      <dgm:t>
        <a:bodyPr/>
        <a:lstStyle/>
        <a:p>
          <a:endParaRPr lang="en-US"/>
        </a:p>
      </dgm:t>
    </dgm:pt>
    <dgm:pt modelId="{E40DB3F9-AABE-4677-A99F-38D0C6C32833}" type="sibTrans" cxnId="{633D2C35-D5ED-4AE6-974A-988BB7121252}">
      <dgm:prSet/>
      <dgm:spPr/>
      <dgm:t>
        <a:bodyPr/>
        <a:lstStyle/>
        <a:p>
          <a:endParaRPr lang="en-US"/>
        </a:p>
      </dgm:t>
    </dgm:pt>
    <dgm:pt modelId="{666AA9F6-8451-465B-A16A-CA85491676B1}" type="pres">
      <dgm:prSet presAssocID="{E14BEED6-7BB6-4EF9-806B-46D592586138}" presName="hierChild1" presStyleCnt="0">
        <dgm:presLayoutVars>
          <dgm:chPref val="1"/>
          <dgm:dir/>
          <dgm:animOne val="branch"/>
          <dgm:animLvl val="lvl"/>
          <dgm:resizeHandles/>
        </dgm:presLayoutVars>
      </dgm:prSet>
      <dgm:spPr/>
    </dgm:pt>
    <dgm:pt modelId="{2E8549EC-5173-4470-BF52-80DD05425116}" type="pres">
      <dgm:prSet presAssocID="{8C88F55D-750C-4C55-A0C3-05D217B3552C}" presName="hierRoot1" presStyleCnt="0"/>
      <dgm:spPr/>
    </dgm:pt>
    <dgm:pt modelId="{CCA54B39-A772-4766-A891-D807715D797B}" type="pres">
      <dgm:prSet presAssocID="{8C88F55D-750C-4C55-A0C3-05D217B3552C}" presName="composite" presStyleCnt="0"/>
      <dgm:spPr/>
    </dgm:pt>
    <dgm:pt modelId="{CB234544-4CF8-4687-904C-DB2602C570E1}" type="pres">
      <dgm:prSet presAssocID="{8C88F55D-750C-4C55-A0C3-05D217B3552C}" presName="background" presStyleLbl="node0" presStyleIdx="0" presStyleCnt="2"/>
      <dgm:spPr/>
    </dgm:pt>
    <dgm:pt modelId="{529E2E0E-05AF-4689-B9A6-B3BD2F19B17A}" type="pres">
      <dgm:prSet presAssocID="{8C88F55D-750C-4C55-A0C3-05D217B3552C}" presName="text" presStyleLbl="fgAcc0" presStyleIdx="0" presStyleCnt="2">
        <dgm:presLayoutVars>
          <dgm:chPref val="3"/>
        </dgm:presLayoutVars>
      </dgm:prSet>
      <dgm:spPr/>
    </dgm:pt>
    <dgm:pt modelId="{C6DBC3FC-645F-4794-88EB-04EFCBABA245}" type="pres">
      <dgm:prSet presAssocID="{8C88F55D-750C-4C55-A0C3-05D217B3552C}" presName="hierChild2" presStyleCnt="0"/>
      <dgm:spPr/>
    </dgm:pt>
    <dgm:pt modelId="{100FA547-8C8B-40AD-8EC8-CCF87502C77D}" type="pres">
      <dgm:prSet presAssocID="{1BE2E404-B47E-4066-8D69-817F6D7555F1}" presName="hierRoot1" presStyleCnt="0"/>
      <dgm:spPr/>
    </dgm:pt>
    <dgm:pt modelId="{CA3D0C43-77C5-4847-9E47-251F9327519D}" type="pres">
      <dgm:prSet presAssocID="{1BE2E404-B47E-4066-8D69-817F6D7555F1}" presName="composite" presStyleCnt="0"/>
      <dgm:spPr/>
    </dgm:pt>
    <dgm:pt modelId="{3A8CABAA-10E7-4BDE-84B9-627DF8B770A0}" type="pres">
      <dgm:prSet presAssocID="{1BE2E404-B47E-4066-8D69-817F6D7555F1}" presName="background" presStyleLbl="node0" presStyleIdx="1" presStyleCnt="2"/>
      <dgm:spPr/>
    </dgm:pt>
    <dgm:pt modelId="{7285D35A-C540-45D1-AF5C-730B63EF9F3E}" type="pres">
      <dgm:prSet presAssocID="{1BE2E404-B47E-4066-8D69-817F6D7555F1}" presName="text" presStyleLbl="fgAcc0" presStyleIdx="1" presStyleCnt="2">
        <dgm:presLayoutVars>
          <dgm:chPref val="3"/>
        </dgm:presLayoutVars>
      </dgm:prSet>
      <dgm:spPr/>
    </dgm:pt>
    <dgm:pt modelId="{39416FF1-50BA-45FB-A9C9-CF9069AFD814}" type="pres">
      <dgm:prSet presAssocID="{1BE2E404-B47E-4066-8D69-817F6D7555F1}" presName="hierChild2" presStyleCnt="0"/>
      <dgm:spPr/>
    </dgm:pt>
  </dgm:ptLst>
  <dgm:cxnLst>
    <dgm:cxn modelId="{2E630924-11AD-4AB3-B99F-CE0C319D9FED}" type="presOf" srcId="{1BE2E404-B47E-4066-8D69-817F6D7555F1}" destId="{7285D35A-C540-45D1-AF5C-730B63EF9F3E}" srcOrd="0" destOrd="0" presId="urn:microsoft.com/office/officeart/2005/8/layout/hierarchy1"/>
    <dgm:cxn modelId="{633D2C35-D5ED-4AE6-974A-988BB7121252}" srcId="{E14BEED6-7BB6-4EF9-806B-46D592586138}" destId="{1BE2E404-B47E-4066-8D69-817F6D7555F1}" srcOrd="1" destOrd="0" parTransId="{9E8DD0E1-08E8-410D-98E3-EFB5E5E72988}" sibTransId="{E40DB3F9-AABE-4677-A99F-38D0C6C32833}"/>
    <dgm:cxn modelId="{4E858F6B-050F-44D0-9842-14FC5B635A48}" type="presOf" srcId="{8C88F55D-750C-4C55-A0C3-05D217B3552C}" destId="{529E2E0E-05AF-4689-B9A6-B3BD2F19B17A}" srcOrd="0" destOrd="0" presId="urn:microsoft.com/office/officeart/2005/8/layout/hierarchy1"/>
    <dgm:cxn modelId="{FD366393-17B6-4826-8A55-88D0A3372D30}" type="presOf" srcId="{E14BEED6-7BB6-4EF9-806B-46D592586138}" destId="{666AA9F6-8451-465B-A16A-CA85491676B1}" srcOrd="0" destOrd="0" presId="urn:microsoft.com/office/officeart/2005/8/layout/hierarchy1"/>
    <dgm:cxn modelId="{C6A767A5-2D52-4E57-9B8A-43512CE78AD5}" srcId="{E14BEED6-7BB6-4EF9-806B-46D592586138}" destId="{8C88F55D-750C-4C55-A0C3-05D217B3552C}" srcOrd="0" destOrd="0" parTransId="{02A2F02F-81A4-45C7-BB29-1E4E81FB6200}" sibTransId="{2224E78A-1ECD-4542-87F2-E4B780DF3532}"/>
    <dgm:cxn modelId="{A48ED2EC-F09D-4630-829B-B6550D74A44B}" type="presParOf" srcId="{666AA9F6-8451-465B-A16A-CA85491676B1}" destId="{2E8549EC-5173-4470-BF52-80DD05425116}" srcOrd="0" destOrd="0" presId="urn:microsoft.com/office/officeart/2005/8/layout/hierarchy1"/>
    <dgm:cxn modelId="{1EB87B3F-8A3D-4095-9E2C-4CDE56FA7670}" type="presParOf" srcId="{2E8549EC-5173-4470-BF52-80DD05425116}" destId="{CCA54B39-A772-4766-A891-D807715D797B}" srcOrd="0" destOrd="0" presId="urn:microsoft.com/office/officeart/2005/8/layout/hierarchy1"/>
    <dgm:cxn modelId="{EEF4E7C8-EEC5-4A0C-AB2B-8C091606F54D}" type="presParOf" srcId="{CCA54B39-A772-4766-A891-D807715D797B}" destId="{CB234544-4CF8-4687-904C-DB2602C570E1}" srcOrd="0" destOrd="0" presId="urn:microsoft.com/office/officeart/2005/8/layout/hierarchy1"/>
    <dgm:cxn modelId="{A5463E51-DC8A-4A99-8BCB-241FBFF0F19C}" type="presParOf" srcId="{CCA54B39-A772-4766-A891-D807715D797B}" destId="{529E2E0E-05AF-4689-B9A6-B3BD2F19B17A}" srcOrd="1" destOrd="0" presId="urn:microsoft.com/office/officeart/2005/8/layout/hierarchy1"/>
    <dgm:cxn modelId="{D4843DC0-D154-4507-A296-B03F6F90AA4D}" type="presParOf" srcId="{2E8549EC-5173-4470-BF52-80DD05425116}" destId="{C6DBC3FC-645F-4794-88EB-04EFCBABA245}" srcOrd="1" destOrd="0" presId="urn:microsoft.com/office/officeart/2005/8/layout/hierarchy1"/>
    <dgm:cxn modelId="{ACD71211-023E-45DB-9AEE-182F1A329C33}" type="presParOf" srcId="{666AA9F6-8451-465B-A16A-CA85491676B1}" destId="{100FA547-8C8B-40AD-8EC8-CCF87502C77D}" srcOrd="1" destOrd="0" presId="urn:microsoft.com/office/officeart/2005/8/layout/hierarchy1"/>
    <dgm:cxn modelId="{C462CBFE-30D3-4519-8E7C-BA7EAC4AEC57}" type="presParOf" srcId="{100FA547-8C8B-40AD-8EC8-CCF87502C77D}" destId="{CA3D0C43-77C5-4847-9E47-251F9327519D}" srcOrd="0" destOrd="0" presId="urn:microsoft.com/office/officeart/2005/8/layout/hierarchy1"/>
    <dgm:cxn modelId="{94BFA165-9A7B-4B30-9321-4168A891BA50}" type="presParOf" srcId="{CA3D0C43-77C5-4847-9E47-251F9327519D}" destId="{3A8CABAA-10E7-4BDE-84B9-627DF8B770A0}" srcOrd="0" destOrd="0" presId="urn:microsoft.com/office/officeart/2005/8/layout/hierarchy1"/>
    <dgm:cxn modelId="{3F8CB98E-0222-486C-BF7F-8E48A653DAB2}" type="presParOf" srcId="{CA3D0C43-77C5-4847-9E47-251F9327519D}" destId="{7285D35A-C540-45D1-AF5C-730B63EF9F3E}" srcOrd="1" destOrd="0" presId="urn:microsoft.com/office/officeart/2005/8/layout/hierarchy1"/>
    <dgm:cxn modelId="{64111F91-75C9-44BC-9D32-4D7B5ECFD996}" type="presParOf" srcId="{100FA547-8C8B-40AD-8EC8-CCF87502C77D}" destId="{39416FF1-50BA-45FB-A9C9-CF9069AFD8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ADEAE2-CBBD-4778-818F-FBA12A8333C2}"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133324FE-02BC-4A7A-BB4F-A307808F212C}">
      <dgm:prSet/>
      <dgm:spPr/>
      <dgm:t>
        <a:bodyPr/>
        <a:lstStyle/>
        <a:p>
          <a:r>
            <a:rPr lang="en-US"/>
            <a:t>To find the volume of a right rectangular prism with fractional edge lengths, we need to multiply its three edge lengths.</a:t>
          </a:r>
        </a:p>
      </dgm:t>
    </dgm:pt>
    <dgm:pt modelId="{361DE221-3E15-4C4B-8E7F-3FD874DE9523}" type="parTrans" cxnId="{8EBA96AD-5E1C-4191-8360-7409B2404A3B}">
      <dgm:prSet/>
      <dgm:spPr/>
      <dgm:t>
        <a:bodyPr/>
        <a:lstStyle/>
        <a:p>
          <a:endParaRPr lang="en-US"/>
        </a:p>
      </dgm:t>
    </dgm:pt>
    <dgm:pt modelId="{EEE4BC7A-58FE-41ED-86C9-2881CE88B66C}" type="sibTrans" cxnId="{8EBA96AD-5E1C-4191-8360-7409B2404A3B}">
      <dgm:prSet/>
      <dgm:spPr/>
      <dgm:t>
        <a:bodyPr/>
        <a:lstStyle/>
        <a:p>
          <a:endParaRPr lang="en-US"/>
        </a:p>
      </dgm:t>
    </dgm:pt>
    <dgm:pt modelId="{ECEDB313-88AA-41A1-8ECD-7B1C037023FE}">
      <dgm:prSet/>
      <dgm:spPr/>
      <dgm:t>
        <a:bodyPr/>
        <a:lstStyle/>
        <a:p>
          <a:r>
            <a:rPr lang="en-US"/>
            <a:t>For example, if the edge lengths of a rectangular prism are 1/2, 2/3, and 3/4, its volume is (1/2) x (2/3) x (3/4) = 1/4.</a:t>
          </a:r>
        </a:p>
      </dgm:t>
    </dgm:pt>
    <dgm:pt modelId="{B469F50E-2FEC-428C-B3DD-93701978E9DF}" type="parTrans" cxnId="{7AD88485-A78B-41EF-BB1E-514247B849F9}">
      <dgm:prSet/>
      <dgm:spPr/>
      <dgm:t>
        <a:bodyPr/>
        <a:lstStyle/>
        <a:p>
          <a:endParaRPr lang="en-US"/>
        </a:p>
      </dgm:t>
    </dgm:pt>
    <dgm:pt modelId="{E1BFEAC6-CFFF-43BC-9412-35E48E5116C6}" type="sibTrans" cxnId="{7AD88485-A78B-41EF-BB1E-514247B849F9}">
      <dgm:prSet/>
      <dgm:spPr/>
      <dgm:t>
        <a:bodyPr/>
        <a:lstStyle/>
        <a:p>
          <a:endParaRPr lang="en-US"/>
        </a:p>
      </dgm:t>
    </dgm:pt>
    <dgm:pt modelId="{C417AED4-365E-41C2-BC9D-EFC0A7D9873A}">
      <dgm:prSet/>
      <dgm:spPr/>
      <dgm:t>
        <a:bodyPr/>
        <a:lstStyle/>
        <a:p>
          <a:r>
            <a:rPr lang="en-US"/>
            <a:t>We can then pack the prism with 1/8 unit cubes to verify that its volume is indeed 1/4 cubic units.</a:t>
          </a:r>
        </a:p>
      </dgm:t>
    </dgm:pt>
    <dgm:pt modelId="{B7CB3E75-9271-4F2A-8B13-2D9DA904BF06}" type="parTrans" cxnId="{CF989B53-54F1-454C-923C-2AF1E97CDF72}">
      <dgm:prSet/>
      <dgm:spPr/>
      <dgm:t>
        <a:bodyPr/>
        <a:lstStyle/>
        <a:p>
          <a:endParaRPr lang="en-US"/>
        </a:p>
      </dgm:t>
    </dgm:pt>
    <dgm:pt modelId="{8208326E-962F-463A-B4EF-B673D5B2FBA8}" type="sibTrans" cxnId="{CF989B53-54F1-454C-923C-2AF1E97CDF72}">
      <dgm:prSet/>
      <dgm:spPr/>
      <dgm:t>
        <a:bodyPr/>
        <a:lstStyle/>
        <a:p>
          <a:endParaRPr lang="en-US"/>
        </a:p>
      </dgm:t>
    </dgm:pt>
    <dgm:pt modelId="{DB9A3D16-AC51-44C1-BBE3-79A069D9603C}" type="pres">
      <dgm:prSet presAssocID="{23ADEAE2-CBBD-4778-818F-FBA12A8333C2}" presName="outerComposite" presStyleCnt="0">
        <dgm:presLayoutVars>
          <dgm:chMax val="5"/>
          <dgm:dir/>
          <dgm:resizeHandles val="exact"/>
        </dgm:presLayoutVars>
      </dgm:prSet>
      <dgm:spPr/>
    </dgm:pt>
    <dgm:pt modelId="{0C6DEC54-1E2A-464F-A12F-F7C129BA08C9}" type="pres">
      <dgm:prSet presAssocID="{23ADEAE2-CBBD-4778-818F-FBA12A8333C2}" presName="dummyMaxCanvas" presStyleCnt="0">
        <dgm:presLayoutVars/>
      </dgm:prSet>
      <dgm:spPr/>
    </dgm:pt>
    <dgm:pt modelId="{3B49FBB6-25CD-43B9-BE74-30818021D8FD}" type="pres">
      <dgm:prSet presAssocID="{23ADEAE2-CBBD-4778-818F-FBA12A8333C2}" presName="ThreeNodes_1" presStyleLbl="node1" presStyleIdx="0" presStyleCnt="3">
        <dgm:presLayoutVars>
          <dgm:bulletEnabled val="1"/>
        </dgm:presLayoutVars>
      </dgm:prSet>
      <dgm:spPr/>
    </dgm:pt>
    <dgm:pt modelId="{620A79DB-BB1A-499A-AF98-536C724A254C}" type="pres">
      <dgm:prSet presAssocID="{23ADEAE2-CBBD-4778-818F-FBA12A8333C2}" presName="ThreeNodes_2" presStyleLbl="node1" presStyleIdx="1" presStyleCnt="3">
        <dgm:presLayoutVars>
          <dgm:bulletEnabled val="1"/>
        </dgm:presLayoutVars>
      </dgm:prSet>
      <dgm:spPr/>
    </dgm:pt>
    <dgm:pt modelId="{EE04E862-242D-4571-868E-9E188F370D54}" type="pres">
      <dgm:prSet presAssocID="{23ADEAE2-CBBD-4778-818F-FBA12A8333C2}" presName="ThreeNodes_3" presStyleLbl="node1" presStyleIdx="2" presStyleCnt="3">
        <dgm:presLayoutVars>
          <dgm:bulletEnabled val="1"/>
        </dgm:presLayoutVars>
      </dgm:prSet>
      <dgm:spPr/>
    </dgm:pt>
    <dgm:pt modelId="{6DF72E20-388A-434F-978E-2D8FDE10A11A}" type="pres">
      <dgm:prSet presAssocID="{23ADEAE2-CBBD-4778-818F-FBA12A8333C2}" presName="ThreeConn_1-2" presStyleLbl="fgAccFollowNode1" presStyleIdx="0" presStyleCnt="2">
        <dgm:presLayoutVars>
          <dgm:bulletEnabled val="1"/>
        </dgm:presLayoutVars>
      </dgm:prSet>
      <dgm:spPr/>
    </dgm:pt>
    <dgm:pt modelId="{C53DA989-AD70-4563-A6BC-57EC4607D177}" type="pres">
      <dgm:prSet presAssocID="{23ADEAE2-CBBD-4778-818F-FBA12A8333C2}" presName="ThreeConn_2-3" presStyleLbl="fgAccFollowNode1" presStyleIdx="1" presStyleCnt="2">
        <dgm:presLayoutVars>
          <dgm:bulletEnabled val="1"/>
        </dgm:presLayoutVars>
      </dgm:prSet>
      <dgm:spPr/>
    </dgm:pt>
    <dgm:pt modelId="{9C6D4AB6-70F8-4D62-A70C-95723CDF7DE7}" type="pres">
      <dgm:prSet presAssocID="{23ADEAE2-CBBD-4778-818F-FBA12A8333C2}" presName="ThreeNodes_1_text" presStyleLbl="node1" presStyleIdx="2" presStyleCnt="3">
        <dgm:presLayoutVars>
          <dgm:bulletEnabled val="1"/>
        </dgm:presLayoutVars>
      </dgm:prSet>
      <dgm:spPr/>
    </dgm:pt>
    <dgm:pt modelId="{E5C56CEC-E04B-436D-9446-C316EF12D855}" type="pres">
      <dgm:prSet presAssocID="{23ADEAE2-CBBD-4778-818F-FBA12A8333C2}" presName="ThreeNodes_2_text" presStyleLbl="node1" presStyleIdx="2" presStyleCnt="3">
        <dgm:presLayoutVars>
          <dgm:bulletEnabled val="1"/>
        </dgm:presLayoutVars>
      </dgm:prSet>
      <dgm:spPr/>
    </dgm:pt>
    <dgm:pt modelId="{80E8592C-AC32-4613-8FC2-A6CFB073ADD3}" type="pres">
      <dgm:prSet presAssocID="{23ADEAE2-CBBD-4778-818F-FBA12A8333C2}" presName="ThreeNodes_3_text" presStyleLbl="node1" presStyleIdx="2" presStyleCnt="3">
        <dgm:presLayoutVars>
          <dgm:bulletEnabled val="1"/>
        </dgm:presLayoutVars>
      </dgm:prSet>
      <dgm:spPr/>
    </dgm:pt>
  </dgm:ptLst>
  <dgm:cxnLst>
    <dgm:cxn modelId="{7A419408-BD85-4788-A43A-87E95F3C622B}" type="presOf" srcId="{E1BFEAC6-CFFF-43BC-9412-35E48E5116C6}" destId="{C53DA989-AD70-4563-A6BC-57EC4607D177}" srcOrd="0" destOrd="0" presId="urn:microsoft.com/office/officeart/2005/8/layout/vProcess5"/>
    <dgm:cxn modelId="{8917ED0D-3823-4F7F-84BD-109CCDD994B2}" type="presOf" srcId="{ECEDB313-88AA-41A1-8ECD-7B1C037023FE}" destId="{E5C56CEC-E04B-436D-9446-C316EF12D855}" srcOrd="1" destOrd="0" presId="urn:microsoft.com/office/officeart/2005/8/layout/vProcess5"/>
    <dgm:cxn modelId="{96949510-5467-44A1-92C5-8B5A99D4B1F6}" type="presOf" srcId="{23ADEAE2-CBBD-4778-818F-FBA12A8333C2}" destId="{DB9A3D16-AC51-44C1-BBE3-79A069D9603C}" srcOrd="0" destOrd="0" presId="urn:microsoft.com/office/officeart/2005/8/layout/vProcess5"/>
    <dgm:cxn modelId="{26719E72-C54A-419C-94FD-08292C990F6C}" type="presOf" srcId="{133324FE-02BC-4A7A-BB4F-A307808F212C}" destId="{9C6D4AB6-70F8-4D62-A70C-95723CDF7DE7}" srcOrd="1" destOrd="0" presId="urn:microsoft.com/office/officeart/2005/8/layout/vProcess5"/>
    <dgm:cxn modelId="{CF989B53-54F1-454C-923C-2AF1E97CDF72}" srcId="{23ADEAE2-CBBD-4778-818F-FBA12A8333C2}" destId="{C417AED4-365E-41C2-BC9D-EFC0A7D9873A}" srcOrd="2" destOrd="0" parTransId="{B7CB3E75-9271-4F2A-8B13-2D9DA904BF06}" sibTransId="{8208326E-962F-463A-B4EF-B673D5B2FBA8}"/>
    <dgm:cxn modelId="{7AD88485-A78B-41EF-BB1E-514247B849F9}" srcId="{23ADEAE2-CBBD-4778-818F-FBA12A8333C2}" destId="{ECEDB313-88AA-41A1-8ECD-7B1C037023FE}" srcOrd="1" destOrd="0" parTransId="{B469F50E-2FEC-428C-B3DD-93701978E9DF}" sibTransId="{E1BFEAC6-CFFF-43BC-9412-35E48E5116C6}"/>
    <dgm:cxn modelId="{D5E6FD85-5E20-4A5D-AFAC-09916642D9E2}" type="presOf" srcId="{EEE4BC7A-58FE-41ED-86C9-2881CE88B66C}" destId="{6DF72E20-388A-434F-978E-2D8FDE10A11A}" srcOrd="0" destOrd="0" presId="urn:microsoft.com/office/officeart/2005/8/layout/vProcess5"/>
    <dgm:cxn modelId="{84978C90-1864-47E7-B7E9-112F0650A4E6}" type="presOf" srcId="{ECEDB313-88AA-41A1-8ECD-7B1C037023FE}" destId="{620A79DB-BB1A-499A-AF98-536C724A254C}" srcOrd="0" destOrd="0" presId="urn:microsoft.com/office/officeart/2005/8/layout/vProcess5"/>
    <dgm:cxn modelId="{8EBA96AD-5E1C-4191-8360-7409B2404A3B}" srcId="{23ADEAE2-CBBD-4778-818F-FBA12A8333C2}" destId="{133324FE-02BC-4A7A-BB4F-A307808F212C}" srcOrd="0" destOrd="0" parTransId="{361DE221-3E15-4C4B-8E7F-3FD874DE9523}" sibTransId="{EEE4BC7A-58FE-41ED-86C9-2881CE88B66C}"/>
    <dgm:cxn modelId="{C774F2AE-DAD5-4013-BD82-0BF428BEA9D9}" type="presOf" srcId="{C417AED4-365E-41C2-BC9D-EFC0A7D9873A}" destId="{80E8592C-AC32-4613-8FC2-A6CFB073ADD3}" srcOrd="1" destOrd="0" presId="urn:microsoft.com/office/officeart/2005/8/layout/vProcess5"/>
    <dgm:cxn modelId="{E11CBCB1-5E68-4E4E-B3E0-49EE732B3A0C}" type="presOf" srcId="{133324FE-02BC-4A7A-BB4F-A307808F212C}" destId="{3B49FBB6-25CD-43B9-BE74-30818021D8FD}" srcOrd="0" destOrd="0" presId="urn:microsoft.com/office/officeart/2005/8/layout/vProcess5"/>
    <dgm:cxn modelId="{D48BA8F2-3438-41B6-83C5-F9D491C297C8}" type="presOf" srcId="{C417AED4-365E-41C2-BC9D-EFC0A7D9873A}" destId="{EE04E862-242D-4571-868E-9E188F370D54}" srcOrd="0" destOrd="0" presId="urn:microsoft.com/office/officeart/2005/8/layout/vProcess5"/>
    <dgm:cxn modelId="{9CDBC188-7A88-4522-A012-2F3365153321}" type="presParOf" srcId="{DB9A3D16-AC51-44C1-BBE3-79A069D9603C}" destId="{0C6DEC54-1E2A-464F-A12F-F7C129BA08C9}" srcOrd="0" destOrd="0" presId="urn:microsoft.com/office/officeart/2005/8/layout/vProcess5"/>
    <dgm:cxn modelId="{81A0A694-4915-4BDA-973E-19DEDA6EFF42}" type="presParOf" srcId="{DB9A3D16-AC51-44C1-BBE3-79A069D9603C}" destId="{3B49FBB6-25CD-43B9-BE74-30818021D8FD}" srcOrd="1" destOrd="0" presId="urn:microsoft.com/office/officeart/2005/8/layout/vProcess5"/>
    <dgm:cxn modelId="{5D200A40-4054-4E97-AB15-7A6C3F236B56}" type="presParOf" srcId="{DB9A3D16-AC51-44C1-BBE3-79A069D9603C}" destId="{620A79DB-BB1A-499A-AF98-536C724A254C}" srcOrd="2" destOrd="0" presId="urn:microsoft.com/office/officeart/2005/8/layout/vProcess5"/>
    <dgm:cxn modelId="{E983B7EB-55D7-48C5-BF28-ED0A243C29D2}" type="presParOf" srcId="{DB9A3D16-AC51-44C1-BBE3-79A069D9603C}" destId="{EE04E862-242D-4571-868E-9E188F370D54}" srcOrd="3" destOrd="0" presId="urn:microsoft.com/office/officeart/2005/8/layout/vProcess5"/>
    <dgm:cxn modelId="{5BC19E5A-4FE9-407F-BBC0-196487205C0B}" type="presParOf" srcId="{DB9A3D16-AC51-44C1-BBE3-79A069D9603C}" destId="{6DF72E20-388A-434F-978E-2D8FDE10A11A}" srcOrd="4" destOrd="0" presId="urn:microsoft.com/office/officeart/2005/8/layout/vProcess5"/>
    <dgm:cxn modelId="{6205F9B1-6747-4012-86F8-F1587428189F}" type="presParOf" srcId="{DB9A3D16-AC51-44C1-BBE3-79A069D9603C}" destId="{C53DA989-AD70-4563-A6BC-57EC4607D177}" srcOrd="5" destOrd="0" presId="urn:microsoft.com/office/officeart/2005/8/layout/vProcess5"/>
    <dgm:cxn modelId="{C8C1B9D4-9174-4617-AFC9-8571F2737F11}" type="presParOf" srcId="{DB9A3D16-AC51-44C1-BBE3-79A069D9603C}" destId="{9C6D4AB6-70F8-4D62-A70C-95723CDF7DE7}" srcOrd="6" destOrd="0" presId="urn:microsoft.com/office/officeart/2005/8/layout/vProcess5"/>
    <dgm:cxn modelId="{ED85C4A2-4184-41BB-AC72-4B726F1C62F0}" type="presParOf" srcId="{DB9A3D16-AC51-44C1-BBE3-79A069D9603C}" destId="{E5C56CEC-E04B-436D-9446-C316EF12D855}" srcOrd="7" destOrd="0" presId="urn:microsoft.com/office/officeart/2005/8/layout/vProcess5"/>
    <dgm:cxn modelId="{D5085891-BA47-46A6-97B9-7E4983547B56}" type="presParOf" srcId="{DB9A3D16-AC51-44C1-BBE3-79A069D9603C}" destId="{80E8592C-AC32-4613-8FC2-A6CFB073ADD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A908A-243C-4BBA-8D67-EC367145F611}" type="doc">
      <dgm:prSet loTypeId="urn:microsoft.com/office/officeart/2005/8/layout/hierarchy1" loCatId="hierarchy" qsTypeId="urn:microsoft.com/office/officeart/2005/8/quickstyle/simple2" qsCatId="simple" csTypeId="urn:microsoft.com/office/officeart/2005/8/colors/accent2_2" csCatId="accent2"/>
      <dgm:spPr/>
      <dgm:t>
        <a:bodyPr/>
        <a:lstStyle/>
        <a:p>
          <a:endParaRPr lang="en-US"/>
        </a:p>
      </dgm:t>
    </dgm:pt>
    <dgm:pt modelId="{9AAB9C83-6E04-4D44-B259-5682C1D91AB8}">
      <dgm:prSet/>
      <dgm:spPr/>
      <dgm:t>
        <a:bodyPr/>
        <a:lstStyle/>
        <a:p>
          <a:r>
            <a:rPr lang="en-US" dirty="0"/>
            <a:t>Example 1: A rectangular prism has edge lengths of 1/3, 2/3, and 3/4. What is its volume?</a:t>
          </a:r>
        </a:p>
      </dgm:t>
    </dgm:pt>
    <dgm:pt modelId="{21A72DDA-170E-43E4-9B11-D9C25932A043}" type="parTrans" cxnId="{26C3BC9D-6173-40F9-9CAA-D2C756931B44}">
      <dgm:prSet/>
      <dgm:spPr/>
      <dgm:t>
        <a:bodyPr/>
        <a:lstStyle/>
        <a:p>
          <a:endParaRPr lang="en-US"/>
        </a:p>
      </dgm:t>
    </dgm:pt>
    <dgm:pt modelId="{B711F34B-09B1-4D50-85D0-3F23EB54665C}" type="sibTrans" cxnId="{26C3BC9D-6173-40F9-9CAA-D2C756931B44}">
      <dgm:prSet/>
      <dgm:spPr/>
      <dgm:t>
        <a:bodyPr/>
        <a:lstStyle/>
        <a:p>
          <a:endParaRPr lang="en-US"/>
        </a:p>
      </dgm:t>
    </dgm:pt>
    <dgm:pt modelId="{62EF7DC8-A6C6-4B92-B6E5-77AA65002EBB}">
      <dgm:prSet/>
      <dgm:spPr/>
      <dgm:t>
        <a:bodyPr/>
        <a:lstStyle/>
        <a:p>
          <a:r>
            <a:rPr lang="en-US" dirty="0"/>
            <a:t>Example 2: A rectangular prism has edge lengths of 1/2, 1/4, and 1/8. What is its volume?</a:t>
          </a:r>
        </a:p>
      </dgm:t>
    </dgm:pt>
    <dgm:pt modelId="{247A9CEC-47F4-44DA-83B0-279803B254E7}" type="parTrans" cxnId="{7CA9394C-1E6C-4F0F-8276-CD6CBF85ECBE}">
      <dgm:prSet/>
      <dgm:spPr/>
      <dgm:t>
        <a:bodyPr/>
        <a:lstStyle/>
        <a:p>
          <a:endParaRPr lang="en-US"/>
        </a:p>
      </dgm:t>
    </dgm:pt>
    <dgm:pt modelId="{1AA5AFBD-08B9-4027-A4D9-F671A44FB2BA}" type="sibTrans" cxnId="{7CA9394C-1E6C-4F0F-8276-CD6CBF85ECBE}">
      <dgm:prSet/>
      <dgm:spPr/>
      <dgm:t>
        <a:bodyPr/>
        <a:lstStyle/>
        <a:p>
          <a:endParaRPr lang="en-US"/>
        </a:p>
      </dgm:t>
    </dgm:pt>
    <dgm:pt modelId="{A612E48D-9810-4D60-AD7A-B1F8907283B6}" type="pres">
      <dgm:prSet presAssocID="{29BA908A-243C-4BBA-8D67-EC367145F611}" presName="hierChild1" presStyleCnt="0">
        <dgm:presLayoutVars>
          <dgm:chPref val="1"/>
          <dgm:dir/>
          <dgm:animOne val="branch"/>
          <dgm:animLvl val="lvl"/>
          <dgm:resizeHandles/>
        </dgm:presLayoutVars>
      </dgm:prSet>
      <dgm:spPr/>
    </dgm:pt>
    <dgm:pt modelId="{A162A958-C980-475C-A006-399FB64979FE}" type="pres">
      <dgm:prSet presAssocID="{9AAB9C83-6E04-4D44-B259-5682C1D91AB8}" presName="hierRoot1" presStyleCnt="0"/>
      <dgm:spPr/>
    </dgm:pt>
    <dgm:pt modelId="{D45E61AD-C8E4-43B7-992F-0046B96FF962}" type="pres">
      <dgm:prSet presAssocID="{9AAB9C83-6E04-4D44-B259-5682C1D91AB8}" presName="composite" presStyleCnt="0"/>
      <dgm:spPr/>
    </dgm:pt>
    <dgm:pt modelId="{EEB1A721-4EE6-4D4D-9CDE-C71047552C0E}" type="pres">
      <dgm:prSet presAssocID="{9AAB9C83-6E04-4D44-B259-5682C1D91AB8}" presName="background" presStyleLbl="node0" presStyleIdx="0" presStyleCnt="2"/>
      <dgm:spPr/>
    </dgm:pt>
    <dgm:pt modelId="{0418CECB-29B1-46AD-8AF2-26154CEAE73D}" type="pres">
      <dgm:prSet presAssocID="{9AAB9C83-6E04-4D44-B259-5682C1D91AB8}" presName="text" presStyleLbl="fgAcc0" presStyleIdx="0" presStyleCnt="2">
        <dgm:presLayoutVars>
          <dgm:chPref val="3"/>
        </dgm:presLayoutVars>
      </dgm:prSet>
      <dgm:spPr/>
    </dgm:pt>
    <dgm:pt modelId="{C38964C5-740E-4544-9289-D6367F438430}" type="pres">
      <dgm:prSet presAssocID="{9AAB9C83-6E04-4D44-B259-5682C1D91AB8}" presName="hierChild2" presStyleCnt="0"/>
      <dgm:spPr/>
    </dgm:pt>
    <dgm:pt modelId="{FEC848DA-CB0B-4FA0-AC87-FE9731FDFDC1}" type="pres">
      <dgm:prSet presAssocID="{62EF7DC8-A6C6-4B92-B6E5-77AA65002EBB}" presName="hierRoot1" presStyleCnt="0"/>
      <dgm:spPr/>
    </dgm:pt>
    <dgm:pt modelId="{2B62D438-E8B2-489A-AFDA-77A63A86EA12}" type="pres">
      <dgm:prSet presAssocID="{62EF7DC8-A6C6-4B92-B6E5-77AA65002EBB}" presName="composite" presStyleCnt="0"/>
      <dgm:spPr/>
    </dgm:pt>
    <dgm:pt modelId="{CB7A64A8-EE88-4F43-B90C-D0AA9363F53D}" type="pres">
      <dgm:prSet presAssocID="{62EF7DC8-A6C6-4B92-B6E5-77AA65002EBB}" presName="background" presStyleLbl="node0" presStyleIdx="1" presStyleCnt="2"/>
      <dgm:spPr/>
    </dgm:pt>
    <dgm:pt modelId="{3D67A30B-283B-4FCA-9D31-C75A679BEAEA}" type="pres">
      <dgm:prSet presAssocID="{62EF7DC8-A6C6-4B92-B6E5-77AA65002EBB}" presName="text" presStyleLbl="fgAcc0" presStyleIdx="1" presStyleCnt="2">
        <dgm:presLayoutVars>
          <dgm:chPref val="3"/>
        </dgm:presLayoutVars>
      </dgm:prSet>
      <dgm:spPr/>
    </dgm:pt>
    <dgm:pt modelId="{6D6C89D7-6335-4AD7-9E7C-D0267A53C66A}" type="pres">
      <dgm:prSet presAssocID="{62EF7DC8-A6C6-4B92-B6E5-77AA65002EBB}" presName="hierChild2" presStyleCnt="0"/>
      <dgm:spPr/>
    </dgm:pt>
  </dgm:ptLst>
  <dgm:cxnLst>
    <dgm:cxn modelId="{CEBA4837-8488-49F0-A87F-645EB8038FEB}" type="presOf" srcId="{62EF7DC8-A6C6-4B92-B6E5-77AA65002EBB}" destId="{3D67A30B-283B-4FCA-9D31-C75A679BEAEA}" srcOrd="0" destOrd="0" presId="urn:microsoft.com/office/officeart/2005/8/layout/hierarchy1"/>
    <dgm:cxn modelId="{C2C5E067-A493-47E6-9AFB-2A07C6042964}" type="presOf" srcId="{29BA908A-243C-4BBA-8D67-EC367145F611}" destId="{A612E48D-9810-4D60-AD7A-B1F8907283B6}" srcOrd="0" destOrd="0" presId="urn:microsoft.com/office/officeart/2005/8/layout/hierarchy1"/>
    <dgm:cxn modelId="{7CA9394C-1E6C-4F0F-8276-CD6CBF85ECBE}" srcId="{29BA908A-243C-4BBA-8D67-EC367145F611}" destId="{62EF7DC8-A6C6-4B92-B6E5-77AA65002EBB}" srcOrd="1" destOrd="0" parTransId="{247A9CEC-47F4-44DA-83B0-279803B254E7}" sibTransId="{1AA5AFBD-08B9-4027-A4D9-F671A44FB2BA}"/>
    <dgm:cxn modelId="{26C3BC9D-6173-40F9-9CAA-D2C756931B44}" srcId="{29BA908A-243C-4BBA-8D67-EC367145F611}" destId="{9AAB9C83-6E04-4D44-B259-5682C1D91AB8}" srcOrd="0" destOrd="0" parTransId="{21A72DDA-170E-43E4-9B11-D9C25932A043}" sibTransId="{B711F34B-09B1-4D50-85D0-3F23EB54665C}"/>
    <dgm:cxn modelId="{59E179A0-BB06-4C84-8C97-7CB6A64631FA}" type="presOf" srcId="{9AAB9C83-6E04-4D44-B259-5682C1D91AB8}" destId="{0418CECB-29B1-46AD-8AF2-26154CEAE73D}" srcOrd="0" destOrd="0" presId="urn:microsoft.com/office/officeart/2005/8/layout/hierarchy1"/>
    <dgm:cxn modelId="{6AF03493-98AB-49B9-A17A-9C2495BD7A0C}" type="presParOf" srcId="{A612E48D-9810-4D60-AD7A-B1F8907283B6}" destId="{A162A958-C980-475C-A006-399FB64979FE}" srcOrd="0" destOrd="0" presId="urn:microsoft.com/office/officeart/2005/8/layout/hierarchy1"/>
    <dgm:cxn modelId="{CF0AB627-8496-4C69-BA5C-6D40E2199231}" type="presParOf" srcId="{A162A958-C980-475C-A006-399FB64979FE}" destId="{D45E61AD-C8E4-43B7-992F-0046B96FF962}" srcOrd="0" destOrd="0" presId="urn:microsoft.com/office/officeart/2005/8/layout/hierarchy1"/>
    <dgm:cxn modelId="{C110956B-5B02-4BA8-A0F3-71F528DA183C}" type="presParOf" srcId="{D45E61AD-C8E4-43B7-992F-0046B96FF962}" destId="{EEB1A721-4EE6-4D4D-9CDE-C71047552C0E}" srcOrd="0" destOrd="0" presId="urn:microsoft.com/office/officeart/2005/8/layout/hierarchy1"/>
    <dgm:cxn modelId="{29D3A415-D021-4D0B-BCC8-B3F8F1499459}" type="presParOf" srcId="{D45E61AD-C8E4-43B7-992F-0046B96FF962}" destId="{0418CECB-29B1-46AD-8AF2-26154CEAE73D}" srcOrd="1" destOrd="0" presId="urn:microsoft.com/office/officeart/2005/8/layout/hierarchy1"/>
    <dgm:cxn modelId="{31962451-6CD1-4A4D-A359-FBCA1FAA1493}" type="presParOf" srcId="{A162A958-C980-475C-A006-399FB64979FE}" destId="{C38964C5-740E-4544-9289-D6367F438430}" srcOrd="1" destOrd="0" presId="urn:microsoft.com/office/officeart/2005/8/layout/hierarchy1"/>
    <dgm:cxn modelId="{EC19C46D-EC37-4879-9FEB-88A5121A2EFF}" type="presParOf" srcId="{A612E48D-9810-4D60-AD7A-B1F8907283B6}" destId="{FEC848DA-CB0B-4FA0-AC87-FE9731FDFDC1}" srcOrd="1" destOrd="0" presId="urn:microsoft.com/office/officeart/2005/8/layout/hierarchy1"/>
    <dgm:cxn modelId="{88732E1C-5F64-4B13-B4CF-9DDE417C9498}" type="presParOf" srcId="{FEC848DA-CB0B-4FA0-AC87-FE9731FDFDC1}" destId="{2B62D438-E8B2-489A-AFDA-77A63A86EA12}" srcOrd="0" destOrd="0" presId="urn:microsoft.com/office/officeart/2005/8/layout/hierarchy1"/>
    <dgm:cxn modelId="{A6EC9BE7-F588-4590-838F-165E718625B2}" type="presParOf" srcId="{2B62D438-E8B2-489A-AFDA-77A63A86EA12}" destId="{CB7A64A8-EE88-4F43-B90C-D0AA9363F53D}" srcOrd="0" destOrd="0" presId="urn:microsoft.com/office/officeart/2005/8/layout/hierarchy1"/>
    <dgm:cxn modelId="{95003B4F-F150-4653-B2A6-6D0198CA9EDA}" type="presParOf" srcId="{2B62D438-E8B2-489A-AFDA-77A63A86EA12}" destId="{3D67A30B-283B-4FCA-9D31-C75A679BEAEA}" srcOrd="1" destOrd="0" presId="urn:microsoft.com/office/officeart/2005/8/layout/hierarchy1"/>
    <dgm:cxn modelId="{132B0924-1152-40C7-A516-A511BE8DF797}" type="presParOf" srcId="{FEC848DA-CB0B-4FA0-AC87-FE9731FDFDC1}" destId="{6D6C89D7-6335-4AD7-9E7C-D0267A53C66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34544-4CF8-4687-904C-DB2602C570E1}">
      <dsp:nvSpPr>
        <dsp:cNvPr id="0" name=""/>
        <dsp:cNvSpPr/>
      </dsp:nvSpPr>
      <dsp:spPr>
        <a:xfrm>
          <a:off x="1283" y="338429"/>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9E2E0E-05AF-4689-B9A6-B3BD2F19B17A}">
      <dsp:nvSpPr>
        <dsp:cNvPr id="0" name=""/>
        <dsp:cNvSpPr/>
      </dsp:nvSpPr>
      <dsp:spPr>
        <a:xfrm>
          <a:off x="501904"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right rectangular prism – a three-dimensional figure with 6 rectangular faces, 12 edges, and 8 vertices </a:t>
          </a:r>
          <a:endParaRPr lang="en-US" sz="3400" kern="1200"/>
        </a:p>
      </dsp:txBody>
      <dsp:txXfrm>
        <a:off x="585701" y="897816"/>
        <a:ext cx="4337991" cy="2693452"/>
      </dsp:txXfrm>
    </dsp:sp>
    <dsp:sp modelId="{3A8CABAA-10E7-4BDE-84B9-627DF8B770A0}">
      <dsp:nvSpPr>
        <dsp:cNvPr id="0" name=""/>
        <dsp:cNvSpPr/>
      </dsp:nvSpPr>
      <dsp:spPr>
        <a:xfrm>
          <a:off x="5508110" y="338429"/>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85D35A-C540-45D1-AF5C-730B63EF9F3E}">
      <dsp:nvSpPr>
        <dsp:cNvPr id="0" name=""/>
        <dsp:cNvSpPr/>
      </dsp:nvSpPr>
      <dsp:spPr>
        <a:xfrm>
          <a:off x="6008730"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volume – the amount of space inside of a three-dimensional figure </a:t>
          </a:r>
          <a:endParaRPr lang="en-US" sz="3400" kern="1200"/>
        </a:p>
      </dsp:txBody>
      <dsp:txXfrm>
        <a:off x="6092527" y="897816"/>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9FBB6-25CD-43B9-BE74-30818021D8FD}">
      <dsp:nvSpPr>
        <dsp:cNvPr id="0" name=""/>
        <dsp:cNvSpPr/>
      </dsp:nvSpPr>
      <dsp:spPr>
        <a:xfrm>
          <a:off x="0" y="0"/>
          <a:ext cx="8938260" cy="12040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 find the volume of a right rectangular prism with fractional edge lengths, we need to multiply its three edge lengths.</a:t>
          </a:r>
        </a:p>
      </dsp:txBody>
      <dsp:txXfrm>
        <a:off x="35265" y="35265"/>
        <a:ext cx="7638998" cy="1133518"/>
      </dsp:txXfrm>
    </dsp:sp>
    <dsp:sp modelId="{620A79DB-BB1A-499A-AF98-536C724A254C}">
      <dsp:nvSpPr>
        <dsp:cNvPr id="0" name=""/>
        <dsp:cNvSpPr/>
      </dsp:nvSpPr>
      <dsp:spPr>
        <a:xfrm>
          <a:off x="788669" y="1404723"/>
          <a:ext cx="8938260" cy="12040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example, if the edge lengths of a rectangular prism are 1/2, 2/3, and 3/4, its volume is (1/2) x (2/3) x (3/4) = 1/4.</a:t>
          </a:r>
        </a:p>
      </dsp:txBody>
      <dsp:txXfrm>
        <a:off x="823934" y="1439988"/>
        <a:ext cx="7296428" cy="1133518"/>
      </dsp:txXfrm>
    </dsp:sp>
    <dsp:sp modelId="{EE04E862-242D-4571-868E-9E188F370D54}">
      <dsp:nvSpPr>
        <dsp:cNvPr id="0" name=""/>
        <dsp:cNvSpPr/>
      </dsp:nvSpPr>
      <dsp:spPr>
        <a:xfrm>
          <a:off x="1577339" y="2809447"/>
          <a:ext cx="8938260" cy="12040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We can then pack the prism with 1/8 unit cubes to verify that its volume is indeed 1/4 cubic units.</a:t>
          </a:r>
        </a:p>
      </dsp:txBody>
      <dsp:txXfrm>
        <a:off x="1612604" y="2844712"/>
        <a:ext cx="7296428" cy="1133518"/>
      </dsp:txXfrm>
    </dsp:sp>
    <dsp:sp modelId="{6DF72E20-388A-434F-978E-2D8FDE10A11A}">
      <dsp:nvSpPr>
        <dsp:cNvPr id="0" name=""/>
        <dsp:cNvSpPr/>
      </dsp:nvSpPr>
      <dsp:spPr>
        <a:xfrm>
          <a:off x="8155628" y="913070"/>
          <a:ext cx="782631" cy="7826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331720" y="913070"/>
        <a:ext cx="430447" cy="588930"/>
      </dsp:txXfrm>
    </dsp:sp>
    <dsp:sp modelId="{C53DA989-AD70-4563-A6BC-57EC4607D177}">
      <dsp:nvSpPr>
        <dsp:cNvPr id="0" name=""/>
        <dsp:cNvSpPr/>
      </dsp:nvSpPr>
      <dsp:spPr>
        <a:xfrm>
          <a:off x="8944298" y="2309766"/>
          <a:ext cx="782631" cy="7826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120390" y="2309766"/>
        <a:ext cx="430447" cy="58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1A721-4EE6-4D4D-9CDE-C71047552C0E}">
      <dsp:nvSpPr>
        <dsp:cNvPr id="0" name=""/>
        <dsp:cNvSpPr/>
      </dsp:nvSpPr>
      <dsp:spPr>
        <a:xfrm>
          <a:off x="1283" y="338429"/>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418CECB-29B1-46AD-8AF2-26154CEAE73D}">
      <dsp:nvSpPr>
        <dsp:cNvPr id="0" name=""/>
        <dsp:cNvSpPr/>
      </dsp:nvSpPr>
      <dsp:spPr>
        <a:xfrm>
          <a:off x="501904"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Example 1: A rectangular prism has edge lengths of 1/3, 2/3, and 3/4. What is its volume?</a:t>
          </a:r>
        </a:p>
      </dsp:txBody>
      <dsp:txXfrm>
        <a:off x="585701" y="897816"/>
        <a:ext cx="4337991" cy="2693452"/>
      </dsp:txXfrm>
    </dsp:sp>
    <dsp:sp modelId="{CB7A64A8-EE88-4F43-B90C-D0AA9363F53D}">
      <dsp:nvSpPr>
        <dsp:cNvPr id="0" name=""/>
        <dsp:cNvSpPr/>
      </dsp:nvSpPr>
      <dsp:spPr>
        <a:xfrm>
          <a:off x="5508110" y="338429"/>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67A30B-283B-4FCA-9D31-C75A679BEAEA}">
      <dsp:nvSpPr>
        <dsp:cNvPr id="0" name=""/>
        <dsp:cNvSpPr/>
      </dsp:nvSpPr>
      <dsp:spPr>
        <a:xfrm>
          <a:off x="6008730"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Example 2: A rectangular prism has edge lengths of 1/2, 1/4, and 1/8. What is its volume?</a:t>
          </a:r>
        </a:p>
      </dsp:txBody>
      <dsp:txXfrm>
        <a:off x="6092527" y="897816"/>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CD8B3-F882-47EA-B3F3-23FFF9EF75F4}"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F4883-7BA6-494E-81B8-432CE322B3CC}" type="slidenum">
              <a:t>‹#›</a:t>
            </a:fld>
            <a:endParaRPr lang="en-US"/>
          </a:p>
        </p:txBody>
      </p:sp>
    </p:spTree>
    <p:extLst>
      <p:ext uri="{BB962C8B-B14F-4D97-AF65-F5344CB8AC3E}">
        <p14:creationId xmlns:p14="http://schemas.microsoft.com/office/powerpoint/2010/main" val="231972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how to multiply the edge lengths of a right rectangular prism with fractional edge lengths to show that the product is the same as the volume found by packing the prism with unit cubes of the appropriate unit fraction edge lengths.</a:t>
            </a:r>
          </a:p>
        </p:txBody>
      </p:sp>
      <p:sp>
        <p:nvSpPr>
          <p:cNvPr id="4" name="Slide Number Placeholder 3"/>
          <p:cNvSpPr>
            <a:spLocks noGrp="1"/>
          </p:cNvSpPr>
          <p:nvPr>
            <p:ph type="sldNum" sz="quarter" idx="5"/>
          </p:nvPr>
        </p:nvSpPr>
        <p:spPr/>
        <p:txBody>
          <a:bodyPr/>
          <a:lstStyle/>
          <a:p>
            <a:fld id="{FE7D9340-D8D5-4D9D-831C-2CDE62861214}" type="slidenum">
              <a:t>1</a:t>
            </a:fld>
            <a:endParaRPr lang="en-US"/>
          </a:p>
        </p:txBody>
      </p:sp>
    </p:spTree>
    <p:extLst>
      <p:ext uri="{BB962C8B-B14F-4D97-AF65-F5344CB8AC3E}">
        <p14:creationId xmlns:p14="http://schemas.microsoft.com/office/powerpoint/2010/main" val="97340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what a right rectangular prism is, let's move on to fractional edge lengths and how they are expressed.</a:t>
            </a:r>
          </a:p>
        </p:txBody>
      </p:sp>
      <p:sp>
        <p:nvSpPr>
          <p:cNvPr id="4" name="Slide Number Placeholder 3"/>
          <p:cNvSpPr>
            <a:spLocks noGrp="1"/>
          </p:cNvSpPr>
          <p:nvPr>
            <p:ph type="sldNum" sz="quarter" idx="5"/>
          </p:nvPr>
        </p:nvSpPr>
        <p:spPr/>
        <p:txBody>
          <a:bodyPr/>
          <a:lstStyle/>
          <a:p>
            <a:fld id="{FE7D9340-D8D5-4D9D-831C-2CDE62861214}" type="slidenum">
              <a:t>3</a:t>
            </a:fld>
            <a:endParaRPr lang="en-US"/>
          </a:p>
        </p:txBody>
      </p:sp>
    </p:spTree>
    <p:extLst>
      <p:ext uri="{BB962C8B-B14F-4D97-AF65-F5344CB8AC3E}">
        <p14:creationId xmlns:p14="http://schemas.microsoft.com/office/powerpoint/2010/main" val="40237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how to find the volume of a right rectangular prism with fractional edge lengths, let's practice with some examples.</a:t>
            </a:r>
          </a:p>
        </p:txBody>
      </p:sp>
      <p:sp>
        <p:nvSpPr>
          <p:cNvPr id="4" name="Slide Number Placeholder 3"/>
          <p:cNvSpPr>
            <a:spLocks noGrp="1"/>
          </p:cNvSpPr>
          <p:nvPr>
            <p:ph type="sldNum" sz="quarter" idx="5"/>
          </p:nvPr>
        </p:nvSpPr>
        <p:spPr/>
        <p:txBody>
          <a:bodyPr/>
          <a:lstStyle/>
          <a:p>
            <a:fld id="{FE7D9340-D8D5-4D9D-831C-2CDE62861214}" type="slidenum">
              <a:t>4</a:t>
            </a:fld>
            <a:endParaRPr lang="en-US"/>
          </a:p>
        </p:txBody>
      </p:sp>
    </p:spTree>
    <p:extLst>
      <p:ext uri="{BB962C8B-B14F-4D97-AF65-F5344CB8AC3E}">
        <p14:creationId xmlns:p14="http://schemas.microsoft.com/office/powerpoint/2010/main" val="116079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put what we learned into practice with some examples.</a:t>
            </a:r>
          </a:p>
        </p:txBody>
      </p:sp>
      <p:sp>
        <p:nvSpPr>
          <p:cNvPr id="4" name="Slide Number Placeholder 3"/>
          <p:cNvSpPr>
            <a:spLocks noGrp="1"/>
          </p:cNvSpPr>
          <p:nvPr>
            <p:ph type="sldNum" sz="quarter" idx="5"/>
          </p:nvPr>
        </p:nvSpPr>
        <p:spPr/>
        <p:txBody>
          <a:bodyPr/>
          <a:lstStyle/>
          <a:p>
            <a:fld id="{FE7D9340-D8D5-4D9D-831C-2CDE62861214}" type="slidenum">
              <a:t>6</a:t>
            </a:fld>
            <a:endParaRPr lang="en-US"/>
          </a:p>
        </p:txBody>
      </p:sp>
    </p:spTree>
    <p:extLst>
      <p:ext uri="{BB962C8B-B14F-4D97-AF65-F5344CB8AC3E}">
        <p14:creationId xmlns:p14="http://schemas.microsoft.com/office/powerpoint/2010/main" val="39885311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37124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63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86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17929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130738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4217685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45120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23877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15615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1989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8377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38788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838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4167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6314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4506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778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8AD7-4B2C-A8A4-5259-38626B1E1501}"/>
              </a:ext>
            </a:extLst>
          </p:cNvPr>
          <p:cNvSpPr>
            <a:spLocks noGrp="1"/>
          </p:cNvSpPr>
          <p:nvPr>
            <p:ph type="body" sz="quarter" idx="13"/>
          </p:nvPr>
        </p:nvSpPr>
        <p:spPr>
          <a:xfrm>
            <a:off x="119269" y="763521"/>
            <a:ext cx="8348869" cy="1238250"/>
          </a:xfrm>
        </p:spPr>
        <p:txBody>
          <a:bodyPr>
            <a:normAutofit/>
          </a:bodyPr>
          <a:lstStyle/>
          <a:p>
            <a:r>
              <a:rPr lang="en-US" sz="3800" dirty="0"/>
              <a:t>Compare Methods of Finding Volume</a:t>
            </a:r>
          </a:p>
        </p:txBody>
      </p:sp>
      <p:sp>
        <p:nvSpPr>
          <p:cNvPr id="7" name="Text Placeholder 2">
            <a:extLst>
              <a:ext uri="{FF2B5EF4-FFF2-40B4-BE49-F238E27FC236}">
                <a16:creationId xmlns:a16="http://schemas.microsoft.com/office/drawing/2014/main" id="{23468133-C700-4ECC-C1A3-593AF3E8E077}"/>
              </a:ext>
            </a:extLst>
          </p:cNvPr>
          <p:cNvSpPr>
            <a:spLocks noGrp="1"/>
          </p:cNvSpPr>
          <p:nvPr>
            <p:ph type="body" sz="quarter" idx="14"/>
          </p:nvPr>
        </p:nvSpPr>
        <p:spPr>
          <a:xfrm>
            <a:off x="1927178" y="1641788"/>
            <a:ext cx="4959350" cy="469900"/>
          </a:xfrm>
        </p:spPr>
        <p:txBody>
          <a:bodyPr/>
          <a:lstStyle/>
          <a:p>
            <a:r>
              <a:rPr lang="en-US" dirty="0"/>
              <a:t>Math 6B Unit 6 Lesson 9</a:t>
            </a:r>
          </a:p>
        </p:txBody>
      </p:sp>
    </p:spTree>
    <p:extLst>
      <p:ext uri="{BB962C8B-B14F-4D97-AF65-F5344CB8AC3E}">
        <p14:creationId xmlns:p14="http://schemas.microsoft.com/office/powerpoint/2010/main" val="3760810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2169-F690-98EC-2F43-F113476727A2}"/>
              </a:ext>
            </a:extLst>
          </p:cNvPr>
          <p:cNvSpPr>
            <a:spLocks noGrp="1"/>
          </p:cNvSpPr>
          <p:nvPr>
            <p:ph type="title"/>
          </p:nvPr>
        </p:nvSpPr>
        <p:spPr>
          <a:xfrm>
            <a:off x="961029" y="1006774"/>
            <a:ext cx="10515600" cy="729157"/>
          </a:xfrm>
        </p:spPr>
        <p:txBody>
          <a:bodyPr>
            <a:normAutofit/>
          </a:bodyPr>
          <a:lstStyle/>
          <a:p>
            <a:r>
              <a:rPr lang="en-US" dirty="0"/>
              <a:t>Key Words</a:t>
            </a:r>
          </a:p>
        </p:txBody>
      </p:sp>
      <p:graphicFrame>
        <p:nvGraphicFramePr>
          <p:cNvPr id="5" name="Content Placeholder 2">
            <a:extLst>
              <a:ext uri="{FF2B5EF4-FFF2-40B4-BE49-F238E27FC236}">
                <a16:creationId xmlns:a16="http://schemas.microsoft.com/office/drawing/2014/main" id="{1914501E-CCED-1045-43ED-587B25671E83}"/>
              </a:ext>
            </a:extLst>
          </p:cNvPr>
          <p:cNvGraphicFramePr>
            <a:graphicFrameLocks noGrp="1"/>
          </p:cNvGraphicFramePr>
          <p:nvPr>
            <p:ph idx="1"/>
            <p:extLst>
              <p:ext uri="{D42A27DB-BD31-4B8C-83A1-F6EECF244321}">
                <p14:modId xmlns:p14="http://schemas.microsoft.com/office/powerpoint/2010/main" val="4067985374"/>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5F58E9F-A7C9-BF89-F30A-3F3172DD9A14}"/>
              </a:ext>
            </a:extLst>
          </p:cNvPr>
          <p:cNvPicPr>
            <a:picLocks noChangeAspect="1"/>
          </p:cNvPicPr>
          <p:nvPr/>
        </p:nvPicPr>
        <p:blipFill rotWithShape="1">
          <a:blip r:embed="rId7"/>
          <a:srcRect l="12713" t="24644" r="16986"/>
          <a:stretch/>
        </p:blipFill>
        <p:spPr>
          <a:xfrm>
            <a:off x="5347014" y="163069"/>
            <a:ext cx="2087455" cy="2028923"/>
          </a:xfrm>
          <a:prstGeom prst="rect">
            <a:avLst/>
          </a:prstGeom>
        </p:spPr>
      </p:pic>
    </p:spTree>
    <p:extLst>
      <p:ext uri="{BB962C8B-B14F-4D97-AF65-F5344CB8AC3E}">
        <p14:creationId xmlns:p14="http://schemas.microsoft.com/office/powerpoint/2010/main" val="64431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364AB0-81AA-0666-E597-2643E2F4A4F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Fractional edge lengths are the lengths of the edges of a right rectangular prism expressed in fractions.</a:t>
            </a:r>
          </a:p>
          <a:p>
            <a:r>
              <a:rPr lang="en-US"/>
              <a:t>The numerator of each fraction represents the length of the edge and the denominator represents the unit fraction length.</a:t>
            </a:r>
          </a:p>
          <a:p>
            <a:r>
              <a:rPr lang="en-US"/>
              <a:t>For example, if the edge length of a rectangular prism is 2/3, it means that 2 unit fractions of length 1/3 make up the edge.</a:t>
            </a:r>
          </a:p>
        </p:txBody>
      </p:sp>
      <p:sp>
        <p:nvSpPr>
          <p:cNvPr id="2" name="Title 1">
            <a:extLst>
              <a:ext uri="{FF2B5EF4-FFF2-40B4-BE49-F238E27FC236}">
                <a16:creationId xmlns:a16="http://schemas.microsoft.com/office/drawing/2014/main" id="{042AFCAC-2551-2DD0-84BB-2EFC4CC8764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are Fractional Edge Lengths?</a:t>
            </a:r>
          </a:p>
        </p:txBody>
      </p:sp>
      <p:pic>
        <p:nvPicPr>
          <p:cNvPr id="5" name="Content Placeholder 4" descr="Golden Percentation Symbol against isolated white background.">
            <a:extLst>
              <a:ext uri="{FF2B5EF4-FFF2-40B4-BE49-F238E27FC236}">
                <a16:creationId xmlns:a16="http://schemas.microsoft.com/office/drawing/2014/main" id="{31D53673-3B08-3E06-E072-1A9F77DE9D7A}"/>
              </a:ext>
            </a:extLst>
          </p:cNvPr>
          <p:cNvPicPr>
            <a:picLocks noGrp="1" noChangeAspect="1"/>
          </p:cNvPicPr>
          <p:nvPr>
            <p:ph sz="half" idx="13"/>
          </p:nvPr>
        </p:nvPicPr>
        <p:blipFill>
          <a:blip r:embed="rId3"/>
          <a:stretch>
            <a:fillRect/>
          </a:stretch>
        </p:blipFill>
        <p:spPr>
          <a:xfrm>
            <a:off x="6172202" y="2470718"/>
            <a:ext cx="5181600" cy="3458718"/>
          </a:xfrm>
          <a:prstGeom prst="rect">
            <a:avLst/>
          </a:prstGeom>
          <a:noFill/>
        </p:spPr>
      </p:pic>
    </p:spTree>
    <p:extLst>
      <p:ext uri="{BB962C8B-B14F-4D97-AF65-F5344CB8AC3E}">
        <p14:creationId xmlns:p14="http://schemas.microsoft.com/office/powerpoint/2010/main" val="48111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FCEA-30B7-F7C1-76D1-96A511DA9C1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Multiplying Edge Lengths to Find Volume</a:t>
            </a:r>
          </a:p>
        </p:txBody>
      </p:sp>
      <p:graphicFrame>
        <p:nvGraphicFramePr>
          <p:cNvPr id="8" name="Content Placeholder 3">
            <a:extLst>
              <a:ext uri="{FF2B5EF4-FFF2-40B4-BE49-F238E27FC236}">
                <a16:creationId xmlns:a16="http://schemas.microsoft.com/office/drawing/2014/main" id="{9DBE1B71-F5B8-BA41-7E72-6A0D165E86A7}"/>
              </a:ext>
            </a:extLst>
          </p:cNvPr>
          <p:cNvGraphicFramePr>
            <a:graphicFrameLocks noGrp="1"/>
          </p:cNvGraphicFramePr>
          <p:nvPr>
            <p:ph idx="1"/>
            <p:extLst>
              <p:ext uri="{D42A27DB-BD31-4B8C-83A1-F6EECF244321}">
                <p14:modId xmlns:p14="http://schemas.microsoft.com/office/powerpoint/2010/main" val="184447064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26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7DA4-9BA2-CE03-1243-B5875FC30EE0}"/>
              </a:ext>
            </a:extLst>
          </p:cNvPr>
          <p:cNvSpPr>
            <a:spLocks noGrp="1"/>
          </p:cNvSpPr>
          <p:nvPr>
            <p:ph type="title"/>
          </p:nvPr>
        </p:nvSpPr>
        <p:spPr/>
        <p:txBody>
          <a:bodyPr/>
          <a:lstStyle/>
          <a:p>
            <a:r>
              <a:rPr lang="en-US" dirty="0"/>
              <a:t>Example</a:t>
            </a:r>
          </a:p>
        </p:txBody>
      </p:sp>
      <p:pic>
        <p:nvPicPr>
          <p:cNvPr id="5" name="Picture 4" descr="A white background with black text&#10;&#10;Description automatically generated">
            <a:extLst>
              <a:ext uri="{FF2B5EF4-FFF2-40B4-BE49-F238E27FC236}">
                <a16:creationId xmlns:a16="http://schemas.microsoft.com/office/drawing/2014/main" id="{51357C82-95A2-BC62-E8FC-B4F4F530CBA0}"/>
              </a:ext>
            </a:extLst>
          </p:cNvPr>
          <p:cNvPicPr>
            <a:picLocks noChangeAspect="1"/>
          </p:cNvPicPr>
          <p:nvPr/>
        </p:nvPicPr>
        <p:blipFill>
          <a:blip r:embed="rId2"/>
          <a:stretch>
            <a:fillRect/>
          </a:stretch>
        </p:blipFill>
        <p:spPr>
          <a:xfrm>
            <a:off x="1710395" y="1719427"/>
            <a:ext cx="8311383" cy="4759215"/>
          </a:xfrm>
          <a:prstGeom prst="rect">
            <a:avLst/>
          </a:prstGeom>
        </p:spPr>
      </p:pic>
    </p:spTree>
    <p:extLst>
      <p:ext uri="{BB962C8B-B14F-4D97-AF65-F5344CB8AC3E}">
        <p14:creationId xmlns:p14="http://schemas.microsoft.com/office/powerpoint/2010/main" val="270954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751A-DC05-14DF-DDE9-2C9803E514B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Examples</a:t>
            </a:r>
          </a:p>
        </p:txBody>
      </p:sp>
      <p:graphicFrame>
        <p:nvGraphicFramePr>
          <p:cNvPr id="8" name="Content Placeholder 3">
            <a:extLst>
              <a:ext uri="{FF2B5EF4-FFF2-40B4-BE49-F238E27FC236}">
                <a16:creationId xmlns:a16="http://schemas.microsoft.com/office/drawing/2014/main" id="{0E2852F7-991B-EF6C-9280-7F733046C6DB}"/>
              </a:ext>
            </a:extLst>
          </p:cNvPr>
          <p:cNvGraphicFramePr>
            <a:graphicFrameLocks noGrp="1"/>
          </p:cNvGraphicFramePr>
          <p:nvPr>
            <p:ph idx="1"/>
            <p:extLst>
              <p:ext uri="{D42A27DB-BD31-4B8C-83A1-F6EECF244321}">
                <p14:modId xmlns:p14="http://schemas.microsoft.com/office/powerpoint/2010/main" val="4029685143"/>
              </p:ext>
            </p:extLst>
          </p:nvPr>
        </p:nvGraphicFramePr>
        <p:xfrm>
          <a:off x="1377389" y="1562144"/>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6118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2DD6-D6F2-3218-C5BA-86D3F6AEC88B}"/>
              </a:ext>
            </a:extLst>
          </p:cNvPr>
          <p:cNvSpPr>
            <a:spLocks noGrp="1"/>
          </p:cNvSpPr>
          <p:nvPr>
            <p:ph type="title"/>
          </p:nvPr>
        </p:nvSpPr>
        <p:spPr/>
        <p:txBody>
          <a:bodyPr/>
          <a:lstStyle/>
          <a:p>
            <a:r>
              <a:rPr lang="en-US" dirty="0"/>
              <a:t>Practice the Formula Method</a:t>
            </a:r>
          </a:p>
        </p:txBody>
      </p:sp>
      <p:pic>
        <p:nvPicPr>
          <p:cNvPr id="5" name="Content Placeholder 4" descr="A rectangular prism with lines and numbers&#10;&#10;Description automatically generated">
            <a:extLst>
              <a:ext uri="{FF2B5EF4-FFF2-40B4-BE49-F238E27FC236}">
                <a16:creationId xmlns:a16="http://schemas.microsoft.com/office/drawing/2014/main" id="{C9B65123-4FBA-7287-1005-78F835B1D4CF}"/>
              </a:ext>
            </a:extLst>
          </p:cNvPr>
          <p:cNvPicPr>
            <a:picLocks noGrp="1" noChangeAspect="1"/>
          </p:cNvPicPr>
          <p:nvPr>
            <p:ph idx="1"/>
          </p:nvPr>
        </p:nvPicPr>
        <p:blipFill>
          <a:blip r:embed="rId2"/>
          <a:stretch>
            <a:fillRect/>
          </a:stretch>
        </p:blipFill>
        <p:spPr>
          <a:xfrm>
            <a:off x="2208180" y="1735931"/>
            <a:ext cx="7468984" cy="4310593"/>
          </a:xfrm>
        </p:spPr>
      </p:pic>
    </p:spTree>
    <p:extLst>
      <p:ext uri="{BB962C8B-B14F-4D97-AF65-F5344CB8AC3E}">
        <p14:creationId xmlns:p14="http://schemas.microsoft.com/office/powerpoint/2010/main" val="2147210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6584A-5C02-04AD-AFE7-5BA703D5A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555B6-6DAC-9528-F25D-FCDD5A6974A4}"/>
              </a:ext>
            </a:extLst>
          </p:cNvPr>
          <p:cNvSpPr>
            <a:spLocks noGrp="1"/>
          </p:cNvSpPr>
          <p:nvPr>
            <p:ph type="title"/>
          </p:nvPr>
        </p:nvSpPr>
        <p:spPr/>
        <p:txBody>
          <a:bodyPr/>
          <a:lstStyle/>
          <a:p>
            <a:r>
              <a:rPr lang="en-US" dirty="0"/>
              <a:t>Answer</a:t>
            </a:r>
          </a:p>
        </p:txBody>
      </p:sp>
      <p:pic>
        <p:nvPicPr>
          <p:cNvPr id="6" name="Content Placeholder 5" descr="A math problem with black text&#10;&#10;Description automatically generated">
            <a:extLst>
              <a:ext uri="{FF2B5EF4-FFF2-40B4-BE49-F238E27FC236}">
                <a16:creationId xmlns:a16="http://schemas.microsoft.com/office/drawing/2014/main" id="{17731016-39F4-391E-0D36-99ABB6570810}"/>
              </a:ext>
            </a:extLst>
          </p:cNvPr>
          <p:cNvPicPr>
            <a:picLocks noGrp="1" noChangeAspect="1"/>
          </p:cNvPicPr>
          <p:nvPr>
            <p:ph idx="1"/>
          </p:nvPr>
        </p:nvPicPr>
        <p:blipFill>
          <a:blip r:embed="rId2"/>
          <a:stretch>
            <a:fillRect/>
          </a:stretch>
        </p:blipFill>
        <p:spPr>
          <a:xfrm>
            <a:off x="2722011" y="2351572"/>
            <a:ext cx="6141982" cy="3193831"/>
          </a:xfrm>
        </p:spPr>
      </p:pic>
    </p:spTree>
    <p:extLst>
      <p:ext uri="{BB962C8B-B14F-4D97-AF65-F5344CB8AC3E}">
        <p14:creationId xmlns:p14="http://schemas.microsoft.com/office/powerpoint/2010/main" val="2127144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2DD6-D6F2-3218-C5BA-86D3F6AEC88B}"/>
              </a:ext>
            </a:extLst>
          </p:cNvPr>
          <p:cNvSpPr>
            <a:spLocks noGrp="1"/>
          </p:cNvSpPr>
          <p:nvPr>
            <p:ph type="title"/>
          </p:nvPr>
        </p:nvSpPr>
        <p:spPr/>
        <p:txBody>
          <a:bodyPr/>
          <a:lstStyle/>
          <a:p>
            <a:r>
              <a:rPr lang="en-US" dirty="0"/>
              <a:t>Practice the Cube Method</a:t>
            </a:r>
          </a:p>
        </p:txBody>
      </p:sp>
      <p:pic>
        <p:nvPicPr>
          <p:cNvPr id="7" name="Content Placeholder 6">
            <a:extLst>
              <a:ext uri="{FF2B5EF4-FFF2-40B4-BE49-F238E27FC236}">
                <a16:creationId xmlns:a16="http://schemas.microsoft.com/office/drawing/2014/main" id="{D9AD517D-2DC8-9CF7-F42B-FE5BE2714E9C}"/>
              </a:ext>
            </a:extLst>
          </p:cNvPr>
          <p:cNvPicPr>
            <a:picLocks noGrp="1" noChangeAspect="1"/>
          </p:cNvPicPr>
          <p:nvPr>
            <p:ph idx="1"/>
          </p:nvPr>
        </p:nvPicPr>
        <p:blipFill>
          <a:blip r:embed="rId2"/>
          <a:stretch>
            <a:fillRect/>
          </a:stretch>
        </p:blipFill>
        <p:spPr>
          <a:xfrm>
            <a:off x="728654" y="2097324"/>
            <a:ext cx="5367346" cy="4013200"/>
          </a:xfrm>
        </p:spPr>
      </p:pic>
      <p:pic>
        <p:nvPicPr>
          <p:cNvPr id="9" name="Picture 8">
            <a:extLst>
              <a:ext uri="{FF2B5EF4-FFF2-40B4-BE49-F238E27FC236}">
                <a16:creationId xmlns:a16="http://schemas.microsoft.com/office/drawing/2014/main" id="{9B56D370-4F27-B8A2-7F39-301A6E5A7F70}"/>
              </a:ext>
            </a:extLst>
          </p:cNvPr>
          <p:cNvPicPr>
            <a:picLocks noChangeAspect="1"/>
          </p:cNvPicPr>
          <p:nvPr/>
        </p:nvPicPr>
        <p:blipFill>
          <a:blip r:embed="rId3"/>
          <a:stretch>
            <a:fillRect/>
          </a:stretch>
        </p:blipFill>
        <p:spPr>
          <a:xfrm>
            <a:off x="6654191" y="2267597"/>
            <a:ext cx="5375752" cy="3583629"/>
          </a:xfrm>
          <a:prstGeom prst="rect">
            <a:avLst/>
          </a:prstGeom>
        </p:spPr>
      </p:pic>
    </p:spTree>
    <p:extLst>
      <p:ext uri="{BB962C8B-B14F-4D97-AF65-F5344CB8AC3E}">
        <p14:creationId xmlns:p14="http://schemas.microsoft.com/office/powerpoint/2010/main" val="1761388827"/>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AAF282-CBE7-4A53-B293-D0046E2D6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C6D5A8-86E7-43B6-A8AF-9C46FB7593D8}">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73A11E67-8764-4CC9-A1D9-B38257CCAF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 2</Template>
  <TotalTime>13</TotalTime>
  <Words>369</Words>
  <Application>Microsoft Office PowerPoint</Application>
  <PresentationFormat>Widescreen</PresentationFormat>
  <Paragraphs>28</Paragraphs>
  <Slides>10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Open Sans Light</vt:lpstr>
      <vt:lpstr>Open Sans Semibold</vt:lpstr>
      <vt:lpstr>Math Theme 2</vt:lpstr>
      <vt:lpstr>PowerPoint Presentation</vt:lpstr>
      <vt:lpstr>Key Words</vt:lpstr>
      <vt:lpstr>What are Fractional Edge Lengths?</vt:lpstr>
      <vt:lpstr>Multiplying Edge Lengths to Find Volume</vt:lpstr>
      <vt:lpstr>Example</vt:lpstr>
      <vt:lpstr>Practice Examples</vt:lpstr>
      <vt:lpstr>Practice the Formula Method</vt:lpstr>
      <vt:lpstr>Answer</vt:lpstr>
      <vt:lpstr>Practice the Cube Method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23</cp:revision>
  <dcterms:created xsi:type="dcterms:W3CDTF">2024-01-18T17:06:10Z</dcterms:created>
  <dcterms:modified xsi:type="dcterms:W3CDTF">2024-01-30T22:45:08Z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