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5"/>
  </p:notesMasterIdLst>
  <p:sldIdLst>
    <p:sldId id="256" r:id="rId5"/>
    <p:sldId id="257" r:id="rId6"/>
    <p:sldId id="258" r:id="rId7"/>
    <p:sldId id="259" r:id="rId8"/>
    <p:sldId id="260"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3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6E1DD-9FAD-4985-7D4B-DB01670687D4}" v="35" dt="2024-01-18T16:07:38.954"/>
    <p1510:client id="{C166AC4B-C2AF-B95F-372C-F4BE6766D5FC}" v="7" dt="2024-01-18T16:03:14.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170044-BDF2-4FD9-9BCD-26458FE6BD45}" type="doc">
      <dgm:prSet loTypeId="urn:microsoft.com/office/officeart/2005/8/layout/vList5" loCatId="list" qsTypeId="urn:microsoft.com/office/officeart/2005/8/quickstyle/simple2" qsCatId="simple" csTypeId="urn:microsoft.com/office/officeart/2005/8/colors/accent2_2" csCatId="accent2"/>
      <dgm:spPr/>
      <dgm:t>
        <a:bodyPr/>
        <a:lstStyle/>
        <a:p>
          <a:endParaRPr lang="en-US"/>
        </a:p>
      </dgm:t>
    </dgm:pt>
    <dgm:pt modelId="{2631190B-5463-40DB-9CF2-6055A8B5874B}">
      <dgm:prSet/>
      <dgm:spPr/>
      <dgm:t>
        <a:bodyPr/>
        <a:lstStyle/>
        <a:p>
          <a:r>
            <a:rPr lang="en-US" b="0" i="0" dirty="0"/>
            <a:t>5 + x &gt; 9</a:t>
          </a:r>
          <a:endParaRPr lang="en-US" dirty="0"/>
        </a:p>
      </dgm:t>
    </dgm:pt>
    <dgm:pt modelId="{C575AFC1-AE08-4A7D-AC9C-A576B7F2FEE7}" type="parTrans" cxnId="{AFABAF4B-D11D-4052-8F64-F04D45CAB761}">
      <dgm:prSet/>
      <dgm:spPr/>
      <dgm:t>
        <a:bodyPr/>
        <a:lstStyle/>
        <a:p>
          <a:endParaRPr lang="en-US"/>
        </a:p>
      </dgm:t>
    </dgm:pt>
    <dgm:pt modelId="{A170456A-5379-4DB4-8C8E-E6535A0CFC26}" type="sibTrans" cxnId="{AFABAF4B-D11D-4052-8F64-F04D45CAB761}">
      <dgm:prSet/>
      <dgm:spPr/>
      <dgm:t>
        <a:bodyPr/>
        <a:lstStyle/>
        <a:p>
          <a:endParaRPr lang="en-US"/>
        </a:p>
      </dgm:t>
    </dgm:pt>
    <dgm:pt modelId="{E8AD0D15-50B4-4630-8758-CE71D5805CC4}">
      <dgm:prSet/>
      <dgm:spPr/>
      <dgm:t>
        <a:bodyPr/>
        <a:lstStyle/>
        <a:p>
          <a:r>
            <a:rPr lang="en-US" b="0" i="0"/>
            <a:t>Subtract 5 from both sides</a:t>
          </a:r>
          <a:endParaRPr lang="en-US"/>
        </a:p>
      </dgm:t>
    </dgm:pt>
    <dgm:pt modelId="{1C9E38E5-4F0C-4321-A454-6E3EA2D61BF1}" type="parTrans" cxnId="{C853FD71-9C72-455C-B4A3-C8B10A4C26FC}">
      <dgm:prSet/>
      <dgm:spPr/>
      <dgm:t>
        <a:bodyPr/>
        <a:lstStyle/>
        <a:p>
          <a:endParaRPr lang="en-US"/>
        </a:p>
      </dgm:t>
    </dgm:pt>
    <dgm:pt modelId="{9194A097-B080-4A45-A48E-5DBFCA34B2AF}" type="sibTrans" cxnId="{C853FD71-9C72-455C-B4A3-C8B10A4C26FC}">
      <dgm:prSet/>
      <dgm:spPr/>
      <dgm:t>
        <a:bodyPr/>
        <a:lstStyle/>
        <a:p>
          <a:endParaRPr lang="en-US"/>
        </a:p>
      </dgm:t>
    </dgm:pt>
    <dgm:pt modelId="{42DFFAB9-028C-417C-814F-59E879F64B92}">
      <dgm:prSet/>
      <dgm:spPr/>
      <dgm:t>
        <a:bodyPr/>
        <a:lstStyle/>
        <a:p>
          <a:r>
            <a:rPr lang="en-US" b="0" i="0"/>
            <a:t>x &gt; 4</a:t>
          </a:r>
          <a:endParaRPr lang="en-US"/>
        </a:p>
      </dgm:t>
    </dgm:pt>
    <dgm:pt modelId="{80BC95DD-4D45-4B63-AD70-5E87542E2598}" type="parTrans" cxnId="{0612C2DC-96AA-426D-886E-16073569E1EB}">
      <dgm:prSet/>
      <dgm:spPr/>
      <dgm:t>
        <a:bodyPr/>
        <a:lstStyle/>
        <a:p>
          <a:endParaRPr lang="en-US"/>
        </a:p>
      </dgm:t>
    </dgm:pt>
    <dgm:pt modelId="{6F0A1822-24DB-44F1-B40A-07B7C3B75D3A}" type="sibTrans" cxnId="{0612C2DC-96AA-426D-886E-16073569E1EB}">
      <dgm:prSet/>
      <dgm:spPr/>
      <dgm:t>
        <a:bodyPr/>
        <a:lstStyle/>
        <a:p>
          <a:endParaRPr lang="en-US"/>
        </a:p>
      </dgm:t>
    </dgm:pt>
    <dgm:pt modelId="{A10CC4D1-F612-489D-8402-59C37320CD71}" type="pres">
      <dgm:prSet presAssocID="{AB170044-BDF2-4FD9-9BCD-26458FE6BD45}" presName="Name0" presStyleCnt="0">
        <dgm:presLayoutVars>
          <dgm:dir/>
          <dgm:animLvl val="lvl"/>
          <dgm:resizeHandles val="exact"/>
        </dgm:presLayoutVars>
      </dgm:prSet>
      <dgm:spPr/>
    </dgm:pt>
    <dgm:pt modelId="{407D0E93-7B19-4FF4-9CCA-2CD58347C787}" type="pres">
      <dgm:prSet presAssocID="{2631190B-5463-40DB-9CF2-6055A8B5874B}" presName="linNode" presStyleCnt="0"/>
      <dgm:spPr/>
    </dgm:pt>
    <dgm:pt modelId="{217BAD89-91E6-4F45-8FD6-AA45280B0CAA}" type="pres">
      <dgm:prSet presAssocID="{2631190B-5463-40DB-9CF2-6055A8B5874B}" presName="parentText" presStyleLbl="node1" presStyleIdx="0" presStyleCnt="3">
        <dgm:presLayoutVars>
          <dgm:chMax val="1"/>
          <dgm:bulletEnabled val="1"/>
        </dgm:presLayoutVars>
      </dgm:prSet>
      <dgm:spPr/>
    </dgm:pt>
    <dgm:pt modelId="{FFA40B39-A9CC-4D9F-BEDB-10393DD61022}" type="pres">
      <dgm:prSet presAssocID="{A170456A-5379-4DB4-8C8E-E6535A0CFC26}" presName="sp" presStyleCnt="0"/>
      <dgm:spPr/>
    </dgm:pt>
    <dgm:pt modelId="{EDB87C66-4AD3-4B72-BC4A-81CF8052D679}" type="pres">
      <dgm:prSet presAssocID="{E8AD0D15-50B4-4630-8758-CE71D5805CC4}" presName="linNode" presStyleCnt="0"/>
      <dgm:spPr/>
    </dgm:pt>
    <dgm:pt modelId="{3B37B106-0546-4576-B93E-30BCE285D318}" type="pres">
      <dgm:prSet presAssocID="{E8AD0D15-50B4-4630-8758-CE71D5805CC4}" presName="parentText" presStyleLbl="node1" presStyleIdx="1" presStyleCnt="3">
        <dgm:presLayoutVars>
          <dgm:chMax val="1"/>
          <dgm:bulletEnabled val="1"/>
        </dgm:presLayoutVars>
      </dgm:prSet>
      <dgm:spPr/>
    </dgm:pt>
    <dgm:pt modelId="{D3271489-1392-43AE-A4A7-66D1E1CCF3D0}" type="pres">
      <dgm:prSet presAssocID="{9194A097-B080-4A45-A48E-5DBFCA34B2AF}" presName="sp" presStyleCnt="0"/>
      <dgm:spPr/>
    </dgm:pt>
    <dgm:pt modelId="{CF7DB22F-E2EB-401A-BBDE-7E40BF3FCE1A}" type="pres">
      <dgm:prSet presAssocID="{42DFFAB9-028C-417C-814F-59E879F64B92}" presName="linNode" presStyleCnt="0"/>
      <dgm:spPr/>
    </dgm:pt>
    <dgm:pt modelId="{4F6271F3-E658-4F3C-87F5-B51497A53FBE}" type="pres">
      <dgm:prSet presAssocID="{42DFFAB9-028C-417C-814F-59E879F64B92}" presName="parentText" presStyleLbl="node1" presStyleIdx="2" presStyleCnt="3">
        <dgm:presLayoutVars>
          <dgm:chMax val="1"/>
          <dgm:bulletEnabled val="1"/>
        </dgm:presLayoutVars>
      </dgm:prSet>
      <dgm:spPr/>
    </dgm:pt>
  </dgm:ptLst>
  <dgm:cxnLst>
    <dgm:cxn modelId="{B031C930-6CC4-47D4-891E-847680837701}" type="presOf" srcId="{AB170044-BDF2-4FD9-9BCD-26458FE6BD45}" destId="{A10CC4D1-F612-489D-8402-59C37320CD71}" srcOrd="0" destOrd="0" presId="urn:microsoft.com/office/officeart/2005/8/layout/vList5"/>
    <dgm:cxn modelId="{AFABAF4B-D11D-4052-8F64-F04D45CAB761}" srcId="{AB170044-BDF2-4FD9-9BCD-26458FE6BD45}" destId="{2631190B-5463-40DB-9CF2-6055A8B5874B}" srcOrd="0" destOrd="0" parTransId="{C575AFC1-AE08-4A7D-AC9C-A576B7F2FEE7}" sibTransId="{A170456A-5379-4DB4-8C8E-E6535A0CFC26}"/>
    <dgm:cxn modelId="{C853FD71-9C72-455C-B4A3-C8B10A4C26FC}" srcId="{AB170044-BDF2-4FD9-9BCD-26458FE6BD45}" destId="{E8AD0D15-50B4-4630-8758-CE71D5805CC4}" srcOrd="1" destOrd="0" parTransId="{1C9E38E5-4F0C-4321-A454-6E3EA2D61BF1}" sibTransId="{9194A097-B080-4A45-A48E-5DBFCA34B2AF}"/>
    <dgm:cxn modelId="{4F7AEC7F-5B8F-46C8-9971-9B69B99A2293}" type="presOf" srcId="{E8AD0D15-50B4-4630-8758-CE71D5805CC4}" destId="{3B37B106-0546-4576-B93E-30BCE285D318}" srcOrd="0" destOrd="0" presId="urn:microsoft.com/office/officeart/2005/8/layout/vList5"/>
    <dgm:cxn modelId="{7955918A-27E0-4B32-B894-94B4BD19DFAE}" type="presOf" srcId="{2631190B-5463-40DB-9CF2-6055A8B5874B}" destId="{217BAD89-91E6-4F45-8FD6-AA45280B0CAA}" srcOrd="0" destOrd="0" presId="urn:microsoft.com/office/officeart/2005/8/layout/vList5"/>
    <dgm:cxn modelId="{AD99D9C6-6859-436E-A81D-4C465DB87F35}" type="presOf" srcId="{42DFFAB9-028C-417C-814F-59E879F64B92}" destId="{4F6271F3-E658-4F3C-87F5-B51497A53FBE}" srcOrd="0" destOrd="0" presId="urn:microsoft.com/office/officeart/2005/8/layout/vList5"/>
    <dgm:cxn modelId="{0612C2DC-96AA-426D-886E-16073569E1EB}" srcId="{AB170044-BDF2-4FD9-9BCD-26458FE6BD45}" destId="{42DFFAB9-028C-417C-814F-59E879F64B92}" srcOrd="2" destOrd="0" parTransId="{80BC95DD-4D45-4B63-AD70-5E87542E2598}" sibTransId="{6F0A1822-24DB-44F1-B40A-07B7C3B75D3A}"/>
    <dgm:cxn modelId="{7963BB61-75F7-43F0-BFF9-694BB454EC9F}" type="presParOf" srcId="{A10CC4D1-F612-489D-8402-59C37320CD71}" destId="{407D0E93-7B19-4FF4-9CCA-2CD58347C787}" srcOrd="0" destOrd="0" presId="urn:microsoft.com/office/officeart/2005/8/layout/vList5"/>
    <dgm:cxn modelId="{AFDB0F31-E186-414B-BBE1-BFC36ADE4EFF}" type="presParOf" srcId="{407D0E93-7B19-4FF4-9CCA-2CD58347C787}" destId="{217BAD89-91E6-4F45-8FD6-AA45280B0CAA}" srcOrd="0" destOrd="0" presId="urn:microsoft.com/office/officeart/2005/8/layout/vList5"/>
    <dgm:cxn modelId="{DDA8492B-E583-41DB-B112-2CD695DA3EE9}" type="presParOf" srcId="{A10CC4D1-F612-489D-8402-59C37320CD71}" destId="{FFA40B39-A9CC-4D9F-BEDB-10393DD61022}" srcOrd="1" destOrd="0" presId="urn:microsoft.com/office/officeart/2005/8/layout/vList5"/>
    <dgm:cxn modelId="{B3D636B8-0545-4C41-B875-86F6F6A7924A}" type="presParOf" srcId="{A10CC4D1-F612-489D-8402-59C37320CD71}" destId="{EDB87C66-4AD3-4B72-BC4A-81CF8052D679}" srcOrd="2" destOrd="0" presId="urn:microsoft.com/office/officeart/2005/8/layout/vList5"/>
    <dgm:cxn modelId="{DCC5C6E4-BC45-4188-B23E-5461442E3A40}" type="presParOf" srcId="{EDB87C66-4AD3-4B72-BC4A-81CF8052D679}" destId="{3B37B106-0546-4576-B93E-30BCE285D318}" srcOrd="0" destOrd="0" presId="urn:microsoft.com/office/officeart/2005/8/layout/vList5"/>
    <dgm:cxn modelId="{F33BA90C-9172-45DF-9032-C217EED7D7CC}" type="presParOf" srcId="{A10CC4D1-F612-489D-8402-59C37320CD71}" destId="{D3271489-1392-43AE-A4A7-66D1E1CCF3D0}" srcOrd="3" destOrd="0" presId="urn:microsoft.com/office/officeart/2005/8/layout/vList5"/>
    <dgm:cxn modelId="{5B46C608-223C-43F1-9B65-89D15294B857}" type="presParOf" srcId="{A10CC4D1-F612-489D-8402-59C37320CD71}" destId="{CF7DB22F-E2EB-401A-BBDE-7E40BF3FCE1A}" srcOrd="4" destOrd="0" presId="urn:microsoft.com/office/officeart/2005/8/layout/vList5"/>
    <dgm:cxn modelId="{9C295576-AFF2-4535-86E7-5325A25E7BEB}" type="presParOf" srcId="{CF7DB22F-E2EB-401A-BBDE-7E40BF3FCE1A}" destId="{4F6271F3-E658-4F3C-87F5-B51497A53FBE}"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67EA91-D411-4790-91FC-39FBC42CDC51}"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ADD62320-CEC4-4E3A-A5F4-FB5B763210C5}">
      <dgm:prSet/>
      <dgm:spPr/>
      <dgm:t>
        <a:bodyPr/>
        <a:lstStyle/>
        <a:p>
          <a:r>
            <a:rPr lang="en-US" b="0" i="0" dirty="0"/>
            <a:t>Subtract 12 from both sides</a:t>
          </a:r>
          <a:endParaRPr lang="en-US" dirty="0"/>
        </a:p>
      </dgm:t>
    </dgm:pt>
    <dgm:pt modelId="{3B2B910A-1A32-4186-BEA7-80349A9458D9}" type="parTrans" cxnId="{DAA21B2A-2FBA-4584-8F5C-BF57DD458F5D}">
      <dgm:prSet/>
      <dgm:spPr/>
      <dgm:t>
        <a:bodyPr/>
        <a:lstStyle/>
        <a:p>
          <a:endParaRPr lang="en-US"/>
        </a:p>
      </dgm:t>
    </dgm:pt>
    <dgm:pt modelId="{4648AFF2-BA0E-454A-90B9-FF8B032F9301}" type="sibTrans" cxnId="{DAA21B2A-2FBA-4584-8F5C-BF57DD458F5D}">
      <dgm:prSet/>
      <dgm:spPr/>
      <dgm:t>
        <a:bodyPr/>
        <a:lstStyle/>
        <a:p>
          <a:endParaRPr lang="en-US"/>
        </a:p>
      </dgm:t>
    </dgm:pt>
    <dgm:pt modelId="{D9C10928-AC9C-4E54-BE7C-73DBA385578C}">
      <dgm:prSet/>
      <dgm:spPr/>
      <dgm:t>
        <a:bodyPr/>
        <a:lstStyle/>
        <a:p>
          <a:r>
            <a:rPr lang="en-US" b="0" i="0" dirty="0"/>
            <a:t>-y &lt; -4</a:t>
          </a:r>
          <a:endParaRPr lang="en-US" dirty="0"/>
        </a:p>
      </dgm:t>
    </dgm:pt>
    <dgm:pt modelId="{43A4DD2A-D9E8-4D5C-A2E4-EEA60D8EB3D6}" type="parTrans" cxnId="{941CA99B-A2A7-493D-A16C-51B0A9CF3040}">
      <dgm:prSet/>
      <dgm:spPr/>
      <dgm:t>
        <a:bodyPr/>
        <a:lstStyle/>
        <a:p>
          <a:endParaRPr lang="en-US"/>
        </a:p>
      </dgm:t>
    </dgm:pt>
    <dgm:pt modelId="{A679A150-91EC-44AA-BC3F-3562113B9560}" type="sibTrans" cxnId="{941CA99B-A2A7-493D-A16C-51B0A9CF3040}">
      <dgm:prSet/>
      <dgm:spPr/>
      <dgm:t>
        <a:bodyPr/>
        <a:lstStyle/>
        <a:p>
          <a:endParaRPr lang="en-US"/>
        </a:p>
      </dgm:t>
    </dgm:pt>
    <dgm:pt modelId="{5A2D501F-9728-4233-B945-9120A26647B7}">
      <dgm:prSet/>
      <dgm:spPr/>
      <dgm:t>
        <a:bodyPr/>
        <a:lstStyle/>
        <a:p>
          <a:r>
            <a:rPr lang="en-US" b="0" i="0"/>
            <a:t>Divide by -1</a:t>
          </a:r>
          <a:endParaRPr lang="en-US"/>
        </a:p>
      </dgm:t>
    </dgm:pt>
    <dgm:pt modelId="{CFD3DC26-6306-4065-B6B2-07F515785A03}" type="parTrans" cxnId="{C3F4AE19-C786-461F-967C-994446E3C066}">
      <dgm:prSet/>
      <dgm:spPr/>
      <dgm:t>
        <a:bodyPr/>
        <a:lstStyle/>
        <a:p>
          <a:endParaRPr lang="en-US"/>
        </a:p>
      </dgm:t>
    </dgm:pt>
    <dgm:pt modelId="{B8B1BF9F-476C-427D-A70A-C6ED374E89FC}" type="sibTrans" cxnId="{C3F4AE19-C786-461F-967C-994446E3C066}">
      <dgm:prSet/>
      <dgm:spPr/>
      <dgm:t>
        <a:bodyPr/>
        <a:lstStyle/>
        <a:p>
          <a:endParaRPr lang="en-US"/>
        </a:p>
      </dgm:t>
    </dgm:pt>
    <dgm:pt modelId="{43B818B7-EE11-4348-8407-775E731B261D}">
      <dgm:prSet/>
      <dgm:spPr/>
      <dgm:t>
        <a:bodyPr/>
        <a:lstStyle/>
        <a:p>
          <a:r>
            <a:rPr lang="en-US" b="0" i="0" dirty="0"/>
            <a:t>y &gt; 4</a:t>
          </a:r>
          <a:endParaRPr lang="en-US" dirty="0"/>
        </a:p>
      </dgm:t>
    </dgm:pt>
    <dgm:pt modelId="{B0EB4047-D280-47C9-ABEB-582074D90FB8}" type="parTrans" cxnId="{9F665027-A878-4C12-A6C2-E8D8B5CFC87F}">
      <dgm:prSet/>
      <dgm:spPr/>
      <dgm:t>
        <a:bodyPr/>
        <a:lstStyle/>
        <a:p>
          <a:endParaRPr lang="en-US"/>
        </a:p>
      </dgm:t>
    </dgm:pt>
    <dgm:pt modelId="{CF2C6DDC-3C77-4BC4-B051-90F58763715A}" type="sibTrans" cxnId="{9F665027-A878-4C12-A6C2-E8D8B5CFC87F}">
      <dgm:prSet/>
      <dgm:spPr/>
      <dgm:t>
        <a:bodyPr/>
        <a:lstStyle/>
        <a:p>
          <a:endParaRPr lang="en-US"/>
        </a:p>
      </dgm:t>
    </dgm:pt>
    <dgm:pt modelId="{76BFE3C2-B39A-418F-97C7-64A8205065F3}" type="pres">
      <dgm:prSet presAssocID="{3067EA91-D411-4790-91FC-39FBC42CDC51}" presName="diagram" presStyleCnt="0">
        <dgm:presLayoutVars>
          <dgm:dir/>
          <dgm:resizeHandles val="exact"/>
        </dgm:presLayoutVars>
      </dgm:prSet>
      <dgm:spPr/>
    </dgm:pt>
    <dgm:pt modelId="{63335725-3009-4F79-BC7F-09A9EFD7E14F}" type="pres">
      <dgm:prSet presAssocID="{ADD62320-CEC4-4E3A-A5F4-FB5B763210C5}" presName="node" presStyleLbl="node1" presStyleIdx="0" presStyleCnt="4">
        <dgm:presLayoutVars>
          <dgm:bulletEnabled val="1"/>
        </dgm:presLayoutVars>
      </dgm:prSet>
      <dgm:spPr/>
    </dgm:pt>
    <dgm:pt modelId="{60ED345E-F8FD-44B6-B65F-671EB71D13B4}" type="pres">
      <dgm:prSet presAssocID="{4648AFF2-BA0E-454A-90B9-FF8B032F9301}" presName="sibTrans" presStyleCnt="0"/>
      <dgm:spPr/>
    </dgm:pt>
    <dgm:pt modelId="{AC43B57D-85D7-48BA-A0CE-D202666AFC87}" type="pres">
      <dgm:prSet presAssocID="{D9C10928-AC9C-4E54-BE7C-73DBA385578C}" presName="node" presStyleLbl="node1" presStyleIdx="1" presStyleCnt="4">
        <dgm:presLayoutVars>
          <dgm:bulletEnabled val="1"/>
        </dgm:presLayoutVars>
      </dgm:prSet>
      <dgm:spPr/>
    </dgm:pt>
    <dgm:pt modelId="{F16EA16E-139D-4023-B6AD-B8BC200CC3CF}" type="pres">
      <dgm:prSet presAssocID="{A679A150-91EC-44AA-BC3F-3562113B9560}" presName="sibTrans" presStyleCnt="0"/>
      <dgm:spPr/>
    </dgm:pt>
    <dgm:pt modelId="{9D0BE712-9AC9-4E86-AD3A-9820AF0D6EC9}" type="pres">
      <dgm:prSet presAssocID="{5A2D501F-9728-4233-B945-9120A26647B7}" presName="node" presStyleLbl="node1" presStyleIdx="2" presStyleCnt="4">
        <dgm:presLayoutVars>
          <dgm:bulletEnabled val="1"/>
        </dgm:presLayoutVars>
      </dgm:prSet>
      <dgm:spPr/>
    </dgm:pt>
    <dgm:pt modelId="{A1E7A0C1-9740-45CA-AAD1-C231DD5239EE}" type="pres">
      <dgm:prSet presAssocID="{B8B1BF9F-476C-427D-A70A-C6ED374E89FC}" presName="sibTrans" presStyleCnt="0"/>
      <dgm:spPr/>
    </dgm:pt>
    <dgm:pt modelId="{99B8D4E6-9DAF-457C-ABEE-3E0080CA93CB}" type="pres">
      <dgm:prSet presAssocID="{43B818B7-EE11-4348-8407-775E731B261D}" presName="node" presStyleLbl="node1" presStyleIdx="3" presStyleCnt="4">
        <dgm:presLayoutVars>
          <dgm:bulletEnabled val="1"/>
        </dgm:presLayoutVars>
      </dgm:prSet>
      <dgm:spPr/>
    </dgm:pt>
  </dgm:ptLst>
  <dgm:cxnLst>
    <dgm:cxn modelId="{C3F4AE19-C786-461F-967C-994446E3C066}" srcId="{3067EA91-D411-4790-91FC-39FBC42CDC51}" destId="{5A2D501F-9728-4233-B945-9120A26647B7}" srcOrd="2" destOrd="0" parTransId="{CFD3DC26-6306-4065-B6B2-07F515785A03}" sibTransId="{B8B1BF9F-476C-427D-A70A-C6ED374E89FC}"/>
    <dgm:cxn modelId="{9F665027-A878-4C12-A6C2-E8D8B5CFC87F}" srcId="{3067EA91-D411-4790-91FC-39FBC42CDC51}" destId="{43B818B7-EE11-4348-8407-775E731B261D}" srcOrd="3" destOrd="0" parTransId="{B0EB4047-D280-47C9-ABEB-582074D90FB8}" sibTransId="{CF2C6DDC-3C77-4BC4-B051-90F58763715A}"/>
    <dgm:cxn modelId="{DAA21B2A-2FBA-4584-8F5C-BF57DD458F5D}" srcId="{3067EA91-D411-4790-91FC-39FBC42CDC51}" destId="{ADD62320-CEC4-4E3A-A5F4-FB5B763210C5}" srcOrd="0" destOrd="0" parTransId="{3B2B910A-1A32-4186-BEA7-80349A9458D9}" sibTransId="{4648AFF2-BA0E-454A-90B9-FF8B032F9301}"/>
    <dgm:cxn modelId="{61441633-0A85-4289-A072-634031B152DA}" type="presOf" srcId="{D9C10928-AC9C-4E54-BE7C-73DBA385578C}" destId="{AC43B57D-85D7-48BA-A0CE-D202666AFC87}" srcOrd="0" destOrd="0" presId="urn:microsoft.com/office/officeart/2005/8/layout/default"/>
    <dgm:cxn modelId="{FA47D439-8544-4F59-85EA-1C3BEC4A196C}" type="presOf" srcId="{3067EA91-D411-4790-91FC-39FBC42CDC51}" destId="{76BFE3C2-B39A-418F-97C7-64A8205065F3}" srcOrd="0" destOrd="0" presId="urn:microsoft.com/office/officeart/2005/8/layout/default"/>
    <dgm:cxn modelId="{2037B784-4413-4745-B910-7793F482C9E0}" type="presOf" srcId="{5A2D501F-9728-4233-B945-9120A26647B7}" destId="{9D0BE712-9AC9-4E86-AD3A-9820AF0D6EC9}" srcOrd="0" destOrd="0" presId="urn:microsoft.com/office/officeart/2005/8/layout/default"/>
    <dgm:cxn modelId="{A7715A8B-32DE-420F-AC7B-144AF8253AF6}" type="presOf" srcId="{ADD62320-CEC4-4E3A-A5F4-FB5B763210C5}" destId="{63335725-3009-4F79-BC7F-09A9EFD7E14F}" srcOrd="0" destOrd="0" presId="urn:microsoft.com/office/officeart/2005/8/layout/default"/>
    <dgm:cxn modelId="{941CA99B-A2A7-493D-A16C-51B0A9CF3040}" srcId="{3067EA91-D411-4790-91FC-39FBC42CDC51}" destId="{D9C10928-AC9C-4E54-BE7C-73DBA385578C}" srcOrd="1" destOrd="0" parTransId="{43A4DD2A-D9E8-4D5C-A2E4-EEA60D8EB3D6}" sibTransId="{A679A150-91EC-44AA-BC3F-3562113B9560}"/>
    <dgm:cxn modelId="{2B73CBBD-4D15-402B-A777-1D3D1D5DCF14}" type="presOf" srcId="{43B818B7-EE11-4348-8407-775E731B261D}" destId="{99B8D4E6-9DAF-457C-ABEE-3E0080CA93CB}" srcOrd="0" destOrd="0" presId="urn:microsoft.com/office/officeart/2005/8/layout/default"/>
    <dgm:cxn modelId="{A76F7886-CC0D-41B1-8EA2-33DE9564CDD5}" type="presParOf" srcId="{76BFE3C2-B39A-418F-97C7-64A8205065F3}" destId="{63335725-3009-4F79-BC7F-09A9EFD7E14F}" srcOrd="0" destOrd="0" presId="urn:microsoft.com/office/officeart/2005/8/layout/default"/>
    <dgm:cxn modelId="{AECB991E-AE26-4BFC-BD8F-16EDB35CC792}" type="presParOf" srcId="{76BFE3C2-B39A-418F-97C7-64A8205065F3}" destId="{60ED345E-F8FD-44B6-B65F-671EB71D13B4}" srcOrd="1" destOrd="0" presId="urn:microsoft.com/office/officeart/2005/8/layout/default"/>
    <dgm:cxn modelId="{00B848D2-C8F2-402F-AB3D-AB65032BC5FF}" type="presParOf" srcId="{76BFE3C2-B39A-418F-97C7-64A8205065F3}" destId="{AC43B57D-85D7-48BA-A0CE-D202666AFC87}" srcOrd="2" destOrd="0" presId="urn:microsoft.com/office/officeart/2005/8/layout/default"/>
    <dgm:cxn modelId="{9CDFF6A6-25FA-47D2-A31C-14B8D3DADE97}" type="presParOf" srcId="{76BFE3C2-B39A-418F-97C7-64A8205065F3}" destId="{F16EA16E-139D-4023-B6AD-B8BC200CC3CF}" srcOrd="3" destOrd="0" presId="urn:microsoft.com/office/officeart/2005/8/layout/default"/>
    <dgm:cxn modelId="{745A67BE-CD48-43C8-8F22-220690433A45}" type="presParOf" srcId="{76BFE3C2-B39A-418F-97C7-64A8205065F3}" destId="{9D0BE712-9AC9-4E86-AD3A-9820AF0D6EC9}" srcOrd="4" destOrd="0" presId="urn:microsoft.com/office/officeart/2005/8/layout/default"/>
    <dgm:cxn modelId="{F69B63FA-CA4C-49B8-8C75-270DEFEDEDBB}" type="presParOf" srcId="{76BFE3C2-B39A-418F-97C7-64A8205065F3}" destId="{A1E7A0C1-9740-45CA-AAD1-C231DD5239EE}" srcOrd="5" destOrd="0" presId="urn:microsoft.com/office/officeart/2005/8/layout/default"/>
    <dgm:cxn modelId="{9393F649-6CF3-4A89-AFC2-B6A9B98B5F09}" type="presParOf" srcId="{76BFE3C2-B39A-418F-97C7-64A8205065F3}" destId="{99B8D4E6-9DAF-457C-ABEE-3E0080CA93C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4008E9-B0DD-43D7-B434-A8CD69EBBD5E}"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E3ABE209-CBBD-4CF1-BB11-53B6379DAF10}">
      <dgm:prSet/>
      <dgm:spPr/>
      <dgm:t>
        <a:bodyPr/>
        <a:lstStyle/>
        <a:p>
          <a:r>
            <a:rPr lang="en-US"/>
            <a:t>Solve</a:t>
          </a:r>
        </a:p>
      </dgm:t>
    </dgm:pt>
    <dgm:pt modelId="{B67FB7D0-39D6-4DA3-9EA2-FFDCE075B353}" type="parTrans" cxnId="{10CF0694-4FE3-4A5C-BAA6-89784A95CE69}">
      <dgm:prSet/>
      <dgm:spPr/>
      <dgm:t>
        <a:bodyPr/>
        <a:lstStyle/>
        <a:p>
          <a:endParaRPr lang="en-US"/>
        </a:p>
      </dgm:t>
    </dgm:pt>
    <dgm:pt modelId="{F38AAFFD-3539-4A12-A313-0B62979BF074}" type="sibTrans" cxnId="{10CF0694-4FE3-4A5C-BAA6-89784A95CE69}">
      <dgm:prSet/>
      <dgm:spPr/>
      <dgm:t>
        <a:bodyPr/>
        <a:lstStyle/>
        <a:p>
          <a:endParaRPr lang="en-US"/>
        </a:p>
      </dgm:t>
    </dgm:pt>
    <dgm:pt modelId="{62BCCCAA-0C82-4CC5-A0DA-A1ECC871F90D}">
      <dgm:prSet/>
      <dgm:spPr/>
      <dgm:t>
        <a:bodyPr/>
        <a:lstStyle/>
        <a:p>
          <a:r>
            <a:rPr lang="en-US"/>
            <a:t>Solve the given inequalities</a:t>
          </a:r>
        </a:p>
      </dgm:t>
    </dgm:pt>
    <dgm:pt modelId="{CD61082D-51D6-41AF-B843-659258F973A4}" type="parTrans" cxnId="{1449C4FA-4F6B-4941-A065-95A091531049}">
      <dgm:prSet/>
      <dgm:spPr/>
      <dgm:t>
        <a:bodyPr/>
        <a:lstStyle/>
        <a:p>
          <a:endParaRPr lang="en-US"/>
        </a:p>
      </dgm:t>
    </dgm:pt>
    <dgm:pt modelId="{422406B1-96F8-413A-A6DC-F6CBDE151F36}" type="sibTrans" cxnId="{1449C4FA-4F6B-4941-A065-95A091531049}">
      <dgm:prSet/>
      <dgm:spPr/>
      <dgm:t>
        <a:bodyPr/>
        <a:lstStyle/>
        <a:p>
          <a:endParaRPr lang="en-US"/>
        </a:p>
      </dgm:t>
    </dgm:pt>
    <dgm:pt modelId="{B0D64061-E8F7-4725-81C4-0EF7564BA863}">
      <dgm:prSet/>
      <dgm:spPr/>
      <dgm:t>
        <a:bodyPr/>
        <a:lstStyle/>
        <a:p>
          <a:r>
            <a:rPr lang="en-US"/>
            <a:t>Check</a:t>
          </a:r>
        </a:p>
      </dgm:t>
    </dgm:pt>
    <dgm:pt modelId="{2E880BA5-BB00-4190-BA03-DDF7124B4539}" type="parTrans" cxnId="{0D97A481-D68B-479D-A578-17CF13DDBCBD}">
      <dgm:prSet/>
      <dgm:spPr/>
      <dgm:t>
        <a:bodyPr/>
        <a:lstStyle/>
        <a:p>
          <a:endParaRPr lang="en-US"/>
        </a:p>
      </dgm:t>
    </dgm:pt>
    <dgm:pt modelId="{0EE87EEB-C739-494A-AB83-9E07C4CFE82B}" type="sibTrans" cxnId="{0D97A481-D68B-479D-A578-17CF13DDBCBD}">
      <dgm:prSet/>
      <dgm:spPr/>
      <dgm:t>
        <a:bodyPr/>
        <a:lstStyle/>
        <a:p>
          <a:endParaRPr lang="en-US"/>
        </a:p>
      </dgm:t>
    </dgm:pt>
    <dgm:pt modelId="{750A0375-502E-48F6-8CFD-BD2C579DB613}">
      <dgm:prSet/>
      <dgm:spPr/>
      <dgm:t>
        <a:bodyPr/>
        <a:lstStyle/>
        <a:p>
          <a:r>
            <a:rPr lang="en-US"/>
            <a:t>Check your answer</a:t>
          </a:r>
        </a:p>
      </dgm:t>
    </dgm:pt>
    <dgm:pt modelId="{F6BB6D16-B157-4133-AE60-06F43FE74A10}" type="parTrans" cxnId="{B71112BD-EAB6-4625-9D3C-878D8056B44D}">
      <dgm:prSet/>
      <dgm:spPr/>
      <dgm:t>
        <a:bodyPr/>
        <a:lstStyle/>
        <a:p>
          <a:endParaRPr lang="en-US"/>
        </a:p>
      </dgm:t>
    </dgm:pt>
    <dgm:pt modelId="{D72C6547-F604-49DB-929F-E51B7E4697D5}" type="sibTrans" cxnId="{B71112BD-EAB6-4625-9D3C-878D8056B44D}">
      <dgm:prSet/>
      <dgm:spPr/>
      <dgm:t>
        <a:bodyPr/>
        <a:lstStyle/>
        <a:p>
          <a:endParaRPr lang="en-US"/>
        </a:p>
      </dgm:t>
    </dgm:pt>
    <dgm:pt modelId="{ED0E3A96-4BC0-46D9-8E04-91FAD3483F07}">
      <dgm:prSet/>
      <dgm:spPr/>
      <dgm:t>
        <a:bodyPr/>
        <a:lstStyle/>
        <a:p>
          <a:r>
            <a:rPr lang="en-US"/>
            <a:t>Use</a:t>
          </a:r>
        </a:p>
      </dgm:t>
    </dgm:pt>
    <dgm:pt modelId="{C2DB00AC-D324-4BA5-8038-B3D10AB780BD}" type="parTrans" cxnId="{A5C4F109-29F0-4977-B33E-7A162028C948}">
      <dgm:prSet/>
      <dgm:spPr/>
      <dgm:t>
        <a:bodyPr/>
        <a:lstStyle/>
        <a:p>
          <a:endParaRPr lang="en-US"/>
        </a:p>
      </dgm:t>
    </dgm:pt>
    <dgm:pt modelId="{9FD8496B-A80C-4CB4-AF2C-AD1ABC7FF548}" type="sibTrans" cxnId="{A5C4F109-29F0-4977-B33E-7A162028C948}">
      <dgm:prSet/>
      <dgm:spPr/>
      <dgm:t>
        <a:bodyPr/>
        <a:lstStyle/>
        <a:p>
          <a:endParaRPr lang="en-US"/>
        </a:p>
      </dgm:t>
    </dgm:pt>
    <dgm:pt modelId="{97FFCACD-1D86-4E41-86EE-02D5C4DEEEBD}">
      <dgm:prSet/>
      <dgm:spPr/>
      <dgm:t>
        <a:bodyPr/>
        <a:lstStyle/>
        <a:p>
          <a:r>
            <a:rPr lang="en-US"/>
            <a:t>Use the previous examples as a guide</a:t>
          </a:r>
        </a:p>
      </dgm:t>
    </dgm:pt>
    <dgm:pt modelId="{7E608B6F-2507-44C8-9D03-0302AF0184EB}" type="parTrans" cxnId="{7BBFF28C-38ED-4DAA-8E34-649715F0F1E9}">
      <dgm:prSet/>
      <dgm:spPr/>
      <dgm:t>
        <a:bodyPr/>
        <a:lstStyle/>
        <a:p>
          <a:endParaRPr lang="en-US"/>
        </a:p>
      </dgm:t>
    </dgm:pt>
    <dgm:pt modelId="{7F9652C1-E50E-437B-9768-A2878BF62BF4}" type="sibTrans" cxnId="{7BBFF28C-38ED-4DAA-8E34-649715F0F1E9}">
      <dgm:prSet/>
      <dgm:spPr/>
      <dgm:t>
        <a:bodyPr/>
        <a:lstStyle/>
        <a:p>
          <a:endParaRPr lang="en-US"/>
        </a:p>
      </dgm:t>
    </dgm:pt>
    <dgm:pt modelId="{BEE7A30D-A902-473F-AD86-B443E700259A}" type="pres">
      <dgm:prSet presAssocID="{C94008E9-B0DD-43D7-B434-A8CD69EBBD5E}" presName="Name0" presStyleCnt="0">
        <dgm:presLayoutVars>
          <dgm:dir/>
          <dgm:animLvl val="lvl"/>
          <dgm:resizeHandles val="exact"/>
        </dgm:presLayoutVars>
      </dgm:prSet>
      <dgm:spPr/>
    </dgm:pt>
    <dgm:pt modelId="{D6792C4D-40AB-47C8-8D04-997BF76C2F56}" type="pres">
      <dgm:prSet presAssocID="{E3ABE209-CBBD-4CF1-BB11-53B6379DAF10}" presName="linNode" presStyleCnt="0"/>
      <dgm:spPr/>
    </dgm:pt>
    <dgm:pt modelId="{216C46ED-6B6D-46FF-9473-0D481EF8BDA2}" type="pres">
      <dgm:prSet presAssocID="{E3ABE209-CBBD-4CF1-BB11-53B6379DAF10}" presName="parentText" presStyleLbl="alignNode1" presStyleIdx="0" presStyleCnt="3">
        <dgm:presLayoutVars>
          <dgm:chMax val="1"/>
          <dgm:bulletEnabled/>
        </dgm:presLayoutVars>
      </dgm:prSet>
      <dgm:spPr/>
    </dgm:pt>
    <dgm:pt modelId="{2A939575-5D78-4A06-8C01-AEDDA7541B76}" type="pres">
      <dgm:prSet presAssocID="{E3ABE209-CBBD-4CF1-BB11-53B6379DAF10}" presName="descendantText" presStyleLbl="alignAccFollowNode1" presStyleIdx="0" presStyleCnt="3">
        <dgm:presLayoutVars>
          <dgm:bulletEnabled/>
        </dgm:presLayoutVars>
      </dgm:prSet>
      <dgm:spPr/>
    </dgm:pt>
    <dgm:pt modelId="{EFEABAB5-F509-454D-9746-F72410B0CF64}" type="pres">
      <dgm:prSet presAssocID="{F38AAFFD-3539-4A12-A313-0B62979BF074}" presName="sp" presStyleCnt="0"/>
      <dgm:spPr/>
    </dgm:pt>
    <dgm:pt modelId="{CDEA40BC-C6D4-4156-842E-93A7B56004AB}" type="pres">
      <dgm:prSet presAssocID="{B0D64061-E8F7-4725-81C4-0EF7564BA863}" presName="linNode" presStyleCnt="0"/>
      <dgm:spPr/>
    </dgm:pt>
    <dgm:pt modelId="{562CD735-5C76-420F-B21D-E73932BCF3A1}" type="pres">
      <dgm:prSet presAssocID="{B0D64061-E8F7-4725-81C4-0EF7564BA863}" presName="parentText" presStyleLbl="alignNode1" presStyleIdx="1" presStyleCnt="3">
        <dgm:presLayoutVars>
          <dgm:chMax val="1"/>
          <dgm:bulletEnabled/>
        </dgm:presLayoutVars>
      </dgm:prSet>
      <dgm:spPr/>
    </dgm:pt>
    <dgm:pt modelId="{D284A572-1121-43C2-8969-4B518A0EB83D}" type="pres">
      <dgm:prSet presAssocID="{B0D64061-E8F7-4725-81C4-0EF7564BA863}" presName="descendantText" presStyleLbl="alignAccFollowNode1" presStyleIdx="1" presStyleCnt="3">
        <dgm:presLayoutVars>
          <dgm:bulletEnabled/>
        </dgm:presLayoutVars>
      </dgm:prSet>
      <dgm:spPr/>
    </dgm:pt>
    <dgm:pt modelId="{F80D6162-1B46-4AC0-9BB8-0F3780130665}" type="pres">
      <dgm:prSet presAssocID="{0EE87EEB-C739-494A-AB83-9E07C4CFE82B}" presName="sp" presStyleCnt="0"/>
      <dgm:spPr/>
    </dgm:pt>
    <dgm:pt modelId="{FD4C8BD7-2AA6-454F-85A1-3608A45EAA34}" type="pres">
      <dgm:prSet presAssocID="{ED0E3A96-4BC0-46D9-8E04-91FAD3483F07}" presName="linNode" presStyleCnt="0"/>
      <dgm:spPr/>
    </dgm:pt>
    <dgm:pt modelId="{8BC5E2DC-88CC-42A2-910F-77E4A9230656}" type="pres">
      <dgm:prSet presAssocID="{ED0E3A96-4BC0-46D9-8E04-91FAD3483F07}" presName="parentText" presStyleLbl="alignNode1" presStyleIdx="2" presStyleCnt="3">
        <dgm:presLayoutVars>
          <dgm:chMax val="1"/>
          <dgm:bulletEnabled/>
        </dgm:presLayoutVars>
      </dgm:prSet>
      <dgm:spPr/>
    </dgm:pt>
    <dgm:pt modelId="{A96964AD-D681-475F-B89C-D84E8FC8229C}" type="pres">
      <dgm:prSet presAssocID="{ED0E3A96-4BC0-46D9-8E04-91FAD3483F07}" presName="descendantText" presStyleLbl="alignAccFollowNode1" presStyleIdx="2" presStyleCnt="3">
        <dgm:presLayoutVars>
          <dgm:bulletEnabled/>
        </dgm:presLayoutVars>
      </dgm:prSet>
      <dgm:spPr/>
    </dgm:pt>
  </dgm:ptLst>
  <dgm:cxnLst>
    <dgm:cxn modelId="{A5C4F109-29F0-4977-B33E-7A162028C948}" srcId="{C94008E9-B0DD-43D7-B434-A8CD69EBBD5E}" destId="{ED0E3A96-4BC0-46D9-8E04-91FAD3483F07}" srcOrd="2" destOrd="0" parTransId="{C2DB00AC-D324-4BA5-8038-B3D10AB780BD}" sibTransId="{9FD8496B-A80C-4CB4-AF2C-AD1ABC7FF548}"/>
    <dgm:cxn modelId="{410A3A22-CC44-4F2D-A6F2-9A29C9F9BC98}" type="presOf" srcId="{62BCCCAA-0C82-4CC5-A0DA-A1ECC871F90D}" destId="{2A939575-5D78-4A06-8C01-AEDDA7541B76}" srcOrd="0" destOrd="0" presId="urn:microsoft.com/office/officeart/2016/7/layout/VerticalSolidActionList"/>
    <dgm:cxn modelId="{0D97A481-D68B-479D-A578-17CF13DDBCBD}" srcId="{C94008E9-B0DD-43D7-B434-A8CD69EBBD5E}" destId="{B0D64061-E8F7-4725-81C4-0EF7564BA863}" srcOrd="1" destOrd="0" parTransId="{2E880BA5-BB00-4190-BA03-DDF7124B4539}" sibTransId="{0EE87EEB-C739-494A-AB83-9E07C4CFE82B}"/>
    <dgm:cxn modelId="{7BBFF28C-38ED-4DAA-8E34-649715F0F1E9}" srcId="{ED0E3A96-4BC0-46D9-8E04-91FAD3483F07}" destId="{97FFCACD-1D86-4E41-86EE-02D5C4DEEEBD}" srcOrd="0" destOrd="0" parTransId="{7E608B6F-2507-44C8-9D03-0302AF0184EB}" sibTransId="{7F9652C1-E50E-437B-9768-A2878BF62BF4}"/>
    <dgm:cxn modelId="{10CF0694-4FE3-4A5C-BAA6-89784A95CE69}" srcId="{C94008E9-B0DD-43D7-B434-A8CD69EBBD5E}" destId="{E3ABE209-CBBD-4CF1-BB11-53B6379DAF10}" srcOrd="0" destOrd="0" parTransId="{B67FB7D0-39D6-4DA3-9EA2-FFDCE075B353}" sibTransId="{F38AAFFD-3539-4A12-A313-0B62979BF074}"/>
    <dgm:cxn modelId="{F8EB1C98-95EE-4DE9-B16F-470FC2D067F2}" type="presOf" srcId="{97FFCACD-1D86-4E41-86EE-02D5C4DEEEBD}" destId="{A96964AD-D681-475F-B89C-D84E8FC8229C}" srcOrd="0" destOrd="0" presId="urn:microsoft.com/office/officeart/2016/7/layout/VerticalSolidActionList"/>
    <dgm:cxn modelId="{CFA3709E-2827-4271-B032-AD5B6A75F1E5}" type="presOf" srcId="{ED0E3A96-4BC0-46D9-8E04-91FAD3483F07}" destId="{8BC5E2DC-88CC-42A2-910F-77E4A9230656}" srcOrd="0" destOrd="0" presId="urn:microsoft.com/office/officeart/2016/7/layout/VerticalSolidActionList"/>
    <dgm:cxn modelId="{B71112BD-EAB6-4625-9D3C-878D8056B44D}" srcId="{B0D64061-E8F7-4725-81C4-0EF7564BA863}" destId="{750A0375-502E-48F6-8CFD-BD2C579DB613}" srcOrd="0" destOrd="0" parTransId="{F6BB6D16-B157-4133-AE60-06F43FE74A10}" sibTransId="{D72C6547-F604-49DB-929F-E51B7E4697D5}"/>
    <dgm:cxn modelId="{5EF994EB-EB7F-48DF-B05D-5CED31FEF5D3}" type="presOf" srcId="{E3ABE209-CBBD-4CF1-BB11-53B6379DAF10}" destId="{216C46ED-6B6D-46FF-9473-0D481EF8BDA2}" srcOrd="0" destOrd="0" presId="urn:microsoft.com/office/officeart/2016/7/layout/VerticalSolidActionList"/>
    <dgm:cxn modelId="{54682EF8-868A-4C02-95CA-25A88CFE50D0}" type="presOf" srcId="{750A0375-502E-48F6-8CFD-BD2C579DB613}" destId="{D284A572-1121-43C2-8969-4B518A0EB83D}" srcOrd="0" destOrd="0" presId="urn:microsoft.com/office/officeart/2016/7/layout/VerticalSolidActionList"/>
    <dgm:cxn modelId="{1449C4FA-4F6B-4941-A065-95A091531049}" srcId="{E3ABE209-CBBD-4CF1-BB11-53B6379DAF10}" destId="{62BCCCAA-0C82-4CC5-A0DA-A1ECC871F90D}" srcOrd="0" destOrd="0" parTransId="{CD61082D-51D6-41AF-B843-659258F973A4}" sibTransId="{422406B1-96F8-413A-A6DC-F6CBDE151F36}"/>
    <dgm:cxn modelId="{0B38BAFB-2AC7-4CFB-B89D-BC295202A245}" type="presOf" srcId="{B0D64061-E8F7-4725-81C4-0EF7564BA863}" destId="{562CD735-5C76-420F-B21D-E73932BCF3A1}" srcOrd="0" destOrd="0" presId="urn:microsoft.com/office/officeart/2016/7/layout/VerticalSolidActionList"/>
    <dgm:cxn modelId="{6E2C50FE-810F-45EC-B4B2-55EA52729737}" type="presOf" srcId="{C94008E9-B0DD-43D7-B434-A8CD69EBBD5E}" destId="{BEE7A30D-A902-473F-AD86-B443E700259A}" srcOrd="0" destOrd="0" presId="urn:microsoft.com/office/officeart/2016/7/layout/VerticalSolidActionList"/>
    <dgm:cxn modelId="{1975136A-E547-4FDE-A79F-B1286C12D53D}" type="presParOf" srcId="{BEE7A30D-A902-473F-AD86-B443E700259A}" destId="{D6792C4D-40AB-47C8-8D04-997BF76C2F56}" srcOrd="0" destOrd="0" presId="urn:microsoft.com/office/officeart/2016/7/layout/VerticalSolidActionList"/>
    <dgm:cxn modelId="{3D57AC90-08E7-4BF9-B53C-EA378AFA6FBE}" type="presParOf" srcId="{D6792C4D-40AB-47C8-8D04-997BF76C2F56}" destId="{216C46ED-6B6D-46FF-9473-0D481EF8BDA2}" srcOrd="0" destOrd="0" presId="urn:microsoft.com/office/officeart/2016/7/layout/VerticalSolidActionList"/>
    <dgm:cxn modelId="{D6FD0682-C84A-43D9-89C5-025FC9FD82B5}" type="presParOf" srcId="{D6792C4D-40AB-47C8-8D04-997BF76C2F56}" destId="{2A939575-5D78-4A06-8C01-AEDDA7541B76}" srcOrd="1" destOrd="0" presId="urn:microsoft.com/office/officeart/2016/7/layout/VerticalSolidActionList"/>
    <dgm:cxn modelId="{0C004970-93A8-418D-8F4D-C9C823E37D64}" type="presParOf" srcId="{BEE7A30D-A902-473F-AD86-B443E700259A}" destId="{EFEABAB5-F509-454D-9746-F72410B0CF64}" srcOrd="1" destOrd="0" presId="urn:microsoft.com/office/officeart/2016/7/layout/VerticalSolidActionList"/>
    <dgm:cxn modelId="{E71356AF-1023-4D92-92CE-ECAC541522B6}" type="presParOf" srcId="{BEE7A30D-A902-473F-AD86-B443E700259A}" destId="{CDEA40BC-C6D4-4156-842E-93A7B56004AB}" srcOrd="2" destOrd="0" presId="urn:microsoft.com/office/officeart/2016/7/layout/VerticalSolidActionList"/>
    <dgm:cxn modelId="{8D71F2BF-59DF-42F8-8B97-403C1F3E6E17}" type="presParOf" srcId="{CDEA40BC-C6D4-4156-842E-93A7B56004AB}" destId="{562CD735-5C76-420F-B21D-E73932BCF3A1}" srcOrd="0" destOrd="0" presId="urn:microsoft.com/office/officeart/2016/7/layout/VerticalSolidActionList"/>
    <dgm:cxn modelId="{DBE47C63-EB61-4C19-9580-D1AD9A7C28DD}" type="presParOf" srcId="{CDEA40BC-C6D4-4156-842E-93A7B56004AB}" destId="{D284A572-1121-43C2-8969-4B518A0EB83D}" srcOrd="1" destOrd="0" presId="urn:microsoft.com/office/officeart/2016/7/layout/VerticalSolidActionList"/>
    <dgm:cxn modelId="{C4B848E1-C3EC-496D-A534-2B29F453F816}" type="presParOf" srcId="{BEE7A30D-A902-473F-AD86-B443E700259A}" destId="{F80D6162-1B46-4AC0-9BB8-0F3780130665}" srcOrd="3" destOrd="0" presId="urn:microsoft.com/office/officeart/2016/7/layout/VerticalSolidActionList"/>
    <dgm:cxn modelId="{F04CF87B-BE6F-43E3-BAC9-B97BD9FA8B1C}" type="presParOf" srcId="{BEE7A30D-A902-473F-AD86-B443E700259A}" destId="{FD4C8BD7-2AA6-454F-85A1-3608A45EAA34}" srcOrd="4" destOrd="0" presId="urn:microsoft.com/office/officeart/2016/7/layout/VerticalSolidActionList"/>
    <dgm:cxn modelId="{2A367E89-579B-4DC0-A22A-7912C1BAC1D4}" type="presParOf" srcId="{FD4C8BD7-2AA6-454F-85A1-3608A45EAA34}" destId="{8BC5E2DC-88CC-42A2-910F-77E4A9230656}" srcOrd="0" destOrd="0" presId="urn:microsoft.com/office/officeart/2016/7/layout/VerticalSolidActionList"/>
    <dgm:cxn modelId="{BCA77FF8-0976-4825-A857-5237F5A5B101}" type="presParOf" srcId="{FD4C8BD7-2AA6-454F-85A1-3608A45EAA34}" destId="{A96964AD-D681-475F-B89C-D84E8FC8229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3FBC23-D427-4F73-BB43-E832D1FA9EBE}" type="doc">
      <dgm:prSet loTypeId="urn:microsoft.com/office/officeart/2005/8/layout/vProcess5" loCatId="process" qsTypeId="urn:microsoft.com/office/officeart/2005/8/quickstyle/simple1" qsCatId="simple" csTypeId="urn:microsoft.com/office/officeart/2005/8/colors/accent2_2" csCatId="accent2"/>
      <dgm:spPr/>
      <dgm:t>
        <a:bodyPr/>
        <a:lstStyle/>
        <a:p>
          <a:endParaRPr lang="en-US"/>
        </a:p>
      </dgm:t>
    </dgm:pt>
    <dgm:pt modelId="{51FFFFD0-361E-4754-A73A-D9A9D768501F}">
      <dgm:prSet/>
      <dgm:spPr/>
      <dgm:t>
        <a:bodyPr/>
        <a:lstStyle/>
        <a:p>
          <a:r>
            <a:rPr lang="en-US"/>
            <a:t>Inequalities show relationship between two quantities</a:t>
          </a:r>
        </a:p>
      </dgm:t>
    </dgm:pt>
    <dgm:pt modelId="{FBC3EA35-A947-49A4-A819-ED825760FE8E}" type="parTrans" cxnId="{23E350A5-4815-4398-B64E-41235582F3FA}">
      <dgm:prSet/>
      <dgm:spPr/>
      <dgm:t>
        <a:bodyPr/>
        <a:lstStyle/>
        <a:p>
          <a:endParaRPr lang="en-US"/>
        </a:p>
      </dgm:t>
    </dgm:pt>
    <dgm:pt modelId="{45582FFB-442E-41CE-A44F-CBA56703A516}" type="sibTrans" cxnId="{23E350A5-4815-4398-B64E-41235582F3FA}">
      <dgm:prSet/>
      <dgm:spPr/>
      <dgm:t>
        <a:bodyPr/>
        <a:lstStyle/>
        <a:p>
          <a:endParaRPr lang="en-US"/>
        </a:p>
      </dgm:t>
    </dgm:pt>
    <dgm:pt modelId="{1109E568-41BB-45D4-93ED-B4DB3E9423BB}">
      <dgm:prSet/>
      <dgm:spPr/>
      <dgm:t>
        <a:bodyPr/>
        <a:lstStyle/>
        <a:p>
          <a:r>
            <a:rPr lang="en-US"/>
            <a:t>Solve inequality by finding value that makes it true</a:t>
          </a:r>
        </a:p>
      </dgm:t>
    </dgm:pt>
    <dgm:pt modelId="{0A13C6FC-B8A2-4AB6-BAF6-B691BD206705}" type="parTrans" cxnId="{010AB7BD-F208-46C7-9897-9F27167A06B8}">
      <dgm:prSet/>
      <dgm:spPr/>
      <dgm:t>
        <a:bodyPr/>
        <a:lstStyle/>
        <a:p>
          <a:endParaRPr lang="en-US"/>
        </a:p>
      </dgm:t>
    </dgm:pt>
    <dgm:pt modelId="{4A42EEA4-F83E-44CE-9403-74AA24CE4797}" type="sibTrans" cxnId="{010AB7BD-F208-46C7-9897-9F27167A06B8}">
      <dgm:prSet/>
      <dgm:spPr/>
      <dgm:t>
        <a:bodyPr/>
        <a:lstStyle/>
        <a:p>
          <a:endParaRPr lang="en-US"/>
        </a:p>
      </dgm:t>
    </dgm:pt>
    <dgm:pt modelId="{DFE24872-65BC-4D86-8286-62D8A7BD5C6E}">
      <dgm:prSet/>
      <dgm:spPr/>
      <dgm:t>
        <a:bodyPr/>
        <a:lstStyle/>
        <a:p>
          <a:r>
            <a:rPr lang="en-US"/>
            <a:t>Add or subtract same number from both sides</a:t>
          </a:r>
        </a:p>
      </dgm:t>
    </dgm:pt>
    <dgm:pt modelId="{9DCC9A57-A061-4D6D-AAD3-9470356F1664}" type="parTrans" cxnId="{E713291D-D74F-47CA-9E86-E5D52CF2B740}">
      <dgm:prSet/>
      <dgm:spPr/>
      <dgm:t>
        <a:bodyPr/>
        <a:lstStyle/>
        <a:p>
          <a:endParaRPr lang="en-US"/>
        </a:p>
      </dgm:t>
    </dgm:pt>
    <dgm:pt modelId="{82033BBB-04AD-4153-BC78-316E81987B60}" type="sibTrans" cxnId="{E713291D-D74F-47CA-9E86-E5D52CF2B740}">
      <dgm:prSet/>
      <dgm:spPr/>
      <dgm:t>
        <a:bodyPr/>
        <a:lstStyle/>
        <a:p>
          <a:endParaRPr lang="en-US"/>
        </a:p>
      </dgm:t>
    </dgm:pt>
    <dgm:pt modelId="{142FE1AF-5168-4446-8F25-A2538D29D9F9}" type="pres">
      <dgm:prSet presAssocID="{BE3FBC23-D427-4F73-BB43-E832D1FA9EBE}" presName="outerComposite" presStyleCnt="0">
        <dgm:presLayoutVars>
          <dgm:chMax val="5"/>
          <dgm:dir/>
          <dgm:resizeHandles val="exact"/>
        </dgm:presLayoutVars>
      </dgm:prSet>
      <dgm:spPr/>
    </dgm:pt>
    <dgm:pt modelId="{59F2D2EE-22FD-4E97-8878-AA2FD5724778}" type="pres">
      <dgm:prSet presAssocID="{BE3FBC23-D427-4F73-BB43-E832D1FA9EBE}" presName="dummyMaxCanvas" presStyleCnt="0">
        <dgm:presLayoutVars/>
      </dgm:prSet>
      <dgm:spPr/>
    </dgm:pt>
    <dgm:pt modelId="{82F40409-D76C-4D06-9DCA-40A9BCE81A74}" type="pres">
      <dgm:prSet presAssocID="{BE3FBC23-D427-4F73-BB43-E832D1FA9EBE}" presName="ThreeNodes_1" presStyleLbl="node1" presStyleIdx="0" presStyleCnt="3">
        <dgm:presLayoutVars>
          <dgm:bulletEnabled val="1"/>
        </dgm:presLayoutVars>
      </dgm:prSet>
      <dgm:spPr/>
    </dgm:pt>
    <dgm:pt modelId="{AD8F576E-33BF-45EE-83BC-8BEA10BA8746}" type="pres">
      <dgm:prSet presAssocID="{BE3FBC23-D427-4F73-BB43-E832D1FA9EBE}" presName="ThreeNodes_2" presStyleLbl="node1" presStyleIdx="1" presStyleCnt="3">
        <dgm:presLayoutVars>
          <dgm:bulletEnabled val="1"/>
        </dgm:presLayoutVars>
      </dgm:prSet>
      <dgm:spPr/>
    </dgm:pt>
    <dgm:pt modelId="{9D5869F8-D661-498E-AA68-0C47D0059076}" type="pres">
      <dgm:prSet presAssocID="{BE3FBC23-D427-4F73-BB43-E832D1FA9EBE}" presName="ThreeNodes_3" presStyleLbl="node1" presStyleIdx="2" presStyleCnt="3">
        <dgm:presLayoutVars>
          <dgm:bulletEnabled val="1"/>
        </dgm:presLayoutVars>
      </dgm:prSet>
      <dgm:spPr/>
    </dgm:pt>
    <dgm:pt modelId="{5E0411B6-C4BB-452A-BE64-7754E4DB1F96}" type="pres">
      <dgm:prSet presAssocID="{BE3FBC23-D427-4F73-BB43-E832D1FA9EBE}" presName="ThreeConn_1-2" presStyleLbl="fgAccFollowNode1" presStyleIdx="0" presStyleCnt="2">
        <dgm:presLayoutVars>
          <dgm:bulletEnabled val="1"/>
        </dgm:presLayoutVars>
      </dgm:prSet>
      <dgm:spPr/>
    </dgm:pt>
    <dgm:pt modelId="{965F4FC2-9900-46AE-906D-818BCAD88E04}" type="pres">
      <dgm:prSet presAssocID="{BE3FBC23-D427-4F73-BB43-E832D1FA9EBE}" presName="ThreeConn_2-3" presStyleLbl="fgAccFollowNode1" presStyleIdx="1" presStyleCnt="2">
        <dgm:presLayoutVars>
          <dgm:bulletEnabled val="1"/>
        </dgm:presLayoutVars>
      </dgm:prSet>
      <dgm:spPr/>
    </dgm:pt>
    <dgm:pt modelId="{5F1C3F9E-7998-4F72-B04A-934B7E22E622}" type="pres">
      <dgm:prSet presAssocID="{BE3FBC23-D427-4F73-BB43-E832D1FA9EBE}" presName="ThreeNodes_1_text" presStyleLbl="node1" presStyleIdx="2" presStyleCnt="3">
        <dgm:presLayoutVars>
          <dgm:bulletEnabled val="1"/>
        </dgm:presLayoutVars>
      </dgm:prSet>
      <dgm:spPr/>
    </dgm:pt>
    <dgm:pt modelId="{22CB5CE3-1EDC-4CB2-8F6A-205537212653}" type="pres">
      <dgm:prSet presAssocID="{BE3FBC23-D427-4F73-BB43-E832D1FA9EBE}" presName="ThreeNodes_2_text" presStyleLbl="node1" presStyleIdx="2" presStyleCnt="3">
        <dgm:presLayoutVars>
          <dgm:bulletEnabled val="1"/>
        </dgm:presLayoutVars>
      </dgm:prSet>
      <dgm:spPr/>
    </dgm:pt>
    <dgm:pt modelId="{19AFDC91-3A00-414E-8F65-DD35D1E6EC46}" type="pres">
      <dgm:prSet presAssocID="{BE3FBC23-D427-4F73-BB43-E832D1FA9EBE}" presName="ThreeNodes_3_text" presStyleLbl="node1" presStyleIdx="2" presStyleCnt="3">
        <dgm:presLayoutVars>
          <dgm:bulletEnabled val="1"/>
        </dgm:presLayoutVars>
      </dgm:prSet>
      <dgm:spPr/>
    </dgm:pt>
  </dgm:ptLst>
  <dgm:cxnLst>
    <dgm:cxn modelId="{CC2DAF03-9578-47D6-8454-7A41600DB2C3}" type="presOf" srcId="{1109E568-41BB-45D4-93ED-B4DB3E9423BB}" destId="{22CB5CE3-1EDC-4CB2-8F6A-205537212653}" srcOrd="1" destOrd="0" presId="urn:microsoft.com/office/officeart/2005/8/layout/vProcess5"/>
    <dgm:cxn modelId="{E713291D-D74F-47CA-9E86-E5D52CF2B740}" srcId="{BE3FBC23-D427-4F73-BB43-E832D1FA9EBE}" destId="{DFE24872-65BC-4D86-8286-62D8A7BD5C6E}" srcOrd="2" destOrd="0" parTransId="{9DCC9A57-A061-4D6D-AAD3-9470356F1664}" sibTransId="{82033BBB-04AD-4153-BC78-316E81987B60}"/>
    <dgm:cxn modelId="{C87D3857-E517-4525-90AE-EC959A9A1BA2}" type="presOf" srcId="{45582FFB-442E-41CE-A44F-CBA56703A516}" destId="{5E0411B6-C4BB-452A-BE64-7754E4DB1F96}" srcOrd="0" destOrd="0" presId="urn:microsoft.com/office/officeart/2005/8/layout/vProcess5"/>
    <dgm:cxn modelId="{1D877779-1AAC-470D-8BCE-66F94B4AFD79}" type="presOf" srcId="{DFE24872-65BC-4D86-8286-62D8A7BD5C6E}" destId="{9D5869F8-D661-498E-AA68-0C47D0059076}" srcOrd="0" destOrd="0" presId="urn:microsoft.com/office/officeart/2005/8/layout/vProcess5"/>
    <dgm:cxn modelId="{9C8D2295-055B-48D1-8AE4-55D163982D00}" type="presOf" srcId="{51FFFFD0-361E-4754-A73A-D9A9D768501F}" destId="{82F40409-D76C-4D06-9DCA-40A9BCE81A74}" srcOrd="0" destOrd="0" presId="urn:microsoft.com/office/officeart/2005/8/layout/vProcess5"/>
    <dgm:cxn modelId="{99364C9C-8FE0-49AE-9A52-0A2E87205B66}" type="presOf" srcId="{DFE24872-65BC-4D86-8286-62D8A7BD5C6E}" destId="{19AFDC91-3A00-414E-8F65-DD35D1E6EC46}" srcOrd="1" destOrd="0" presId="urn:microsoft.com/office/officeart/2005/8/layout/vProcess5"/>
    <dgm:cxn modelId="{23E350A5-4815-4398-B64E-41235582F3FA}" srcId="{BE3FBC23-D427-4F73-BB43-E832D1FA9EBE}" destId="{51FFFFD0-361E-4754-A73A-D9A9D768501F}" srcOrd="0" destOrd="0" parTransId="{FBC3EA35-A947-49A4-A819-ED825760FE8E}" sibTransId="{45582FFB-442E-41CE-A44F-CBA56703A516}"/>
    <dgm:cxn modelId="{6BDB63A6-3A96-42EB-8773-734420F9C7B4}" type="presOf" srcId="{51FFFFD0-361E-4754-A73A-D9A9D768501F}" destId="{5F1C3F9E-7998-4F72-B04A-934B7E22E622}" srcOrd="1" destOrd="0" presId="urn:microsoft.com/office/officeart/2005/8/layout/vProcess5"/>
    <dgm:cxn modelId="{010AB7BD-F208-46C7-9897-9F27167A06B8}" srcId="{BE3FBC23-D427-4F73-BB43-E832D1FA9EBE}" destId="{1109E568-41BB-45D4-93ED-B4DB3E9423BB}" srcOrd="1" destOrd="0" parTransId="{0A13C6FC-B8A2-4AB6-BAF6-B691BD206705}" sibTransId="{4A42EEA4-F83E-44CE-9403-74AA24CE4797}"/>
    <dgm:cxn modelId="{FCC673C3-68F6-4D88-9E82-63DFA058FC83}" type="presOf" srcId="{BE3FBC23-D427-4F73-BB43-E832D1FA9EBE}" destId="{142FE1AF-5168-4446-8F25-A2538D29D9F9}" srcOrd="0" destOrd="0" presId="urn:microsoft.com/office/officeart/2005/8/layout/vProcess5"/>
    <dgm:cxn modelId="{0E0C43FA-1885-4FDA-BF57-4EF939C0223C}" type="presOf" srcId="{4A42EEA4-F83E-44CE-9403-74AA24CE4797}" destId="{965F4FC2-9900-46AE-906D-818BCAD88E04}" srcOrd="0" destOrd="0" presId="urn:microsoft.com/office/officeart/2005/8/layout/vProcess5"/>
    <dgm:cxn modelId="{C53BB7FB-6237-40D8-9601-7DDEDAE1DCAE}" type="presOf" srcId="{1109E568-41BB-45D4-93ED-B4DB3E9423BB}" destId="{AD8F576E-33BF-45EE-83BC-8BEA10BA8746}" srcOrd="0" destOrd="0" presId="urn:microsoft.com/office/officeart/2005/8/layout/vProcess5"/>
    <dgm:cxn modelId="{F0B2CD4F-9795-42A2-93CB-7155E5EFBAFA}" type="presParOf" srcId="{142FE1AF-5168-4446-8F25-A2538D29D9F9}" destId="{59F2D2EE-22FD-4E97-8878-AA2FD5724778}" srcOrd="0" destOrd="0" presId="urn:microsoft.com/office/officeart/2005/8/layout/vProcess5"/>
    <dgm:cxn modelId="{419E90EF-9D59-40AE-AF42-77417FE2B3A4}" type="presParOf" srcId="{142FE1AF-5168-4446-8F25-A2538D29D9F9}" destId="{82F40409-D76C-4D06-9DCA-40A9BCE81A74}" srcOrd="1" destOrd="0" presId="urn:microsoft.com/office/officeart/2005/8/layout/vProcess5"/>
    <dgm:cxn modelId="{5A29C277-D058-477E-B6C4-A928F3E02F96}" type="presParOf" srcId="{142FE1AF-5168-4446-8F25-A2538D29D9F9}" destId="{AD8F576E-33BF-45EE-83BC-8BEA10BA8746}" srcOrd="2" destOrd="0" presId="urn:microsoft.com/office/officeart/2005/8/layout/vProcess5"/>
    <dgm:cxn modelId="{4E83002B-9B73-402E-B1A0-607D14E8F6BB}" type="presParOf" srcId="{142FE1AF-5168-4446-8F25-A2538D29D9F9}" destId="{9D5869F8-D661-498E-AA68-0C47D0059076}" srcOrd="3" destOrd="0" presId="urn:microsoft.com/office/officeart/2005/8/layout/vProcess5"/>
    <dgm:cxn modelId="{F1B9781E-E0E1-46B1-826B-C5674E50100D}" type="presParOf" srcId="{142FE1AF-5168-4446-8F25-A2538D29D9F9}" destId="{5E0411B6-C4BB-452A-BE64-7754E4DB1F96}" srcOrd="4" destOrd="0" presId="urn:microsoft.com/office/officeart/2005/8/layout/vProcess5"/>
    <dgm:cxn modelId="{55CBBD8E-ECEA-4284-934A-D774D11AE3AD}" type="presParOf" srcId="{142FE1AF-5168-4446-8F25-A2538D29D9F9}" destId="{965F4FC2-9900-46AE-906D-818BCAD88E04}" srcOrd="5" destOrd="0" presId="urn:microsoft.com/office/officeart/2005/8/layout/vProcess5"/>
    <dgm:cxn modelId="{D9D782EB-C62F-4CA9-A9D5-62B1DC2DE125}" type="presParOf" srcId="{142FE1AF-5168-4446-8F25-A2538D29D9F9}" destId="{5F1C3F9E-7998-4F72-B04A-934B7E22E622}" srcOrd="6" destOrd="0" presId="urn:microsoft.com/office/officeart/2005/8/layout/vProcess5"/>
    <dgm:cxn modelId="{DB394882-B985-42E7-8429-5F3023A3168D}" type="presParOf" srcId="{142FE1AF-5168-4446-8F25-A2538D29D9F9}" destId="{22CB5CE3-1EDC-4CB2-8F6A-205537212653}" srcOrd="7" destOrd="0" presId="urn:microsoft.com/office/officeart/2005/8/layout/vProcess5"/>
    <dgm:cxn modelId="{C00C796F-766B-4866-A6F0-5FC120888AE1}" type="presParOf" srcId="{142FE1AF-5168-4446-8F25-A2538D29D9F9}" destId="{19AFDC91-3A00-414E-8F65-DD35D1E6EC4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0AF2A0-5112-4B40-893A-5EF904C0FD11}" type="doc">
      <dgm:prSet loTypeId="urn:microsoft.com/office/officeart/2016/7/layout/VerticalSolidActionList" loCatId="List" qsTypeId="urn:microsoft.com/office/officeart/2005/8/quickstyle/simple1" qsCatId="simple" csTypeId="urn:microsoft.com/office/officeart/2005/8/colors/accent2_2" csCatId="accent2"/>
      <dgm:spPr/>
      <dgm:t>
        <a:bodyPr/>
        <a:lstStyle/>
        <a:p>
          <a:endParaRPr lang="en-US"/>
        </a:p>
      </dgm:t>
    </dgm:pt>
    <dgm:pt modelId="{C064A317-95E0-43C0-AF7C-780561954AAC}">
      <dgm:prSet/>
      <dgm:spPr/>
      <dgm:t>
        <a:bodyPr/>
        <a:lstStyle/>
        <a:p>
          <a:r>
            <a:rPr lang="en-US"/>
            <a:t>Solve</a:t>
          </a:r>
        </a:p>
      </dgm:t>
    </dgm:pt>
    <dgm:pt modelId="{EFEA2CF8-51B2-4F3C-B195-5F009A670CE4}" type="parTrans" cxnId="{34052F4E-2ECA-4140-B1BC-AC8833966067}">
      <dgm:prSet/>
      <dgm:spPr/>
      <dgm:t>
        <a:bodyPr/>
        <a:lstStyle/>
        <a:p>
          <a:endParaRPr lang="en-US"/>
        </a:p>
      </dgm:t>
    </dgm:pt>
    <dgm:pt modelId="{255E5EFB-6C4F-47E7-B9CE-F2DDFA5C87A8}" type="sibTrans" cxnId="{34052F4E-2ECA-4140-B1BC-AC8833966067}">
      <dgm:prSet/>
      <dgm:spPr/>
      <dgm:t>
        <a:bodyPr/>
        <a:lstStyle/>
        <a:p>
          <a:endParaRPr lang="en-US"/>
        </a:p>
      </dgm:t>
    </dgm:pt>
    <dgm:pt modelId="{A7FD4D9E-4F83-446A-9D6C-04B162EA1D77}">
      <dgm:prSet/>
      <dgm:spPr/>
      <dgm:t>
        <a:bodyPr/>
        <a:lstStyle/>
        <a:p>
          <a:r>
            <a:rPr lang="en-US"/>
            <a:t>Solve the given inequalities</a:t>
          </a:r>
        </a:p>
      </dgm:t>
    </dgm:pt>
    <dgm:pt modelId="{4C6C3736-0ACD-4D8B-B9E2-EAD730A9E532}" type="parTrans" cxnId="{C081016B-B479-4DEE-94D7-AE19D96EBDAB}">
      <dgm:prSet/>
      <dgm:spPr/>
      <dgm:t>
        <a:bodyPr/>
        <a:lstStyle/>
        <a:p>
          <a:endParaRPr lang="en-US"/>
        </a:p>
      </dgm:t>
    </dgm:pt>
    <dgm:pt modelId="{A249B6A0-D119-449D-B64F-87787EBB8BBF}" type="sibTrans" cxnId="{C081016B-B479-4DEE-94D7-AE19D96EBDAB}">
      <dgm:prSet/>
      <dgm:spPr/>
      <dgm:t>
        <a:bodyPr/>
        <a:lstStyle/>
        <a:p>
          <a:endParaRPr lang="en-US"/>
        </a:p>
      </dgm:t>
    </dgm:pt>
    <dgm:pt modelId="{C4DD3644-AB88-476A-985A-6BD3CB50ADEC}">
      <dgm:prSet/>
      <dgm:spPr/>
      <dgm:t>
        <a:bodyPr/>
        <a:lstStyle/>
        <a:p>
          <a:r>
            <a:rPr lang="en-US"/>
            <a:t>Check</a:t>
          </a:r>
        </a:p>
      </dgm:t>
    </dgm:pt>
    <dgm:pt modelId="{176E9F31-3B0B-480D-BD74-EAE6605371EA}" type="parTrans" cxnId="{3163B33E-268D-413F-B9B8-5C40808FD4F5}">
      <dgm:prSet/>
      <dgm:spPr/>
      <dgm:t>
        <a:bodyPr/>
        <a:lstStyle/>
        <a:p>
          <a:endParaRPr lang="en-US"/>
        </a:p>
      </dgm:t>
    </dgm:pt>
    <dgm:pt modelId="{CD8F3A9C-E9B3-4881-BAAF-A8FC244E4589}" type="sibTrans" cxnId="{3163B33E-268D-413F-B9B8-5C40808FD4F5}">
      <dgm:prSet/>
      <dgm:spPr/>
      <dgm:t>
        <a:bodyPr/>
        <a:lstStyle/>
        <a:p>
          <a:endParaRPr lang="en-US"/>
        </a:p>
      </dgm:t>
    </dgm:pt>
    <dgm:pt modelId="{69B24D44-9C9B-404E-9766-34D992BDF672}">
      <dgm:prSet/>
      <dgm:spPr/>
      <dgm:t>
        <a:bodyPr/>
        <a:lstStyle/>
        <a:p>
          <a:r>
            <a:rPr lang="en-US"/>
            <a:t>Check your answer</a:t>
          </a:r>
        </a:p>
      </dgm:t>
    </dgm:pt>
    <dgm:pt modelId="{4D83F261-933E-4919-997D-E5F0423DD835}" type="parTrans" cxnId="{BB52CFC3-05E4-40C5-8444-21422B20B2ED}">
      <dgm:prSet/>
      <dgm:spPr/>
      <dgm:t>
        <a:bodyPr/>
        <a:lstStyle/>
        <a:p>
          <a:endParaRPr lang="en-US"/>
        </a:p>
      </dgm:t>
    </dgm:pt>
    <dgm:pt modelId="{3E634AC8-FB65-4FDB-894E-B8A2538F96C3}" type="sibTrans" cxnId="{BB52CFC3-05E4-40C5-8444-21422B20B2ED}">
      <dgm:prSet/>
      <dgm:spPr/>
      <dgm:t>
        <a:bodyPr/>
        <a:lstStyle/>
        <a:p>
          <a:endParaRPr lang="en-US"/>
        </a:p>
      </dgm:t>
    </dgm:pt>
    <dgm:pt modelId="{87163B56-73FA-4E8B-A7DE-F3A9AE1987ED}">
      <dgm:prSet/>
      <dgm:spPr/>
      <dgm:t>
        <a:bodyPr/>
        <a:lstStyle/>
        <a:p>
          <a:r>
            <a:rPr lang="en-US"/>
            <a:t>Use</a:t>
          </a:r>
        </a:p>
      </dgm:t>
    </dgm:pt>
    <dgm:pt modelId="{057C13FA-A08F-4048-9656-5F5620B3C32A}" type="parTrans" cxnId="{5E8DEC74-7BA9-4B06-8631-7F7B53064612}">
      <dgm:prSet/>
      <dgm:spPr/>
      <dgm:t>
        <a:bodyPr/>
        <a:lstStyle/>
        <a:p>
          <a:endParaRPr lang="en-US"/>
        </a:p>
      </dgm:t>
    </dgm:pt>
    <dgm:pt modelId="{74F7F341-4326-4AEB-9FCC-08B96FAF44FA}" type="sibTrans" cxnId="{5E8DEC74-7BA9-4B06-8631-7F7B53064612}">
      <dgm:prSet/>
      <dgm:spPr/>
      <dgm:t>
        <a:bodyPr/>
        <a:lstStyle/>
        <a:p>
          <a:endParaRPr lang="en-US"/>
        </a:p>
      </dgm:t>
    </dgm:pt>
    <dgm:pt modelId="{3ECABB46-3AA9-4B0F-9089-2BD3BEA96F54}">
      <dgm:prSet/>
      <dgm:spPr/>
      <dgm:t>
        <a:bodyPr/>
        <a:lstStyle/>
        <a:p>
          <a:r>
            <a:rPr lang="en-US"/>
            <a:t>Use the previous examples as a guide</a:t>
          </a:r>
        </a:p>
      </dgm:t>
    </dgm:pt>
    <dgm:pt modelId="{28AAE24B-F595-4D25-9240-62F18A8CA357}" type="parTrans" cxnId="{48979666-E804-45F6-9724-04BD20BDFC0B}">
      <dgm:prSet/>
      <dgm:spPr/>
      <dgm:t>
        <a:bodyPr/>
        <a:lstStyle/>
        <a:p>
          <a:endParaRPr lang="en-US"/>
        </a:p>
      </dgm:t>
    </dgm:pt>
    <dgm:pt modelId="{BC577428-6025-46AE-9D6D-9C770ECC3BF2}" type="sibTrans" cxnId="{48979666-E804-45F6-9724-04BD20BDFC0B}">
      <dgm:prSet/>
      <dgm:spPr/>
      <dgm:t>
        <a:bodyPr/>
        <a:lstStyle/>
        <a:p>
          <a:endParaRPr lang="en-US"/>
        </a:p>
      </dgm:t>
    </dgm:pt>
    <dgm:pt modelId="{95DC5188-59B5-4DE8-81BF-4C380F418C72}" type="pres">
      <dgm:prSet presAssocID="{670AF2A0-5112-4B40-893A-5EF904C0FD11}" presName="Name0" presStyleCnt="0">
        <dgm:presLayoutVars>
          <dgm:dir/>
          <dgm:animLvl val="lvl"/>
          <dgm:resizeHandles val="exact"/>
        </dgm:presLayoutVars>
      </dgm:prSet>
      <dgm:spPr/>
    </dgm:pt>
    <dgm:pt modelId="{69889F2E-76E3-492E-B15E-AEFC97BEC2E2}" type="pres">
      <dgm:prSet presAssocID="{C064A317-95E0-43C0-AF7C-780561954AAC}" presName="linNode" presStyleCnt="0"/>
      <dgm:spPr/>
    </dgm:pt>
    <dgm:pt modelId="{A8603469-B310-4C56-AFE5-F7CA8A59DE00}" type="pres">
      <dgm:prSet presAssocID="{C064A317-95E0-43C0-AF7C-780561954AAC}" presName="parentText" presStyleLbl="alignNode1" presStyleIdx="0" presStyleCnt="3">
        <dgm:presLayoutVars>
          <dgm:chMax val="1"/>
          <dgm:bulletEnabled/>
        </dgm:presLayoutVars>
      </dgm:prSet>
      <dgm:spPr/>
    </dgm:pt>
    <dgm:pt modelId="{F77CCA6E-37E0-4CB5-B933-59E65A5958BB}" type="pres">
      <dgm:prSet presAssocID="{C064A317-95E0-43C0-AF7C-780561954AAC}" presName="descendantText" presStyleLbl="alignAccFollowNode1" presStyleIdx="0" presStyleCnt="3">
        <dgm:presLayoutVars>
          <dgm:bulletEnabled/>
        </dgm:presLayoutVars>
      </dgm:prSet>
      <dgm:spPr/>
    </dgm:pt>
    <dgm:pt modelId="{40EB8BEE-A311-42EE-9A24-7014E814F045}" type="pres">
      <dgm:prSet presAssocID="{255E5EFB-6C4F-47E7-B9CE-F2DDFA5C87A8}" presName="sp" presStyleCnt="0"/>
      <dgm:spPr/>
    </dgm:pt>
    <dgm:pt modelId="{E1663231-DE8A-49D6-AEEE-19779FD0A7FD}" type="pres">
      <dgm:prSet presAssocID="{C4DD3644-AB88-476A-985A-6BD3CB50ADEC}" presName="linNode" presStyleCnt="0"/>
      <dgm:spPr/>
    </dgm:pt>
    <dgm:pt modelId="{81FEE711-38FD-440C-9901-588DC6179970}" type="pres">
      <dgm:prSet presAssocID="{C4DD3644-AB88-476A-985A-6BD3CB50ADEC}" presName="parentText" presStyleLbl="alignNode1" presStyleIdx="1" presStyleCnt="3">
        <dgm:presLayoutVars>
          <dgm:chMax val="1"/>
          <dgm:bulletEnabled/>
        </dgm:presLayoutVars>
      </dgm:prSet>
      <dgm:spPr/>
    </dgm:pt>
    <dgm:pt modelId="{52D303D7-9FE2-44DC-9A9A-3EE7329884AF}" type="pres">
      <dgm:prSet presAssocID="{C4DD3644-AB88-476A-985A-6BD3CB50ADEC}" presName="descendantText" presStyleLbl="alignAccFollowNode1" presStyleIdx="1" presStyleCnt="3">
        <dgm:presLayoutVars>
          <dgm:bulletEnabled/>
        </dgm:presLayoutVars>
      </dgm:prSet>
      <dgm:spPr/>
    </dgm:pt>
    <dgm:pt modelId="{A91F1453-86E2-49A1-968B-2CF5F89526DC}" type="pres">
      <dgm:prSet presAssocID="{CD8F3A9C-E9B3-4881-BAAF-A8FC244E4589}" presName="sp" presStyleCnt="0"/>
      <dgm:spPr/>
    </dgm:pt>
    <dgm:pt modelId="{8EF51ECE-FDFE-4C17-A8FD-3D64E96B236A}" type="pres">
      <dgm:prSet presAssocID="{87163B56-73FA-4E8B-A7DE-F3A9AE1987ED}" presName="linNode" presStyleCnt="0"/>
      <dgm:spPr/>
    </dgm:pt>
    <dgm:pt modelId="{3BE8A1EA-3373-4627-A1CB-C517EDA1A56F}" type="pres">
      <dgm:prSet presAssocID="{87163B56-73FA-4E8B-A7DE-F3A9AE1987ED}" presName="parentText" presStyleLbl="alignNode1" presStyleIdx="2" presStyleCnt="3">
        <dgm:presLayoutVars>
          <dgm:chMax val="1"/>
          <dgm:bulletEnabled/>
        </dgm:presLayoutVars>
      </dgm:prSet>
      <dgm:spPr/>
    </dgm:pt>
    <dgm:pt modelId="{797C62B6-F4A3-4AA0-965D-C0DA34DC0F98}" type="pres">
      <dgm:prSet presAssocID="{87163B56-73FA-4E8B-A7DE-F3A9AE1987ED}" presName="descendantText" presStyleLbl="alignAccFollowNode1" presStyleIdx="2" presStyleCnt="3">
        <dgm:presLayoutVars>
          <dgm:bulletEnabled/>
        </dgm:presLayoutVars>
      </dgm:prSet>
      <dgm:spPr/>
    </dgm:pt>
  </dgm:ptLst>
  <dgm:cxnLst>
    <dgm:cxn modelId="{0BEB0D32-D5FC-4A13-A82D-6B39AF04F5C1}" type="presOf" srcId="{C4DD3644-AB88-476A-985A-6BD3CB50ADEC}" destId="{81FEE711-38FD-440C-9901-588DC6179970}" srcOrd="0" destOrd="0" presId="urn:microsoft.com/office/officeart/2016/7/layout/VerticalSolidActionList"/>
    <dgm:cxn modelId="{3163B33E-268D-413F-B9B8-5C40808FD4F5}" srcId="{670AF2A0-5112-4B40-893A-5EF904C0FD11}" destId="{C4DD3644-AB88-476A-985A-6BD3CB50ADEC}" srcOrd="1" destOrd="0" parTransId="{176E9F31-3B0B-480D-BD74-EAE6605371EA}" sibTransId="{CD8F3A9C-E9B3-4881-BAAF-A8FC244E4589}"/>
    <dgm:cxn modelId="{48979666-E804-45F6-9724-04BD20BDFC0B}" srcId="{87163B56-73FA-4E8B-A7DE-F3A9AE1987ED}" destId="{3ECABB46-3AA9-4B0F-9089-2BD3BEA96F54}" srcOrd="0" destOrd="0" parTransId="{28AAE24B-F595-4D25-9240-62F18A8CA357}" sibTransId="{BC577428-6025-46AE-9D6D-9C770ECC3BF2}"/>
    <dgm:cxn modelId="{C081016B-B479-4DEE-94D7-AE19D96EBDAB}" srcId="{C064A317-95E0-43C0-AF7C-780561954AAC}" destId="{A7FD4D9E-4F83-446A-9D6C-04B162EA1D77}" srcOrd="0" destOrd="0" parTransId="{4C6C3736-0ACD-4D8B-B9E2-EAD730A9E532}" sibTransId="{A249B6A0-D119-449D-B64F-87787EBB8BBF}"/>
    <dgm:cxn modelId="{1E2D8B4B-C8B0-4573-9AFB-403760EFBB8F}" type="presOf" srcId="{670AF2A0-5112-4B40-893A-5EF904C0FD11}" destId="{95DC5188-59B5-4DE8-81BF-4C380F418C72}" srcOrd="0" destOrd="0" presId="urn:microsoft.com/office/officeart/2016/7/layout/VerticalSolidActionList"/>
    <dgm:cxn modelId="{34052F4E-2ECA-4140-B1BC-AC8833966067}" srcId="{670AF2A0-5112-4B40-893A-5EF904C0FD11}" destId="{C064A317-95E0-43C0-AF7C-780561954AAC}" srcOrd="0" destOrd="0" parTransId="{EFEA2CF8-51B2-4F3C-B195-5F009A670CE4}" sibTransId="{255E5EFB-6C4F-47E7-B9CE-F2DDFA5C87A8}"/>
    <dgm:cxn modelId="{5E8DEC74-7BA9-4B06-8631-7F7B53064612}" srcId="{670AF2A0-5112-4B40-893A-5EF904C0FD11}" destId="{87163B56-73FA-4E8B-A7DE-F3A9AE1987ED}" srcOrd="2" destOrd="0" parTransId="{057C13FA-A08F-4048-9656-5F5620B3C32A}" sibTransId="{74F7F341-4326-4AEB-9FCC-08B96FAF44FA}"/>
    <dgm:cxn modelId="{FA068C87-399A-400C-B2FC-825B0F1FB623}" type="presOf" srcId="{A7FD4D9E-4F83-446A-9D6C-04B162EA1D77}" destId="{F77CCA6E-37E0-4CB5-B933-59E65A5958BB}" srcOrd="0" destOrd="0" presId="urn:microsoft.com/office/officeart/2016/7/layout/VerticalSolidActionList"/>
    <dgm:cxn modelId="{8C09D0A9-176F-43E0-9714-DC96DB84E027}" type="presOf" srcId="{3ECABB46-3AA9-4B0F-9089-2BD3BEA96F54}" destId="{797C62B6-F4A3-4AA0-965D-C0DA34DC0F98}" srcOrd="0" destOrd="0" presId="urn:microsoft.com/office/officeart/2016/7/layout/VerticalSolidActionList"/>
    <dgm:cxn modelId="{57C1B2B0-CAA6-49C2-801F-A599733AC372}" type="presOf" srcId="{C064A317-95E0-43C0-AF7C-780561954AAC}" destId="{A8603469-B310-4C56-AFE5-F7CA8A59DE00}" srcOrd="0" destOrd="0" presId="urn:microsoft.com/office/officeart/2016/7/layout/VerticalSolidActionList"/>
    <dgm:cxn modelId="{FB63F9C1-2D43-45E2-A373-A015878C1CBC}" type="presOf" srcId="{69B24D44-9C9B-404E-9766-34D992BDF672}" destId="{52D303D7-9FE2-44DC-9A9A-3EE7329884AF}" srcOrd="0" destOrd="0" presId="urn:microsoft.com/office/officeart/2016/7/layout/VerticalSolidActionList"/>
    <dgm:cxn modelId="{BB52CFC3-05E4-40C5-8444-21422B20B2ED}" srcId="{C4DD3644-AB88-476A-985A-6BD3CB50ADEC}" destId="{69B24D44-9C9B-404E-9766-34D992BDF672}" srcOrd="0" destOrd="0" parTransId="{4D83F261-933E-4919-997D-E5F0423DD835}" sibTransId="{3E634AC8-FB65-4FDB-894E-B8A2538F96C3}"/>
    <dgm:cxn modelId="{76FB6CE3-950B-4BA4-968C-C90D887CD02A}" type="presOf" srcId="{87163B56-73FA-4E8B-A7DE-F3A9AE1987ED}" destId="{3BE8A1EA-3373-4627-A1CB-C517EDA1A56F}" srcOrd="0" destOrd="0" presId="urn:microsoft.com/office/officeart/2016/7/layout/VerticalSolidActionList"/>
    <dgm:cxn modelId="{B17AA131-73D5-4FA8-851A-2CC429D92D8D}" type="presParOf" srcId="{95DC5188-59B5-4DE8-81BF-4C380F418C72}" destId="{69889F2E-76E3-492E-B15E-AEFC97BEC2E2}" srcOrd="0" destOrd="0" presId="urn:microsoft.com/office/officeart/2016/7/layout/VerticalSolidActionList"/>
    <dgm:cxn modelId="{E8AE8DBE-CBBA-4D3F-89F8-D53E39C102C4}" type="presParOf" srcId="{69889F2E-76E3-492E-B15E-AEFC97BEC2E2}" destId="{A8603469-B310-4C56-AFE5-F7CA8A59DE00}" srcOrd="0" destOrd="0" presId="urn:microsoft.com/office/officeart/2016/7/layout/VerticalSolidActionList"/>
    <dgm:cxn modelId="{B8FB8477-50B4-4221-9F69-039813D9FAE9}" type="presParOf" srcId="{69889F2E-76E3-492E-B15E-AEFC97BEC2E2}" destId="{F77CCA6E-37E0-4CB5-B933-59E65A5958BB}" srcOrd="1" destOrd="0" presId="urn:microsoft.com/office/officeart/2016/7/layout/VerticalSolidActionList"/>
    <dgm:cxn modelId="{CCB34429-6033-4047-AD7D-5D972B82649F}" type="presParOf" srcId="{95DC5188-59B5-4DE8-81BF-4C380F418C72}" destId="{40EB8BEE-A311-42EE-9A24-7014E814F045}" srcOrd="1" destOrd="0" presId="urn:microsoft.com/office/officeart/2016/7/layout/VerticalSolidActionList"/>
    <dgm:cxn modelId="{F3D5B6A5-2876-47F6-8BC5-A18968D7E571}" type="presParOf" srcId="{95DC5188-59B5-4DE8-81BF-4C380F418C72}" destId="{E1663231-DE8A-49D6-AEEE-19779FD0A7FD}" srcOrd="2" destOrd="0" presId="urn:microsoft.com/office/officeart/2016/7/layout/VerticalSolidActionList"/>
    <dgm:cxn modelId="{D75912D0-25E4-4F5B-BF05-E89EB6870AC5}" type="presParOf" srcId="{E1663231-DE8A-49D6-AEEE-19779FD0A7FD}" destId="{81FEE711-38FD-440C-9901-588DC6179970}" srcOrd="0" destOrd="0" presId="urn:microsoft.com/office/officeart/2016/7/layout/VerticalSolidActionList"/>
    <dgm:cxn modelId="{3C0CCC58-342A-4280-ACF0-625F1CD346C5}" type="presParOf" srcId="{E1663231-DE8A-49D6-AEEE-19779FD0A7FD}" destId="{52D303D7-9FE2-44DC-9A9A-3EE7329884AF}" srcOrd="1" destOrd="0" presId="urn:microsoft.com/office/officeart/2016/7/layout/VerticalSolidActionList"/>
    <dgm:cxn modelId="{87684E8E-6922-4346-97E9-B9BD6A9484A9}" type="presParOf" srcId="{95DC5188-59B5-4DE8-81BF-4C380F418C72}" destId="{A91F1453-86E2-49A1-968B-2CF5F89526DC}" srcOrd="3" destOrd="0" presId="urn:microsoft.com/office/officeart/2016/7/layout/VerticalSolidActionList"/>
    <dgm:cxn modelId="{4ADCACB7-8F97-4333-ADD8-E8AAD195C713}" type="presParOf" srcId="{95DC5188-59B5-4DE8-81BF-4C380F418C72}" destId="{8EF51ECE-FDFE-4C17-A8FD-3D64E96B236A}" srcOrd="4" destOrd="0" presId="urn:microsoft.com/office/officeart/2016/7/layout/VerticalSolidActionList"/>
    <dgm:cxn modelId="{24208EBE-66A5-46F6-9C21-8DDC396B8D25}" type="presParOf" srcId="{8EF51ECE-FDFE-4C17-A8FD-3D64E96B236A}" destId="{3BE8A1EA-3373-4627-A1CB-C517EDA1A56F}" srcOrd="0" destOrd="0" presId="urn:microsoft.com/office/officeart/2016/7/layout/VerticalSolidActionList"/>
    <dgm:cxn modelId="{04A32070-DBA8-402F-B26F-B44B1DBA3080}" type="presParOf" srcId="{8EF51ECE-FDFE-4C17-A8FD-3D64E96B236A}" destId="{797C62B6-F4A3-4AA0-965D-C0DA34DC0F98}"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BB4B70-EEF1-48EA-A9D0-1506A0BD7E86}"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3062EBD4-1F57-4102-8A6B-F284409C932C}">
      <dgm:prSet/>
      <dgm:spPr/>
      <dgm:t>
        <a:bodyPr/>
        <a:lstStyle/>
        <a:p>
          <a:r>
            <a:rPr lang="en-US" b="0" i="0"/>
            <a:t>Subtract 2 from both sides</a:t>
          </a:r>
          <a:endParaRPr lang="en-US"/>
        </a:p>
      </dgm:t>
    </dgm:pt>
    <dgm:pt modelId="{921788CB-685E-44CD-98D4-E7ADFE663A9D}" type="parTrans" cxnId="{F6AF9A03-C6EC-4696-9DE8-533A771A9490}">
      <dgm:prSet/>
      <dgm:spPr/>
      <dgm:t>
        <a:bodyPr/>
        <a:lstStyle/>
        <a:p>
          <a:endParaRPr lang="en-US"/>
        </a:p>
      </dgm:t>
    </dgm:pt>
    <dgm:pt modelId="{F138DDDA-11AB-4D29-8BCD-5DD7FF52651D}" type="sibTrans" cxnId="{F6AF9A03-C6EC-4696-9DE8-533A771A9490}">
      <dgm:prSet/>
      <dgm:spPr/>
      <dgm:t>
        <a:bodyPr/>
        <a:lstStyle/>
        <a:p>
          <a:endParaRPr lang="en-US"/>
        </a:p>
      </dgm:t>
    </dgm:pt>
    <dgm:pt modelId="{0FA7CDD2-FE68-40D2-B8F4-420DCD977C58}">
      <dgm:prSet/>
      <dgm:spPr/>
      <dgm:t>
        <a:bodyPr/>
        <a:lstStyle/>
        <a:p>
          <a:r>
            <a:rPr lang="en-US" b="0" i="0"/>
            <a:t>a &gt; 5</a:t>
          </a:r>
          <a:endParaRPr lang="en-US"/>
        </a:p>
      </dgm:t>
    </dgm:pt>
    <dgm:pt modelId="{D9512B44-22E7-4586-B956-7055D88013D4}" type="parTrans" cxnId="{058D9B80-DF0A-4EC4-9E4A-FAD4264E36DE}">
      <dgm:prSet/>
      <dgm:spPr/>
      <dgm:t>
        <a:bodyPr/>
        <a:lstStyle/>
        <a:p>
          <a:endParaRPr lang="en-US"/>
        </a:p>
      </dgm:t>
    </dgm:pt>
    <dgm:pt modelId="{539AB654-FCE7-424A-A4D0-1CEF71827171}" type="sibTrans" cxnId="{058D9B80-DF0A-4EC4-9E4A-FAD4264E36DE}">
      <dgm:prSet/>
      <dgm:spPr/>
      <dgm:t>
        <a:bodyPr/>
        <a:lstStyle/>
        <a:p>
          <a:endParaRPr lang="en-US"/>
        </a:p>
      </dgm:t>
    </dgm:pt>
    <dgm:pt modelId="{F42C61C5-1C60-4274-BAAA-9188B125E3E9}" type="pres">
      <dgm:prSet presAssocID="{F9BB4B70-EEF1-48EA-A9D0-1506A0BD7E86}" presName="hierChild1" presStyleCnt="0">
        <dgm:presLayoutVars>
          <dgm:chPref val="1"/>
          <dgm:dir/>
          <dgm:animOne val="branch"/>
          <dgm:animLvl val="lvl"/>
          <dgm:resizeHandles/>
        </dgm:presLayoutVars>
      </dgm:prSet>
      <dgm:spPr/>
    </dgm:pt>
    <dgm:pt modelId="{6DA15754-B6A6-47B7-B47B-AD7109C2B929}" type="pres">
      <dgm:prSet presAssocID="{3062EBD4-1F57-4102-8A6B-F284409C932C}" presName="hierRoot1" presStyleCnt="0"/>
      <dgm:spPr/>
    </dgm:pt>
    <dgm:pt modelId="{6AA30824-A6C4-4294-943F-16DC6C8198CC}" type="pres">
      <dgm:prSet presAssocID="{3062EBD4-1F57-4102-8A6B-F284409C932C}" presName="composite" presStyleCnt="0"/>
      <dgm:spPr/>
    </dgm:pt>
    <dgm:pt modelId="{C50A9AF3-A574-45E3-B616-0B296C8C6E49}" type="pres">
      <dgm:prSet presAssocID="{3062EBD4-1F57-4102-8A6B-F284409C932C}" presName="background" presStyleLbl="node0" presStyleIdx="0" presStyleCnt="2"/>
      <dgm:spPr/>
    </dgm:pt>
    <dgm:pt modelId="{BDE3B270-6E82-4C58-BB08-E944318207D0}" type="pres">
      <dgm:prSet presAssocID="{3062EBD4-1F57-4102-8A6B-F284409C932C}" presName="text" presStyleLbl="fgAcc0" presStyleIdx="0" presStyleCnt="2">
        <dgm:presLayoutVars>
          <dgm:chPref val="3"/>
        </dgm:presLayoutVars>
      </dgm:prSet>
      <dgm:spPr/>
    </dgm:pt>
    <dgm:pt modelId="{CB9276A2-E34C-47DD-BB1D-50233866E19D}" type="pres">
      <dgm:prSet presAssocID="{3062EBD4-1F57-4102-8A6B-F284409C932C}" presName="hierChild2" presStyleCnt="0"/>
      <dgm:spPr/>
    </dgm:pt>
    <dgm:pt modelId="{8CCCBEAC-2976-4D00-9BBA-6510AB766CA5}" type="pres">
      <dgm:prSet presAssocID="{0FA7CDD2-FE68-40D2-B8F4-420DCD977C58}" presName="hierRoot1" presStyleCnt="0"/>
      <dgm:spPr/>
    </dgm:pt>
    <dgm:pt modelId="{369C9EF8-4266-42ED-A291-56E1667C7A2C}" type="pres">
      <dgm:prSet presAssocID="{0FA7CDD2-FE68-40D2-B8F4-420DCD977C58}" presName="composite" presStyleCnt="0"/>
      <dgm:spPr/>
    </dgm:pt>
    <dgm:pt modelId="{FA603C65-7ADC-454E-9C7A-EB3B9B493A32}" type="pres">
      <dgm:prSet presAssocID="{0FA7CDD2-FE68-40D2-B8F4-420DCD977C58}" presName="background" presStyleLbl="node0" presStyleIdx="1" presStyleCnt="2"/>
      <dgm:spPr/>
    </dgm:pt>
    <dgm:pt modelId="{CA9E513C-7B4C-41CD-925C-FBBF7D364A5D}" type="pres">
      <dgm:prSet presAssocID="{0FA7CDD2-FE68-40D2-B8F4-420DCD977C58}" presName="text" presStyleLbl="fgAcc0" presStyleIdx="1" presStyleCnt="2">
        <dgm:presLayoutVars>
          <dgm:chPref val="3"/>
        </dgm:presLayoutVars>
      </dgm:prSet>
      <dgm:spPr/>
    </dgm:pt>
    <dgm:pt modelId="{B6C52D86-5096-48A0-B87A-96612D2B9EEA}" type="pres">
      <dgm:prSet presAssocID="{0FA7CDD2-FE68-40D2-B8F4-420DCD977C58}" presName="hierChild2" presStyleCnt="0"/>
      <dgm:spPr/>
    </dgm:pt>
  </dgm:ptLst>
  <dgm:cxnLst>
    <dgm:cxn modelId="{F6AF9A03-C6EC-4696-9DE8-533A771A9490}" srcId="{F9BB4B70-EEF1-48EA-A9D0-1506A0BD7E86}" destId="{3062EBD4-1F57-4102-8A6B-F284409C932C}" srcOrd="0" destOrd="0" parTransId="{921788CB-685E-44CD-98D4-E7ADFE663A9D}" sibTransId="{F138DDDA-11AB-4D29-8BCD-5DD7FF52651D}"/>
    <dgm:cxn modelId="{058D9B80-DF0A-4EC4-9E4A-FAD4264E36DE}" srcId="{F9BB4B70-EEF1-48EA-A9D0-1506A0BD7E86}" destId="{0FA7CDD2-FE68-40D2-B8F4-420DCD977C58}" srcOrd="1" destOrd="0" parTransId="{D9512B44-22E7-4586-B956-7055D88013D4}" sibTransId="{539AB654-FCE7-424A-A4D0-1CEF71827171}"/>
    <dgm:cxn modelId="{8C8D70B9-73C1-47CA-8D94-854C2D9E8CA6}" type="presOf" srcId="{0FA7CDD2-FE68-40D2-B8F4-420DCD977C58}" destId="{CA9E513C-7B4C-41CD-925C-FBBF7D364A5D}" srcOrd="0" destOrd="0" presId="urn:microsoft.com/office/officeart/2005/8/layout/hierarchy1"/>
    <dgm:cxn modelId="{4AC7F2D1-31FE-476E-8F01-077F00A3570B}" type="presOf" srcId="{F9BB4B70-EEF1-48EA-A9D0-1506A0BD7E86}" destId="{F42C61C5-1C60-4274-BAAA-9188B125E3E9}" srcOrd="0" destOrd="0" presId="urn:microsoft.com/office/officeart/2005/8/layout/hierarchy1"/>
    <dgm:cxn modelId="{14C923DD-BE22-4832-ADF7-062C61734EA9}" type="presOf" srcId="{3062EBD4-1F57-4102-8A6B-F284409C932C}" destId="{BDE3B270-6E82-4C58-BB08-E944318207D0}" srcOrd="0" destOrd="0" presId="urn:microsoft.com/office/officeart/2005/8/layout/hierarchy1"/>
    <dgm:cxn modelId="{C27EFBF4-7986-4E2F-8A2F-CD2F43C084ED}" type="presParOf" srcId="{F42C61C5-1C60-4274-BAAA-9188B125E3E9}" destId="{6DA15754-B6A6-47B7-B47B-AD7109C2B929}" srcOrd="0" destOrd="0" presId="urn:microsoft.com/office/officeart/2005/8/layout/hierarchy1"/>
    <dgm:cxn modelId="{819C5B0B-276A-4D20-986D-B1B89D39EBF9}" type="presParOf" srcId="{6DA15754-B6A6-47B7-B47B-AD7109C2B929}" destId="{6AA30824-A6C4-4294-943F-16DC6C8198CC}" srcOrd="0" destOrd="0" presId="urn:microsoft.com/office/officeart/2005/8/layout/hierarchy1"/>
    <dgm:cxn modelId="{2E339334-184F-42B1-A75D-AD07C7194F3E}" type="presParOf" srcId="{6AA30824-A6C4-4294-943F-16DC6C8198CC}" destId="{C50A9AF3-A574-45E3-B616-0B296C8C6E49}" srcOrd="0" destOrd="0" presId="urn:microsoft.com/office/officeart/2005/8/layout/hierarchy1"/>
    <dgm:cxn modelId="{2FA58E4B-58CB-462B-8A91-780DCB154246}" type="presParOf" srcId="{6AA30824-A6C4-4294-943F-16DC6C8198CC}" destId="{BDE3B270-6E82-4C58-BB08-E944318207D0}" srcOrd="1" destOrd="0" presId="urn:microsoft.com/office/officeart/2005/8/layout/hierarchy1"/>
    <dgm:cxn modelId="{D2E9D249-FAAD-4E8D-9D35-DC9AB67FEFD2}" type="presParOf" srcId="{6DA15754-B6A6-47B7-B47B-AD7109C2B929}" destId="{CB9276A2-E34C-47DD-BB1D-50233866E19D}" srcOrd="1" destOrd="0" presId="urn:microsoft.com/office/officeart/2005/8/layout/hierarchy1"/>
    <dgm:cxn modelId="{FC0D60FB-1118-4C18-8E4F-DE5BF9B38787}" type="presParOf" srcId="{F42C61C5-1C60-4274-BAAA-9188B125E3E9}" destId="{8CCCBEAC-2976-4D00-9BBA-6510AB766CA5}" srcOrd="1" destOrd="0" presId="urn:microsoft.com/office/officeart/2005/8/layout/hierarchy1"/>
    <dgm:cxn modelId="{C6211A41-7974-47D3-914E-235ED470F144}" type="presParOf" srcId="{8CCCBEAC-2976-4D00-9BBA-6510AB766CA5}" destId="{369C9EF8-4266-42ED-A291-56E1667C7A2C}" srcOrd="0" destOrd="0" presId="urn:microsoft.com/office/officeart/2005/8/layout/hierarchy1"/>
    <dgm:cxn modelId="{A2E7B7F4-4910-444E-9EB0-AD7B3A6FBF15}" type="presParOf" srcId="{369C9EF8-4266-42ED-A291-56E1667C7A2C}" destId="{FA603C65-7ADC-454E-9C7A-EB3B9B493A32}" srcOrd="0" destOrd="0" presId="urn:microsoft.com/office/officeart/2005/8/layout/hierarchy1"/>
    <dgm:cxn modelId="{8D0338DE-0E69-42FF-A5ED-F9251127B389}" type="presParOf" srcId="{369C9EF8-4266-42ED-A291-56E1667C7A2C}" destId="{CA9E513C-7B4C-41CD-925C-FBBF7D364A5D}" srcOrd="1" destOrd="0" presId="urn:microsoft.com/office/officeart/2005/8/layout/hierarchy1"/>
    <dgm:cxn modelId="{892E7588-A9B4-4630-AD62-0D2B2266D4FA}" type="presParOf" srcId="{8CCCBEAC-2976-4D00-9BBA-6510AB766CA5}" destId="{B6C52D86-5096-48A0-B87A-96612D2B9EE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841C05-44C0-4F52-85C2-621AFB7C52B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7254CC6-85D0-4328-8362-F24770DE461F}">
      <dgm:prSet/>
      <dgm:spPr/>
      <dgm:t>
        <a:bodyPr/>
        <a:lstStyle/>
        <a:p>
          <a:r>
            <a:rPr lang="en-US"/>
            <a:t>Subtract 10 from both sides</a:t>
          </a:r>
        </a:p>
      </dgm:t>
    </dgm:pt>
    <dgm:pt modelId="{0BCABA95-D785-4349-86E6-C083755EC572}" type="parTrans" cxnId="{07177457-EF34-403C-9559-6F51007EEED9}">
      <dgm:prSet/>
      <dgm:spPr/>
      <dgm:t>
        <a:bodyPr/>
        <a:lstStyle/>
        <a:p>
          <a:endParaRPr lang="en-US"/>
        </a:p>
      </dgm:t>
    </dgm:pt>
    <dgm:pt modelId="{2FB7FD3E-33C2-4754-B685-9C1A23CE5CA4}" type="sibTrans" cxnId="{07177457-EF34-403C-9559-6F51007EEED9}">
      <dgm:prSet/>
      <dgm:spPr/>
      <dgm:t>
        <a:bodyPr/>
        <a:lstStyle/>
        <a:p>
          <a:endParaRPr lang="en-US"/>
        </a:p>
      </dgm:t>
    </dgm:pt>
    <dgm:pt modelId="{BF85871C-7538-4739-BBC2-F5EDB2227E0E}">
      <dgm:prSet/>
      <dgm:spPr/>
      <dgm:t>
        <a:bodyPr/>
        <a:lstStyle/>
        <a:p>
          <a:r>
            <a:rPr lang="en-US"/>
            <a:t>-b &lt; -6</a:t>
          </a:r>
        </a:p>
      </dgm:t>
    </dgm:pt>
    <dgm:pt modelId="{C847D411-D0A8-4029-B2BA-423717A6DDEB}" type="parTrans" cxnId="{684812CE-10F5-4FC6-8E3F-AF138B6348A0}">
      <dgm:prSet/>
      <dgm:spPr/>
      <dgm:t>
        <a:bodyPr/>
        <a:lstStyle/>
        <a:p>
          <a:endParaRPr lang="en-US"/>
        </a:p>
      </dgm:t>
    </dgm:pt>
    <dgm:pt modelId="{5CB72229-8F1E-4AA8-9D9C-A2914C8F7D14}" type="sibTrans" cxnId="{684812CE-10F5-4FC6-8E3F-AF138B6348A0}">
      <dgm:prSet/>
      <dgm:spPr/>
      <dgm:t>
        <a:bodyPr/>
        <a:lstStyle/>
        <a:p>
          <a:endParaRPr lang="en-US"/>
        </a:p>
      </dgm:t>
    </dgm:pt>
    <dgm:pt modelId="{DB57DB09-1399-4755-A193-D7F67F8AFA45}">
      <dgm:prSet/>
      <dgm:spPr/>
      <dgm:t>
        <a:bodyPr/>
        <a:lstStyle/>
        <a:p>
          <a:r>
            <a:rPr lang="en-US"/>
            <a:t>Divide by -1</a:t>
          </a:r>
        </a:p>
      </dgm:t>
    </dgm:pt>
    <dgm:pt modelId="{68708813-5C83-468C-A5E0-B08C7EF76209}" type="parTrans" cxnId="{DE2B203F-CB74-4250-B9FF-660A94264BAC}">
      <dgm:prSet/>
      <dgm:spPr/>
      <dgm:t>
        <a:bodyPr/>
        <a:lstStyle/>
        <a:p>
          <a:endParaRPr lang="en-US"/>
        </a:p>
      </dgm:t>
    </dgm:pt>
    <dgm:pt modelId="{1F01FC1B-258E-42D6-9510-0C3E7CEBA52F}" type="sibTrans" cxnId="{DE2B203F-CB74-4250-B9FF-660A94264BAC}">
      <dgm:prSet/>
      <dgm:spPr/>
      <dgm:t>
        <a:bodyPr/>
        <a:lstStyle/>
        <a:p>
          <a:endParaRPr lang="en-US"/>
        </a:p>
      </dgm:t>
    </dgm:pt>
    <dgm:pt modelId="{2377A0B9-352E-4FE6-A108-B87D820DE966}">
      <dgm:prSet/>
      <dgm:spPr/>
      <dgm:t>
        <a:bodyPr/>
        <a:lstStyle/>
        <a:p>
          <a:r>
            <a:rPr lang="en-US"/>
            <a:t>b &gt; 6</a:t>
          </a:r>
        </a:p>
      </dgm:t>
    </dgm:pt>
    <dgm:pt modelId="{C3BBBE8B-FE6A-4D7A-90CF-5A0F0B2AC269}" type="parTrans" cxnId="{EFAE0002-AC94-4C80-B221-186AB34A08D8}">
      <dgm:prSet/>
      <dgm:spPr/>
      <dgm:t>
        <a:bodyPr/>
        <a:lstStyle/>
        <a:p>
          <a:endParaRPr lang="en-US"/>
        </a:p>
      </dgm:t>
    </dgm:pt>
    <dgm:pt modelId="{524C5892-2E26-4322-9A07-C0AF60204EBA}" type="sibTrans" cxnId="{EFAE0002-AC94-4C80-B221-186AB34A08D8}">
      <dgm:prSet/>
      <dgm:spPr/>
      <dgm:t>
        <a:bodyPr/>
        <a:lstStyle/>
        <a:p>
          <a:endParaRPr lang="en-US"/>
        </a:p>
      </dgm:t>
    </dgm:pt>
    <dgm:pt modelId="{BFCCE06E-A85B-4CD9-AB8E-CF628937D226}" type="pres">
      <dgm:prSet presAssocID="{B1841C05-44C0-4F52-85C2-621AFB7C52BD}" presName="hierChild1" presStyleCnt="0">
        <dgm:presLayoutVars>
          <dgm:chPref val="1"/>
          <dgm:dir/>
          <dgm:animOne val="branch"/>
          <dgm:animLvl val="lvl"/>
          <dgm:resizeHandles/>
        </dgm:presLayoutVars>
      </dgm:prSet>
      <dgm:spPr/>
    </dgm:pt>
    <dgm:pt modelId="{9458D494-146B-4BCE-9891-88110B8CBE7C}" type="pres">
      <dgm:prSet presAssocID="{27254CC6-85D0-4328-8362-F24770DE461F}" presName="hierRoot1" presStyleCnt="0"/>
      <dgm:spPr/>
    </dgm:pt>
    <dgm:pt modelId="{99051BBE-E642-49CA-80B8-2EDA1A35F65C}" type="pres">
      <dgm:prSet presAssocID="{27254CC6-85D0-4328-8362-F24770DE461F}" presName="composite" presStyleCnt="0"/>
      <dgm:spPr/>
    </dgm:pt>
    <dgm:pt modelId="{9503A35A-FD35-4F77-81EA-3E780A88CBC1}" type="pres">
      <dgm:prSet presAssocID="{27254CC6-85D0-4328-8362-F24770DE461F}" presName="background" presStyleLbl="node0" presStyleIdx="0" presStyleCnt="4"/>
      <dgm:spPr/>
    </dgm:pt>
    <dgm:pt modelId="{5A15E8A1-E20B-4B65-B012-7DBC6C103BC3}" type="pres">
      <dgm:prSet presAssocID="{27254CC6-85D0-4328-8362-F24770DE461F}" presName="text" presStyleLbl="fgAcc0" presStyleIdx="0" presStyleCnt="4">
        <dgm:presLayoutVars>
          <dgm:chPref val="3"/>
        </dgm:presLayoutVars>
      </dgm:prSet>
      <dgm:spPr/>
    </dgm:pt>
    <dgm:pt modelId="{EC315470-9F53-4231-978E-71FDFEF29CE7}" type="pres">
      <dgm:prSet presAssocID="{27254CC6-85D0-4328-8362-F24770DE461F}" presName="hierChild2" presStyleCnt="0"/>
      <dgm:spPr/>
    </dgm:pt>
    <dgm:pt modelId="{F6851CC7-976E-4D02-AF13-139F6AAE2572}" type="pres">
      <dgm:prSet presAssocID="{BF85871C-7538-4739-BBC2-F5EDB2227E0E}" presName="hierRoot1" presStyleCnt="0"/>
      <dgm:spPr/>
    </dgm:pt>
    <dgm:pt modelId="{081EC341-DC3C-45D6-B19B-B42AE2693B3C}" type="pres">
      <dgm:prSet presAssocID="{BF85871C-7538-4739-BBC2-F5EDB2227E0E}" presName="composite" presStyleCnt="0"/>
      <dgm:spPr/>
    </dgm:pt>
    <dgm:pt modelId="{A57DADD0-E5B9-4099-8A08-7920748764B5}" type="pres">
      <dgm:prSet presAssocID="{BF85871C-7538-4739-BBC2-F5EDB2227E0E}" presName="background" presStyleLbl="node0" presStyleIdx="1" presStyleCnt="4"/>
      <dgm:spPr/>
    </dgm:pt>
    <dgm:pt modelId="{C613AD0B-08F8-4B44-9AF9-4E660089E7DA}" type="pres">
      <dgm:prSet presAssocID="{BF85871C-7538-4739-BBC2-F5EDB2227E0E}" presName="text" presStyleLbl="fgAcc0" presStyleIdx="1" presStyleCnt="4">
        <dgm:presLayoutVars>
          <dgm:chPref val="3"/>
        </dgm:presLayoutVars>
      </dgm:prSet>
      <dgm:spPr/>
    </dgm:pt>
    <dgm:pt modelId="{F41C3203-7B1C-4782-94BB-0D4FCA4E9396}" type="pres">
      <dgm:prSet presAssocID="{BF85871C-7538-4739-BBC2-F5EDB2227E0E}" presName="hierChild2" presStyleCnt="0"/>
      <dgm:spPr/>
    </dgm:pt>
    <dgm:pt modelId="{A77B565B-D0EB-435B-ABA9-7BCC3A97D853}" type="pres">
      <dgm:prSet presAssocID="{DB57DB09-1399-4755-A193-D7F67F8AFA45}" presName="hierRoot1" presStyleCnt="0"/>
      <dgm:spPr/>
    </dgm:pt>
    <dgm:pt modelId="{4030C99E-DF07-42E0-B723-71F39CB9C74A}" type="pres">
      <dgm:prSet presAssocID="{DB57DB09-1399-4755-A193-D7F67F8AFA45}" presName="composite" presStyleCnt="0"/>
      <dgm:spPr/>
    </dgm:pt>
    <dgm:pt modelId="{F2BB22DB-6E95-4B64-B96E-EAFEA9B7A5B8}" type="pres">
      <dgm:prSet presAssocID="{DB57DB09-1399-4755-A193-D7F67F8AFA45}" presName="background" presStyleLbl="node0" presStyleIdx="2" presStyleCnt="4"/>
      <dgm:spPr/>
    </dgm:pt>
    <dgm:pt modelId="{62ED0A96-548C-4C38-A6CE-B10D38C4BB6D}" type="pres">
      <dgm:prSet presAssocID="{DB57DB09-1399-4755-A193-D7F67F8AFA45}" presName="text" presStyleLbl="fgAcc0" presStyleIdx="2" presStyleCnt="4">
        <dgm:presLayoutVars>
          <dgm:chPref val="3"/>
        </dgm:presLayoutVars>
      </dgm:prSet>
      <dgm:spPr/>
    </dgm:pt>
    <dgm:pt modelId="{C0C5A397-27A7-4223-9A5B-1C5CE9BF60C0}" type="pres">
      <dgm:prSet presAssocID="{DB57DB09-1399-4755-A193-D7F67F8AFA45}" presName="hierChild2" presStyleCnt="0"/>
      <dgm:spPr/>
    </dgm:pt>
    <dgm:pt modelId="{809983FA-7CD3-47D0-A637-F390EF141CDA}" type="pres">
      <dgm:prSet presAssocID="{2377A0B9-352E-4FE6-A108-B87D820DE966}" presName="hierRoot1" presStyleCnt="0"/>
      <dgm:spPr/>
    </dgm:pt>
    <dgm:pt modelId="{69830F8E-1BCD-4662-95AF-01845974E2D4}" type="pres">
      <dgm:prSet presAssocID="{2377A0B9-352E-4FE6-A108-B87D820DE966}" presName="composite" presStyleCnt="0"/>
      <dgm:spPr/>
    </dgm:pt>
    <dgm:pt modelId="{2B12BA6F-9311-4B54-AC21-CBB1F1869469}" type="pres">
      <dgm:prSet presAssocID="{2377A0B9-352E-4FE6-A108-B87D820DE966}" presName="background" presStyleLbl="node0" presStyleIdx="3" presStyleCnt="4"/>
      <dgm:spPr/>
    </dgm:pt>
    <dgm:pt modelId="{159673F4-B32A-494D-B32C-79AE53CEE050}" type="pres">
      <dgm:prSet presAssocID="{2377A0B9-352E-4FE6-A108-B87D820DE966}" presName="text" presStyleLbl="fgAcc0" presStyleIdx="3" presStyleCnt="4">
        <dgm:presLayoutVars>
          <dgm:chPref val="3"/>
        </dgm:presLayoutVars>
      </dgm:prSet>
      <dgm:spPr/>
    </dgm:pt>
    <dgm:pt modelId="{AA80AE51-34BA-488E-947D-D74F59D284EB}" type="pres">
      <dgm:prSet presAssocID="{2377A0B9-352E-4FE6-A108-B87D820DE966}" presName="hierChild2" presStyleCnt="0"/>
      <dgm:spPr/>
    </dgm:pt>
  </dgm:ptLst>
  <dgm:cxnLst>
    <dgm:cxn modelId="{EFAE0002-AC94-4C80-B221-186AB34A08D8}" srcId="{B1841C05-44C0-4F52-85C2-621AFB7C52BD}" destId="{2377A0B9-352E-4FE6-A108-B87D820DE966}" srcOrd="3" destOrd="0" parTransId="{C3BBBE8B-FE6A-4D7A-90CF-5A0F0B2AC269}" sibTransId="{524C5892-2E26-4322-9A07-C0AF60204EBA}"/>
    <dgm:cxn modelId="{DE2B203F-CB74-4250-B9FF-660A94264BAC}" srcId="{B1841C05-44C0-4F52-85C2-621AFB7C52BD}" destId="{DB57DB09-1399-4755-A193-D7F67F8AFA45}" srcOrd="2" destOrd="0" parTransId="{68708813-5C83-468C-A5E0-B08C7EF76209}" sibTransId="{1F01FC1B-258E-42D6-9510-0C3E7CEBA52F}"/>
    <dgm:cxn modelId="{229E9C52-9D35-427A-BDAE-BF3657B6BF68}" type="presOf" srcId="{BF85871C-7538-4739-BBC2-F5EDB2227E0E}" destId="{C613AD0B-08F8-4B44-9AF9-4E660089E7DA}" srcOrd="0" destOrd="0" presId="urn:microsoft.com/office/officeart/2005/8/layout/hierarchy1"/>
    <dgm:cxn modelId="{07177457-EF34-403C-9559-6F51007EEED9}" srcId="{B1841C05-44C0-4F52-85C2-621AFB7C52BD}" destId="{27254CC6-85D0-4328-8362-F24770DE461F}" srcOrd="0" destOrd="0" parTransId="{0BCABA95-D785-4349-86E6-C083755EC572}" sibTransId="{2FB7FD3E-33C2-4754-B685-9C1A23CE5CA4}"/>
    <dgm:cxn modelId="{6EEFCC81-3584-4D49-B0D9-193B5C56B7FC}" type="presOf" srcId="{B1841C05-44C0-4F52-85C2-621AFB7C52BD}" destId="{BFCCE06E-A85B-4CD9-AB8E-CF628937D226}" srcOrd="0" destOrd="0" presId="urn:microsoft.com/office/officeart/2005/8/layout/hierarchy1"/>
    <dgm:cxn modelId="{99717BB8-91F0-424D-BC72-01FC17194C83}" type="presOf" srcId="{DB57DB09-1399-4755-A193-D7F67F8AFA45}" destId="{62ED0A96-548C-4C38-A6CE-B10D38C4BB6D}" srcOrd="0" destOrd="0" presId="urn:microsoft.com/office/officeart/2005/8/layout/hierarchy1"/>
    <dgm:cxn modelId="{9BD132C2-85DD-4DAB-B431-FBF1B99EB05D}" type="presOf" srcId="{27254CC6-85D0-4328-8362-F24770DE461F}" destId="{5A15E8A1-E20B-4B65-B012-7DBC6C103BC3}" srcOrd="0" destOrd="0" presId="urn:microsoft.com/office/officeart/2005/8/layout/hierarchy1"/>
    <dgm:cxn modelId="{684812CE-10F5-4FC6-8E3F-AF138B6348A0}" srcId="{B1841C05-44C0-4F52-85C2-621AFB7C52BD}" destId="{BF85871C-7538-4739-BBC2-F5EDB2227E0E}" srcOrd="1" destOrd="0" parTransId="{C847D411-D0A8-4029-B2BA-423717A6DDEB}" sibTransId="{5CB72229-8F1E-4AA8-9D9C-A2914C8F7D14}"/>
    <dgm:cxn modelId="{0EF4AEE2-A23B-493D-B2C3-CD2D0560A1B9}" type="presOf" srcId="{2377A0B9-352E-4FE6-A108-B87D820DE966}" destId="{159673F4-B32A-494D-B32C-79AE53CEE050}" srcOrd="0" destOrd="0" presId="urn:microsoft.com/office/officeart/2005/8/layout/hierarchy1"/>
    <dgm:cxn modelId="{E2D418C3-71E8-40BE-BF07-7791C013E581}" type="presParOf" srcId="{BFCCE06E-A85B-4CD9-AB8E-CF628937D226}" destId="{9458D494-146B-4BCE-9891-88110B8CBE7C}" srcOrd="0" destOrd="0" presId="urn:microsoft.com/office/officeart/2005/8/layout/hierarchy1"/>
    <dgm:cxn modelId="{D8A495B3-E5A3-443B-9436-789A66FB2F55}" type="presParOf" srcId="{9458D494-146B-4BCE-9891-88110B8CBE7C}" destId="{99051BBE-E642-49CA-80B8-2EDA1A35F65C}" srcOrd="0" destOrd="0" presId="urn:microsoft.com/office/officeart/2005/8/layout/hierarchy1"/>
    <dgm:cxn modelId="{A5E73710-413C-47E6-B9B4-2DCC3A981805}" type="presParOf" srcId="{99051BBE-E642-49CA-80B8-2EDA1A35F65C}" destId="{9503A35A-FD35-4F77-81EA-3E780A88CBC1}" srcOrd="0" destOrd="0" presId="urn:microsoft.com/office/officeart/2005/8/layout/hierarchy1"/>
    <dgm:cxn modelId="{36731C8B-0706-450F-80E3-0C21FF7C79BB}" type="presParOf" srcId="{99051BBE-E642-49CA-80B8-2EDA1A35F65C}" destId="{5A15E8A1-E20B-4B65-B012-7DBC6C103BC3}" srcOrd="1" destOrd="0" presId="urn:microsoft.com/office/officeart/2005/8/layout/hierarchy1"/>
    <dgm:cxn modelId="{F6CD7831-FD37-452E-9768-E7EC3AF08D70}" type="presParOf" srcId="{9458D494-146B-4BCE-9891-88110B8CBE7C}" destId="{EC315470-9F53-4231-978E-71FDFEF29CE7}" srcOrd="1" destOrd="0" presId="urn:microsoft.com/office/officeart/2005/8/layout/hierarchy1"/>
    <dgm:cxn modelId="{7C65B256-96E0-4932-8BA3-7AD2F09B45D3}" type="presParOf" srcId="{BFCCE06E-A85B-4CD9-AB8E-CF628937D226}" destId="{F6851CC7-976E-4D02-AF13-139F6AAE2572}" srcOrd="1" destOrd="0" presId="urn:microsoft.com/office/officeart/2005/8/layout/hierarchy1"/>
    <dgm:cxn modelId="{2D255F89-4C49-4F8D-AEEF-E5DC4162EC81}" type="presParOf" srcId="{F6851CC7-976E-4D02-AF13-139F6AAE2572}" destId="{081EC341-DC3C-45D6-B19B-B42AE2693B3C}" srcOrd="0" destOrd="0" presId="urn:microsoft.com/office/officeart/2005/8/layout/hierarchy1"/>
    <dgm:cxn modelId="{9F5ED9FE-34F1-4789-98EF-7926AD7299AA}" type="presParOf" srcId="{081EC341-DC3C-45D6-B19B-B42AE2693B3C}" destId="{A57DADD0-E5B9-4099-8A08-7920748764B5}" srcOrd="0" destOrd="0" presId="urn:microsoft.com/office/officeart/2005/8/layout/hierarchy1"/>
    <dgm:cxn modelId="{F158045E-626F-4607-83CD-399A3F06F6FD}" type="presParOf" srcId="{081EC341-DC3C-45D6-B19B-B42AE2693B3C}" destId="{C613AD0B-08F8-4B44-9AF9-4E660089E7DA}" srcOrd="1" destOrd="0" presId="urn:microsoft.com/office/officeart/2005/8/layout/hierarchy1"/>
    <dgm:cxn modelId="{FDEEBB7C-40BE-456B-BC4A-DC5BA784DB79}" type="presParOf" srcId="{F6851CC7-976E-4D02-AF13-139F6AAE2572}" destId="{F41C3203-7B1C-4782-94BB-0D4FCA4E9396}" srcOrd="1" destOrd="0" presId="urn:microsoft.com/office/officeart/2005/8/layout/hierarchy1"/>
    <dgm:cxn modelId="{1968C9F6-AC04-42FB-B21D-F3A3A8A71CD1}" type="presParOf" srcId="{BFCCE06E-A85B-4CD9-AB8E-CF628937D226}" destId="{A77B565B-D0EB-435B-ABA9-7BCC3A97D853}" srcOrd="2" destOrd="0" presId="urn:microsoft.com/office/officeart/2005/8/layout/hierarchy1"/>
    <dgm:cxn modelId="{9CCC6DF1-B915-4E20-B543-EAFD89DC861F}" type="presParOf" srcId="{A77B565B-D0EB-435B-ABA9-7BCC3A97D853}" destId="{4030C99E-DF07-42E0-B723-71F39CB9C74A}" srcOrd="0" destOrd="0" presId="urn:microsoft.com/office/officeart/2005/8/layout/hierarchy1"/>
    <dgm:cxn modelId="{DDCF52E2-0F41-4D88-809C-CC2811D65E61}" type="presParOf" srcId="{4030C99E-DF07-42E0-B723-71F39CB9C74A}" destId="{F2BB22DB-6E95-4B64-B96E-EAFEA9B7A5B8}" srcOrd="0" destOrd="0" presId="urn:microsoft.com/office/officeart/2005/8/layout/hierarchy1"/>
    <dgm:cxn modelId="{EB08FCD0-C6C2-487E-9765-D573509FD259}" type="presParOf" srcId="{4030C99E-DF07-42E0-B723-71F39CB9C74A}" destId="{62ED0A96-548C-4C38-A6CE-B10D38C4BB6D}" srcOrd="1" destOrd="0" presId="urn:microsoft.com/office/officeart/2005/8/layout/hierarchy1"/>
    <dgm:cxn modelId="{E0044E63-2F64-4A41-AB33-459C15555BB8}" type="presParOf" srcId="{A77B565B-D0EB-435B-ABA9-7BCC3A97D853}" destId="{C0C5A397-27A7-4223-9A5B-1C5CE9BF60C0}" srcOrd="1" destOrd="0" presId="urn:microsoft.com/office/officeart/2005/8/layout/hierarchy1"/>
    <dgm:cxn modelId="{67C62343-DA2F-43D8-A434-95816FC5F944}" type="presParOf" srcId="{BFCCE06E-A85B-4CD9-AB8E-CF628937D226}" destId="{809983FA-7CD3-47D0-A637-F390EF141CDA}" srcOrd="3" destOrd="0" presId="urn:microsoft.com/office/officeart/2005/8/layout/hierarchy1"/>
    <dgm:cxn modelId="{52C9CF31-7C69-4DC7-9C79-3DD1A7150EBA}" type="presParOf" srcId="{809983FA-7CD3-47D0-A637-F390EF141CDA}" destId="{69830F8E-1BCD-4662-95AF-01845974E2D4}" srcOrd="0" destOrd="0" presId="urn:microsoft.com/office/officeart/2005/8/layout/hierarchy1"/>
    <dgm:cxn modelId="{ABAC1B28-CF7C-4A96-9F93-657336A45A66}" type="presParOf" srcId="{69830F8E-1BCD-4662-95AF-01845974E2D4}" destId="{2B12BA6F-9311-4B54-AC21-CBB1F1869469}" srcOrd="0" destOrd="0" presId="urn:microsoft.com/office/officeart/2005/8/layout/hierarchy1"/>
    <dgm:cxn modelId="{8734842F-8291-47E0-A281-0364491F7140}" type="presParOf" srcId="{69830F8E-1BCD-4662-95AF-01845974E2D4}" destId="{159673F4-B32A-494D-B32C-79AE53CEE050}" srcOrd="1" destOrd="0" presId="urn:microsoft.com/office/officeart/2005/8/layout/hierarchy1"/>
    <dgm:cxn modelId="{B6948068-AAE3-4EA7-BCBE-4737E393E324}" type="presParOf" srcId="{809983FA-7CD3-47D0-A637-F390EF141CDA}" destId="{AA80AE51-34BA-488E-947D-D74F59D284E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C3AA3A-B02E-4B04-B30E-4FDB7CAF983C}" type="doc">
      <dgm:prSet loTypeId="urn:microsoft.com/office/officeart/2005/8/layout/process4" loCatId="process" qsTypeId="urn:microsoft.com/office/officeart/2005/8/quickstyle/simple2" qsCatId="simple" csTypeId="urn:microsoft.com/office/officeart/2005/8/colors/accent3_2" csCatId="accent3"/>
      <dgm:spPr/>
      <dgm:t>
        <a:bodyPr/>
        <a:lstStyle/>
        <a:p>
          <a:endParaRPr lang="en-US"/>
        </a:p>
      </dgm:t>
    </dgm:pt>
    <dgm:pt modelId="{4C715EF7-53ED-46F9-8521-21E013FAFA6D}">
      <dgm:prSet/>
      <dgm:spPr/>
      <dgm:t>
        <a:bodyPr/>
        <a:lstStyle/>
        <a:p>
          <a:r>
            <a:rPr lang="en-US"/>
            <a:t>Inequalities show relationship between two quantities</a:t>
          </a:r>
        </a:p>
      </dgm:t>
    </dgm:pt>
    <dgm:pt modelId="{9B4CD4C5-323B-4B11-B1BA-C375E339EECD}" type="parTrans" cxnId="{B44AAF11-DF1E-40F7-995C-F362A83586F1}">
      <dgm:prSet/>
      <dgm:spPr/>
      <dgm:t>
        <a:bodyPr/>
        <a:lstStyle/>
        <a:p>
          <a:endParaRPr lang="en-US"/>
        </a:p>
      </dgm:t>
    </dgm:pt>
    <dgm:pt modelId="{0C5BCBAC-7BA3-4DE0-9EA6-4D0AB006B2A8}" type="sibTrans" cxnId="{B44AAF11-DF1E-40F7-995C-F362A83586F1}">
      <dgm:prSet/>
      <dgm:spPr/>
      <dgm:t>
        <a:bodyPr/>
        <a:lstStyle/>
        <a:p>
          <a:endParaRPr lang="en-US"/>
        </a:p>
      </dgm:t>
    </dgm:pt>
    <dgm:pt modelId="{F2D025C0-C49A-49AB-95B3-18785A8DCB11}">
      <dgm:prSet/>
      <dgm:spPr/>
      <dgm:t>
        <a:bodyPr/>
        <a:lstStyle/>
        <a:p>
          <a:r>
            <a:rPr lang="en-US"/>
            <a:t>Add or subtract the same number from both sides</a:t>
          </a:r>
        </a:p>
      </dgm:t>
    </dgm:pt>
    <dgm:pt modelId="{0BABAF9A-158A-4114-965F-A42B36ADD76F}" type="parTrans" cxnId="{79FC05A4-F3E0-4805-8F61-1E7F059234DE}">
      <dgm:prSet/>
      <dgm:spPr/>
      <dgm:t>
        <a:bodyPr/>
        <a:lstStyle/>
        <a:p>
          <a:endParaRPr lang="en-US"/>
        </a:p>
      </dgm:t>
    </dgm:pt>
    <dgm:pt modelId="{0CB9BA87-9CCF-43B1-88B2-2BA41BF0EB08}" type="sibTrans" cxnId="{79FC05A4-F3E0-4805-8F61-1E7F059234DE}">
      <dgm:prSet/>
      <dgm:spPr/>
      <dgm:t>
        <a:bodyPr/>
        <a:lstStyle/>
        <a:p>
          <a:endParaRPr lang="en-US"/>
        </a:p>
      </dgm:t>
    </dgm:pt>
    <dgm:pt modelId="{320BFCCE-565A-489D-8814-053ECB2014D4}">
      <dgm:prSet/>
      <dgm:spPr/>
      <dgm:t>
        <a:bodyPr/>
        <a:lstStyle/>
        <a:p>
          <a:r>
            <a:rPr lang="en-US"/>
            <a:t>Check your answer</a:t>
          </a:r>
        </a:p>
      </dgm:t>
    </dgm:pt>
    <dgm:pt modelId="{A13868B2-A699-41E1-933E-42DC5E2ECD04}" type="parTrans" cxnId="{2C4767C3-8987-4772-843E-89948F109444}">
      <dgm:prSet/>
      <dgm:spPr/>
      <dgm:t>
        <a:bodyPr/>
        <a:lstStyle/>
        <a:p>
          <a:endParaRPr lang="en-US"/>
        </a:p>
      </dgm:t>
    </dgm:pt>
    <dgm:pt modelId="{47853755-BD8B-490D-9268-FBD652C996E3}" type="sibTrans" cxnId="{2C4767C3-8987-4772-843E-89948F109444}">
      <dgm:prSet/>
      <dgm:spPr/>
      <dgm:t>
        <a:bodyPr/>
        <a:lstStyle/>
        <a:p>
          <a:endParaRPr lang="en-US"/>
        </a:p>
      </dgm:t>
    </dgm:pt>
    <dgm:pt modelId="{D97A77A2-A32D-4952-AF69-23D6D6548C7C}" type="pres">
      <dgm:prSet presAssocID="{12C3AA3A-B02E-4B04-B30E-4FDB7CAF983C}" presName="Name0" presStyleCnt="0">
        <dgm:presLayoutVars>
          <dgm:dir/>
          <dgm:animLvl val="lvl"/>
          <dgm:resizeHandles val="exact"/>
        </dgm:presLayoutVars>
      </dgm:prSet>
      <dgm:spPr/>
    </dgm:pt>
    <dgm:pt modelId="{01E79B00-0D53-4279-9B8B-DAA4CC027278}" type="pres">
      <dgm:prSet presAssocID="{320BFCCE-565A-489D-8814-053ECB2014D4}" presName="boxAndChildren" presStyleCnt="0"/>
      <dgm:spPr/>
    </dgm:pt>
    <dgm:pt modelId="{F78F6A8C-214F-4D8A-B492-F52D64E17A8C}" type="pres">
      <dgm:prSet presAssocID="{320BFCCE-565A-489D-8814-053ECB2014D4}" presName="parentTextBox" presStyleLbl="node1" presStyleIdx="0" presStyleCnt="3"/>
      <dgm:spPr/>
    </dgm:pt>
    <dgm:pt modelId="{1EAEA3B9-49BA-47B0-BC61-A72E1E12CB13}" type="pres">
      <dgm:prSet presAssocID="{0CB9BA87-9CCF-43B1-88B2-2BA41BF0EB08}" presName="sp" presStyleCnt="0"/>
      <dgm:spPr/>
    </dgm:pt>
    <dgm:pt modelId="{021136C9-1D10-41F1-AE8A-020A0AADC901}" type="pres">
      <dgm:prSet presAssocID="{F2D025C0-C49A-49AB-95B3-18785A8DCB11}" presName="arrowAndChildren" presStyleCnt="0"/>
      <dgm:spPr/>
    </dgm:pt>
    <dgm:pt modelId="{EB030FB4-B04E-4DA4-B9D9-63DCA384572A}" type="pres">
      <dgm:prSet presAssocID="{F2D025C0-C49A-49AB-95B3-18785A8DCB11}" presName="parentTextArrow" presStyleLbl="node1" presStyleIdx="1" presStyleCnt="3"/>
      <dgm:spPr/>
    </dgm:pt>
    <dgm:pt modelId="{BD9B3ADF-8DC5-4B87-A442-605858CFFD29}" type="pres">
      <dgm:prSet presAssocID="{0C5BCBAC-7BA3-4DE0-9EA6-4D0AB006B2A8}" presName="sp" presStyleCnt="0"/>
      <dgm:spPr/>
    </dgm:pt>
    <dgm:pt modelId="{87108ADC-AF54-4AD2-8398-FB5A2D20049D}" type="pres">
      <dgm:prSet presAssocID="{4C715EF7-53ED-46F9-8521-21E013FAFA6D}" presName="arrowAndChildren" presStyleCnt="0"/>
      <dgm:spPr/>
    </dgm:pt>
    <dgm:pt modelId="{9F5039D6-D9BA-4BDD-B3EA-94BCEF3A2E6B}" type="pres">
      <dgm:prSet presAssocID="{4C715EF7-53ED-46F9-8521-21E013FAFA6D}" presName="parentTextArrow" presStyleLbl="node1" presStyleIdx="2" presStyleCnt="3"/>
      <dgm:spPr/>
    </dgm:pt>
  </dgm:ptLst>
  <dgm:cxnLst>
    <dgm:cxn modelId="{67172107-0EE9-4B7F-B57F-567F3E10F014}" type="presOf" srcId="{F2D025C0-C49A-49AB-95B3-18785A8DCB11}" destId="{EB030FB4-B04E-4DA4-B9D9-63DCA384572A}" srcOrd="0" destOrd="0" presId="urn:microsoft.com/office/officeart/2005/8/layout/process4"/>
    <dgm:cxn modelId="{B44AAF11-DF1E-40F7-995C-F362A83586F1}" srcId="{12C3AA3A-B02E-4B04-B30E-4FDB7CAF983C}" destId="{4C715EF7-53ED-46F9-8521-21E013FAFA6D}" srcOrd="0" destOrd="0" parTransId="{9B4CD4C5-323B-4B11-B1BA-C375E339EECD}" sibTransId="{0C5BCBAC-7BA3-4DE0-9EA6-4D0AB006B2A8}"/>
    <dgm:cxn modelId="{321D4587-04F1-410E-AEC5-31C5DF8D59E3}" type="presOf" srcId="{320BFCCE-565A-489D-8814-053ECB2014D4}" destId="{F78F6A8C-214F-4D8A-B492-F52D64E17A8C}" srcOrd="0" destOrd="0" presId="urn:microsoft.com/office/officeart/2005/8/layout/process4"/>
    <dgm:cxn modelId="{79FC05A4-F3E0-4805-8F61-1E7F059234DE}" srcId="{12C3AA3A-B02E-4B04-B30E-4FDB7CAF983C}" destId="{F2D025C0-C49A-49AB-95B3-18785A8DCB11}" srcOrd="1" destOrd="0" parTransId="{0BABAF9A-158A-4114-965F-A42B36ADD76F}" sibTransId="{0CB9BA87-9CCF-43B1-88B2-2BA41BF0EB08}"/>
    <dgm:cxn modelId="{8152C2BD-13EE-4514-92B9-F57DA850883F}" type="presOf" srcId="{12C3AA3A-B02E-4B04-B30E-4FDB7CAF983C}" destId="{D97A77A2-A32D-4952-AF69-23D6D6548C7C}" srcOrd="0" destOrd="0" presId="urn:microsoft.com/office/officeart/2005/8/layout/process4"/>
    <dgm:cxn modelId="{2C4767C3-8987-4772-843E-89948F109444}" srcId="{12C3AA3A-B02E-4B04-B30E-4FDB7CAF983C}" destId="{320BFCCE-565A-489D-8814-053ECB2014D4}" srcOrd="2" destOrd="0" parTransId="{A13868B2-A699-41E1-933E-42DC5E2ECD04}" sibTransId="{47853755-BD8B-490D-9268-FBD652C996E3}"/>
    <dgm:cxn modelId="{625F08CA-8E78-4B61-9081-4D874AD69121}" type="presOf" srcId="{4C715EF7-53ED-46F9-8521-21E013FAFA6D}" destId="{9F5039D6-D9BA-4BDD-B3EA-94BCEF3A2E6B}" srcOrd="0" destOrd="0" presId="urn:microsoft.com/office/officeart/2005/8/layout/process4"/>
    <dgm:cxn modelId="{9A65A297-4960-4F94-A722-BE21F4B11C59}" type="presParOf" srcId="{D97A77A2-A32D-4952-AF69-23D6D6548C7C}" destId="{01E79B00-0D53-4279-9B8B-DAA4CC027278}" srcOrd="0" destOrd="0" presId="urn:microsoft.com/office/officeart/2005/8/layout/process4"/>
    <dgm:cxn modelId="{6324C500-684F-4432-B917-DFFC0231DC88}" type="presParOf" srcId="{01E79B00-0D53-4279-9B8B-DAA4CC027278}" destId="{F78F6A8C-214F-4D8A-B492-F52D64E17A8C}" srcOrd="0" destOrd="0" presId="urn:microsoft.com/office/officeart/2005/8/layout/process4"/>
    <dgm:cxn modelId="{39F2AC36-D1B1-4300-8DC4-AED9C7755B2B}" type="presParOf" srcId="{D97A77A2-A32D-4952-AF69-23D6D6548C7C}" destId="{1EAEA3B9-49BA-47B0-BC61-A72E1E12CB13}" srcOrd="1" destOrd="0" presId="urn:microsoft.com/office/officeart/2005/8/layout/process4"/>
    <dgm:cxn modelId="{D65C7D4C-BC08-4898-BC2B-C356C61DE5B8}" type="presParOf" srcId="{D97A77A2-A32D-4952-AF69-23D6D6548C7C}" destId="{021136C9-1D10-41F1-AE8A-020A0AADC901}" srcOrd="2" destOrd="0" presId="urn:microsoft.com/office/officeart/2005/8/layout/process4"/>
    <dgm:cxn modelId="{6B54D8E1-DD82-4C87-9598-D801E3B8E90E}" type="presParOf" srcId="{021136C9-1D10-41F1-AE8A-020A0AADC901}" destId="{EB030FB4-B04E-4DA4-B9D9-63DCA384572A}" srcOrd="0" destOrd="0" presId="urn:microsoft.com/office/officeart/2005/8/layout/process4"/>
    <dgm:cxn modelId="{E68AE59A-0D48-4BF4-B9E8-0A84C53253CE}" type="presParOf" srcId="{D97A77A2-A32D-4952-AF69-23D6D6548C7C}" destId="{BD9B3ADF-8DC5-4B87-A442-605858CFFD29}" srcOrd="3" destOrd="0" presId="urn:microsoft.com/office/officeart/2005/8/layout/process4"/>
    <dgm:cxn modelId="{54E2B493-B7BA-421E-A0C2-0A878C48AA8E}" type="presParOf" srcId="{D97A77A2-A32D-4952-AF69-23D6D6548C7C}" destId="{87108ADC-AF54-4AD2-8398-FB5A2D20049D}" srcOrd="4" destOrd="0" presId="urn:microsoft.com/office/officeart/2005/8/layout/process4"/>
    <dgm:cxn modelId="{0FC742E1-30B6-48E4-A17E-E067D197491D}" type="presParOf" srcId="{87108ADC-AF54-4AD2-8398-FB5A2D20049D}" destId="{9F5039D6-D9BA-4BDD-B3EA-94BCEF3A2E6B}"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BAD89-91E6-4F45-8FD6-AA45280B0CAA}">
      <dsp:nvSpPr>
        <dsp:cNvPr id="0" name=""/>
        <dsp:cNvSpPr/>
      </dsp:nvSpPr>
      <dsp:spPr>
        <a:xfrm>
          <a:off x="3364992" y="1959"/>
          <a:ext cx="3785616" cy="129341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0" i="0" kern="1200" dirty="0"/>
            <a:t>5 + x &gt; 9</a:t>
          </a:r>
          <a:endParaRPr lang="en-US" sz="3600" kern="1200" dirty="0"/>
        </a:p>
      </dsp:txBody>
      <dsp:txXfrm>
        <a:off x="3428131" y="65098"/>
        <a:ext cx="3659338" cy="1167133"/>
      </dsp:txXfrm>
    </dsp:sp>
    <dsp:sp modelId="{3B37B106-0546-4576-B93E-30BCE285D318}">
      <dsp:nvSpPr>
        <dsp:cNvPr id="0" name=""/>
        <dsp:cNvSpPr/>
      </dsp:nvSpPr>
      <dsp:spPr>
        <a:xfrm>
          <a:off x="3364992" y="1360042"/>
          <a:ext cx="3785616" cy="129341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0" i="0" kern="1200"/>
            <a:t>Subtract 5 from both sides</a:t>
          </a:r>
          <a:endParaRPr lang="en-US" sz="3600" kern="1200"/>
        </a:p>
      </dsp:txBody>
      <dsp:txXfrm>
        <a:off x="3428131" y="1423181"/>
        <a:ext cx="3659338" cy="1167133"/>
      </dsp:txXfrm>
    </dsp:sp>
    <dsp:sp modelId="{4F6271F3-E658-4F3C-87F5-B51497A53FBE}">
      <dsp:nvSpPr>
        <dsp:cNvPr id="0" name=""/>
        <dsp:cNvSpPr/>
      </dsp:nvSpPr>
      <dsp:spPr>
        <a:xfrm>
          <a:off x="3364992" y="2718124"/>
          <a:ext cx="3785616" cy="129341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0" i="0" kern="1200"/>
            <a:t>x &gt; 4</a:t>
          </a:r>
          <a:endParaRPr lang="en-US" sz="3600" kern="1200"/>
        </a:p>
      </dsp:txBody>
      <dsp:txXfrm>
        <a:off x="3428131" y="2781263"/>
        <a:ext cx="3659338" cy="1167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35725-3009-4F79-BC7F-09A9EFD7E14F}">
      <dsp:nvSpPr>
        <dsp:cNvPr id="0" name=""/>
        <dsp:cNvSpPr/>
      </dsp:nvSpPr>
      <dsp:spPr>
        <a:xfrm>
          <a:off x="1081557" y="870"/>
          <a:ext cx="3085964" cy="185157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kern="1200" dirty="0"/>
            <a:t>Subtract 12 from both sides</a:t>
          </a:r>
          <a:endParaRPr lang="en-US" sz="3700" kern="1200" dirty="0"/>
        </a:p>
      </dsp:txBody>
      <dsp:txXfrm>
        <a:off x="1081557" y="870"/>
        <a:ext cx="3085964" cy="1851578"/>
      </dsp:txXfrm>
    </dsp:sp>
    <dsp:sp modelId="{AC43B57D-85D7-48BA-A0CE-D202666AFC87}">
      <dsp:nvSpPr>
        <dsp:cNvPr id="0" name=""/>
        <dsp:cNvSpPr/>
      </dsp:nvSpPr>
      <dsp:spPr>
        <a:xfrm>
          <a:off x="4476118" y="870"/>
          <a:ext cx="3085964" cy="185157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kern="1200" dirty="0"/>
            <a:t>-y &lt; -4</a:t>
          </a:r>
          <a:endParaRPr lang="en-US" sz="3700" kern="1200" dirty="0"/>
        </a:p>
      </dsp:txBody>
      <dsp:txXfrm>
        <a:off x="4476118" y="870"/>
        <a:ext cx="3085964" cy="1851578"/>
      </dsp:txXfrm>
    </dsp:sp>
    <dsp:sp modelId="{9D0BE712-9AC9-4E86-AD3A-9820AF0D6EC9}">
      <dsp:nvSpPr>
        <dsp:cNvPr id="0" name=""/>
        <dsp:cNvSpPr/>
      </dsp:nvSpPr>
      <dsp:spPr>
        <a:xfrm>
          <a:off x="7870679" y="870"/>
          <a:ext cx="3085964" cy="185157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kern="1200"/>
            <a:t>Divide by -1</a:t>
          </a:r>
          <a:endParaRPr lang="en-US" sz="3700" kern="1200"/>
        </a:p>
      </dsp:txBody>
      <dsp:txXfrm>
        <a:off x="7870679" y="870"/>
        <a:ext cx="3085964" cy="1851578"/>
      </dsp:txXfrm>
    </dsp:sp>
    <dsp:sp modelId="{99B8D4E6-9DAF-457C-ABEE-3E0080CA93CB}">
      <dsp:nvSpPr>
        <dsp:cNvPr id="0" name=""/>
        <dsp:cNvSpPr/>
      </dsp:nvSpPr>
      <dsp:spPr>
        <a:xfrm>
          <a:off x="4476118" y="2161046"/>
          <a:ext cx="3085964" cy="185157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kern="1200" dirty="0"/>
            <a:t>y &gt; 4</a:t>
          </a:r>
          <a:endParaRPr lang="en-US" sz="3700" kern="1200" dirty="0"/>
        </a:p>
      </dsp:txBody>
      <dsp:txXfrm>
        <a:off x="4476118" y="2161046"/>
        <a:ext cx="3085964" cy="1851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39575-5D78-4A06-8C01-AEDDA7541B76}">
      <dsp:nvSpPr>
        <dsp:cNvPr id="0" name=""/>
        <dsp:cNvSpPr/>
      </dsp:nvSpPr>
      <dsp:spPr>
        <a:xfrm>
          <a:off x="2103120" y="1254"/>
          <a:ext cx="8412480" cy="12855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26536" rIns="163225" bIns="326536" numCol="1" spcCol="1270" anchor="ctr" anchorCtr="0">
          <a:noAutofit/>
        </a:bodyPr>
        <a:lstStyle/>
        <a:p>
          <a:pPr marL="0" lvl="0" indent="0" algn="l" defTabSz="1066800">
            <a:lnSpc>
              <a:spcPct val="90000"/>
            </a:lnSpc>
            <a:spcBef>
              <a:spcPct val="0"/>
            </a:spcBef>
            <a:spcAft>
              <a:spcPct val="35000"/>
            </a:spcAft>
            <a:buNone/>
          </a:pPr>
          <a:r>
            <a:rPr lang="en-US" sz="2400" kern="1200"/>
            <a:t>Solve the given inequalities</a:t>
          </a:r>
        </a:p>
      </dsp:txBody>
      <dsp:txXfrm>
        <a:off x="2103120" y="1254"/>
        <a:ext cx="8412480" cy="1285572"/>
      </dsp:txXfrm>
    </dsp:sp>
    <dsp:sp modelId="{216C46ED-6B6D-46FF-9473-0D481EF8BDA2}">
      <dsp:nvSpPr>
        <dsp:cNvPr id="0" name=""/>
        <dsp:cNvSpPr/>
      </dsp:nvSpPr>
      <dsp:spPr>
        <a:xfrm>
          <a:off x="0" y="1254"/>
          <a:ext cx="2103120" cy="12855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26986" rIns="111290" bIns="126986" numCol="1" spcCol="1270" anchor="ctr" anchorCtr="0">
          <a:noAutofit/>
        </a:bodyPr>
        <a:lstStyle/>
        <a:p>
          <a:pPr marL="0" lvl="0" indent="0" algn="ctr" defTabSz="1244600">
            <a:lnSpc>
              <a:spcPct val="90000"/>
            </a:lnSpc>
            <a:spcBef>
              <a:spcPct val="0"/>
            </a:spcBef>
            <a:spcAft>
              <a:spcPct val="35000"/>
            </a:spcAft>
            <a:buNone/>
          </a:pPr>
          <a:r>
            <a:rPr lang="en-US" sz="2800" kern="1200"/>
            <a:t>Solve</a:t>
          </a:r>
        </a:p>
      </dsp:txBody>
      <dsp:txXfrm>
        <a:off x="0" y="1254"/>
        <a:ext cx="2103120" cy="1285572"/>
      </dsp:txXfrm>
    </dsp:sp>
    <dsp:sp modelId="{D284A572-1121-43C2-8969-4B518A0EB83D}">
      <dsp:nvSpPr>
        <dsp:cNvPr id="0" name=""/>
        <dsp:cNvSpPr/>
      </dsp:nvSpPr>
      <dsp:spPr>
        <a:xfrm>
          <a:off x="2103120" y="1363961"/>
          <a:ext cx="8412480" cy="12855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26536" rIns="163225" bIns="326536" numCol="1" spcCol="1270" anchor="ctr" anchorCtr="0">
          <a:noAutofit/>
        </a:bodyPr>
        <a:lstStyle/>
        <a:p>
          <a:pPr marL="0" lvl="0" indent="0" algn="l" defTabSz="1066800">
            <a:lnSpc>
              <a:spcPct val="90000"/>
            </a:lnSpc>
            <a:spcBef>
              <a:spcPct val="0"/>
            </a:spcBef>
            <a:spcAft>
              <a:spcPct val="35000"/>
            </a:spcAft>
            <a:buNone/>
          </a:pPr>
          <a:r>
            <a:rPr lang="en-US" sz="2400" kern="1200"/>
            <a:t>Check your answer</a:t>
          </a:r>
        </a:p>
      </dsp:txBody>
      <dsp:txXfrm>
        <a:off x="2103120" y="1363961"/>
        <a:ext cx="8412480" cy="1285572"/>
      </dsp:txXfrm>
    </dsp:sp>
    <dsp:sp modelId="{562CD735-5C76-420F-B21D-E73932BCF3A1}">
      <dsp:nvSpPr>
        <dsp:cNvPr id="0" name=""/>
        <dsp:cNvSpPr/>
      </dsp:nvSpPr>
      <dsp:spPr>
        <a:xfrm>
          <a:off x="0" y="1363961"/>
          <a:ext cx="2103120" cy="12855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26986" rIns="111290" bIns="126986" numCol="1" spcCol="1270" anchor="ctr" anchorCtr="0">
          <a:noAutofit/>
        </a:bodyPr>
        <a:lstStyle/>
        <a:p>
          <a:pPr marL="0" lvl="0" indent="0" algn="ctr" defTabSz="1244600">
            <a:lnSpc>
              <a:spcPct val="90000"/>
            </a:lnSpc>
            <a:spcBef>
              <a:spcPct val="0"/>
            </a:spcBef>
            <a:spcAft>
              <a:spcPct val="35000"/>
            </a:spcAft>
            <a:buNone/>
          </a:pPr>
          <a:r>
            <a:rPr lang="en-US" sz="2800" kern="1200"/>
            <a:t>Check</a:t>
          </a:r>
        </a:p>
      </dsp:txBody>
      <dsp:txXfrm>
        <a:off x="0" y="1363961"/>
        <a:ext cx="2103120" cy="1285572"/>
      </dsp:txXfrm>
    </dsp:sp>
    <dsp:sp modelId="{A96964AD-D681-475F-B89C-D84E8FC8229C}">
      <dsp:nvSpPr>
        <dsp:cNvPr id="0" name=""/>
        <dsp:cNvSpPr/>
      </dsp:nvSpPr>
      <dsp:spPr>
        <a:xfrm>
          <a:off x="2103120" y="2726668"/>
          <a:ext cx="8412480" cy="12855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26536" rIns="163225" bIns="326536" numCol="1" spcCol="1270" anchor="ctr" anchorCtr="0">
          <a:noAutofit/>
        </a:bodyPr>
        <a:lstStyle/>
        <a:p>
          <a:pPr marL="0" lvl="0" indent="0" algn="l" defTabSz="1066800">
            <a:lnSpc>
              <a:spcPct val="90000"/>
            </a:lnSpc>
            <a:spcBef>
              <a:spcPct val="0"/>
            </a:spcBef>
            <a:spcAft>
              <a:spcPct val="35000"/>
            </a:spcAft>
            <a:buNone/>
          </a:pPr>
          <a:r>
            <a:rPr lang="en-US" sz="2400" kern="1200"/>
            <a:t>Use the previous examples as a guide</a:t>
          </a:r>
        </a:p>
      </dsp:txBody>
      <dsp:txXfrm>
        <a:off x="2103120" y="2726668"/>
        <a:ext cx="8412480" cy="1285572"/>
      </dsp:txXfrm>
    </dsp:sp>
    <dsp:sp modelId="{8BC5E2DC-88CC-42A2-910F-77E4A9230656}">
      <dsp:nvSpPr>
        <dsp:cNvPr id="0" name=""/>
        <dsp:cNvSpPr/>
      </dsp:nvSpPr>
      <dsp:spPr>
        <a:xfrm>
          <a:off x="0" y="2726668"/>
          <a:ext cx="2103120" cy="12855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26986" rIns="111290" bIns="126986" numCol="1" spcCol="1270" anchor="ctr" anchorCtr="0">
          <a:noAutofit/>
        </a:bodyPr>
        <a:lstStyle/>
        <a:p>
          <a:pPr marL="0" lvl="0" indent="0" algn="ctr" defTabSz="1244600">
            <a:lnSpc>
              <a:spcPct val="90000"/>
            </a:lnSpc>
            <a:spcBef>
              <a:spcPct val="0"/>
            </a:spcBef>
            <a:spcAft>
              <a:spcPct val="35000"/>
            </a:spcAft>
            <a:buNone/>
          </a:pPr>
          <a:r>
            <a:rPr lang="en-US" sz="2800" kern="1200"/>
            <a:t>Use</a:t>
          </a:r>
        </a:p>
      </dsp:txBody>
      <dsp:txXfrm>
        <a:off x="0" y="2726668"/>
        <a:ext cx="2103120" cy="12855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40409-D76C-4D06-9DCA-40A9BCE81A74}">
      <dsp:nvSpPr>
        <dsp:cNvPr id="0" name=""/>
        <dsp:cNvSpPr/>
      </dsp:nvSpPr>
      <dsp:spPr>
        <a:xfrm>
          <a:off x="0" y="0"/>
          <a:ext cx="8938260" cy="12040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Inequalities show relationship between two quantities</a:t>
          </a:r>
        </a:p>
      </dsp:txBody>
      <dsp:txXfrm>
        <a:off x="35265" y="35265"/>
        <a:ext cx="7638998" cy="1133518"/>
      </dsp:txXfrm>
    </dsp:sp>
    <dsp:sp modelId="{AD8F576E-33BF-45EE-83BC-8BEA10BA8746}">
      <dsp:nvSpPr>
        <dsp:cNvPr id="0" name=""/>
        <dsp:cNvSpPr/>
      </dsp:nvSpPr>
      <dsp:spPr>
        <a:xfrm>
          <a:off x="788669" y="1404723"/>
          <a:ext cx="8938260" cy="12040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Solve inequality by finding value that makes it true</a:t>
          </a:r>
        </a:p>
      </dsp:txBody>
      <dsp:txXfrm>
        <a:off x="823934" y="1439988"/>
        <a:ext cx="7296428" cy="1133518"/>
      </dsp:txXfrm>
    </dsp:sp>
    <dsp:sp modelId="{9D5869F8-D661-498E-AA68-0C47D0059076}">
      <dsp:nvSpPr>
        <dsp:cNvPr id="0" name=""/>
        <dsp:cNvSpPr/>
      </dsp:nvSpPr>
      <dsp:spPr>
        <a:xfrm>
          <a:off x="1577339" y="2809447"/>
          <a:ext cx="8938260" cy="12040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Add or subtract same number from both sides</a:t>
          </a:r>
        </a:p>
      </dsp:txBody>
      <dsp:txXfrm>
        <a:off x="1612604" y="2844712"/>
        <a:ext cx="7296428" cy="1133518"/>
      </dsp:txXfrm>
    </dsp:sp>
    <dsp:sp modelId="{5E0411B6-C4BB-452A-BE64-7754E4DB1F96}">
      <dsp:nvSpPr>
        <dsp:cNvPr id="0" name=""/>
        <dsp:cNvSpPr/>
      </dsp:nvSpPr>
      <dsp:spPr>
        <a:xfrm>
          <a:off x="8155628" y="913070"/>
          <a:ext cx="782631" cy="78263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331720" y="913070"/>
        <a:ext cx="430447" cy="588930"/>
      </dsp:txXfrm>
    </dsp:sp>
    <dsp:sp modelId="{965F4FC2-9900-46AE-906D-818BCAD88E04}">
      <dsp:nvSpPr>
        <dsp:cNvPr id="0" name=""/>
        <dsp:cNvSpPr/>
      </dsp:nvSpPr>
      <dsp:spPr>
        <a:xfrm>
          <a:off x="8944298" y="2309766"/>
          <a:ext cx="782631" cy="78263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9120390" y="2309766"/>
        <a:ext cx="430447" cy="588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CCA6E-37E0-4CB5-B933-59E65A5958BB}">
      <dsp:nvSpPr>
        <dsp:cNvPr id="0" name=""/>
        <dsp:cNvSpPr/>
      </dsp:nvSpPr>
      <dsp:spPr>
        <a:xfrm>
          <a:off x="2103120" y="1254"/>
          <a:ext cx="8412480" cy="12855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26536" rIns="163225" bIns="326536" numCol="1" spcCol="1270" anchor="ctr" anchorCtr="0">
          <a:noAutofit/>
        </a:bodyPr>
        <a:lstStyle/>
        <a:p>
          <a:pPr marL="0" lvl="0" indent="0" algn="l" defTabSz="1066800">
            <a:lnSpc>
              <a:spcPct val="90000"/>
            </a:lnSpc>
            <a:spcBef>
              <a:spcPct val="0"/>
            </a:spcBef>
            <a:spcAft>
              <a:spcPct val="35000"/>
            </a:spcAft>
            <a:buNone/>
          </a:pPr>
          <a:r>
            <a:rPr lang="en-US" sz="2400" kern="1200"/>
            <a:t>Solve the given inequalities</a:t>
          </a:r>
        </a:p>
      </dsp:txBody>
      <dsp:txXfrm>
        <a:off x="2103120" y="1254"/>
        <a:ext cx="8412480" cy="1285572"/>
      </dsp:txXfrm>
    </dsp:sp>
    <dsp:sp modelId="{A8603469-B310-4C56-AFE5-F7CA8A59DE00}">
      <dsp:nvSpPr>
        <dsp:cNvPr id="0" name=""/>
        <dsp:cNvSpPr/>
      </dsp:nvSpPr>
      <dsp:spPr>
        <a:xfrm>
          <a:off x="0" y="1254"/>
          <a:ext cx="2103120" cy="12855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26986" rIns="111290" bIns="126986" numCol="1" spcCol="1270" anchor="ctr" anchorCtr="0">
          <a:noAutofit/>
        </a:bodyPr>
        <a:lstStyle/>
        <a:p>
          <a:pPr marL="0" lvl="0" indent="0" algn="ctr" defTabSz="1244600">
            <a:lnSpc>
              <a:spcPct val="90000"/>
            </a:lnSpc>
            <a:spcBef>
              <a:spcPct val="0"/>
            </a:spcBef>
            <a:spcAft>
              <a:spcPct val="35000"/>
            </a:spcAft>
            <a:buNone/>
          </a:pPr>
          <a:r>
            <a:rPr lang="en-US" sz="2800" kern="1200"/>
            <a:t>Solve</a:t>
          </a:r>
        </a:p>
      </dsp:txBody>
      <dsp:txXfrm>
        <a:off x="0" y="1254"/>
        <a:ext cx="2103120" cy="1285572"/>
      </dsp:txXfrm>
    </dsp:sp>
    <dsp:sp modelId="{52D303D7-9FE2-44DC-9A9A-3EE7329884AF}">
      <dsp:nvSpPr>
        <dsp:cNvPr id="0" name=""/>
        <dsp:cNvSpPr/>
      </dsp:nvSpPr>
      <dsp:spPr>
        <a:xfrm>
          <a:off x="2103120" y="1363961"/>
          <a:ext cx="8412480" cy="12855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26536" rIns="163225" bIns="326536" numCol="1" spcCol="1270" anchor="ctr" anchorCtr="0">
          <a:noAutofit/>
        </a:bodyPr>
        <a:lstStyle/>
        <a:p>
          <a:pPr marL="0" lvl="0" indent="0" algn="l" defTabSz="1066800">
            <a:lnSpc>
              <a:spcPct val="90000"/>
            </a:lnSpc>
            <a:spcBef>
              <a:spcPct val="0"/>
            </a:spcBef>
            <a:spcAft>
              <a:spcPct val="35000"/>
            </a:spcAft>
            <a:buNone/>
          </a:pPr>
          <a:r>
            <a:rPr lang="en-US" sz="2400" kern="1200"/>
            <a:t>Check your answer</a:t>
          </a:r>
        </a:p>
      </dsp:txBody>
      <dsp:txXfrm>
        <a:off x="2103120" y="1363961"/>
        <a:ext cx="8412480" cy="1285572"/>
      </dsp:txXfrm>
    </dsp:sp>
    <dsp:sp modelId="{81FEE711-38FD-440C-9901-588DC6179970}">
      <dsp:nvSpPr>
        <dsp:cNvPr id="0" name=""/>
        <dsp:cNvSpPr/>
      </dsp:nvSpPr>
      <dsp:spPr>
        <a:xfrm>
          <a:off x="0" y="1363961"/>
          <a:ext cx="2103120" cy="12855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26986" rIns="111290" bIns="126986" numCol="1" spcCol="1270" anchor="ctr" anchorCtr="0">
          <a:noAutofit/>
        </a:bodyPr>
        <a:lstStyle/>
        <a:p>
          <a:pPr marL="0" lvl="0" indent="0" algn="ctr" defTabSz="1244600">
            <a:lnSpc>
              <a:spcPct val="90000"/>
            </a:lnSpc>
            <a:spcBef>
              <a:spcPct val="0"/>
            </a:spcBef>
            <a:spcAft>
              <a:spcPct val="35000"/>
            </a:spcAft>
            <a:buNone/>
          </a:pPr>
          <a:r>
            <a:rPr lang="en-US" sz="2800" kern="1200"/>
            <a:t>Check</a:t>
          </a:r>
        </a:p>
      </dsp:txBody>
      <dsp:txXfrm>
        <a:off x="0" y="1363961"/>
        <a:ext cx="2103120" cy="1285572"/>
      </dsp:txXfrm>
    </dsp:sp>
    <dsp:sp modelId="{797C62B6-F4A3-4AA0-965D-C0DA34DC0F98}">
      <dsp:nvSpPr>
        <dsp:cNvPr id="0" name=""/>
        <dsp:cNvSpPr/>
      </dsp:nvSpPr>
      <dsp:spPr>
        <a:xfrm>
          <a:off x="2103120" y="2726668"/>
          <a:ext cx="8412480" cy="12855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26536" rIns="163225" bIns="326536" numCol="1" spcCol="1270" anchor="ctr" anchorCtr="0">
          <a:noAutofit/>
        </a:bodyPr>
        <a:lstStyle/>
        <a:p>
          <a:pPr marL="0" lvl="0" indent="0" algn="l" defTabSz="1066800">
            <a:lnSpc>
              <a:spcPct val="90000"/>
            </a:lnSpc>
            <a:spcBef>
              <a:spcPct val="0"/>
            </a:spcBef>
            <a:spcAft>
              <a:spcPct val="35000"/>
            </a:spcAft>
            <a:buNone/>
          </a:pPr>
          <a:r>
            <a:rPr lang="en-US" sz="2400" kern="1200"/>
            <a:t>Use the previous examples as a guide</a:t>
          </a:r>
        </a:p>
      </dsp:txBody>
      <dsp:txXfrm>
        <a:off x="2103120" y="2726668"/>
        <a:ext cx="8412480" cy="1285572"/>
      </dsp:txXfrm>
    </dsp:sp>
    <dsp:sp modelId="{3BE8A1EA-3373-4627-A1CB-C517EDA1A56F}">
      <dsp:nvSpPr>
        <dsp:cNvPr id="0" name=""/>
        <dsp:cNvSpPr/>
      </dsp:nvSpPr>
      <dsp:spPr>
        <a:xfrm>
          <a:off x="0" y="2726668"/>
          <a:ext cx="2103120" cy="12855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26986" rIns="111290" bIns="126986" numCol="1" spcCol="1270" anchor="ctr" anchorCtr="0">
          <a:noAutofit/>
        </a:bodyPr>
        <a:lstStyle/>
        <a:p>
          <a:pPr marL="0" lvl="0" indent="0" algn="ctr" defTabSz="1244600">
            <a:lnSpc>
              <a:spcPct val="90000"/>
            </a:lnSpc>
            <a:spcBef>
              <a:spcPct val="0"/>
            </a:spcBef>
            <a:spcAft>
              <a:spcPct val="35000"/>
            </a:spcAft>
            <a:buNone/>
          </a:pPr>
          <a:r>
            <a:rPr lang="en-US" sz="2800" kern="1200"/>
            <a:t>Use</a:t>
          </a:r>
        </a:p>
      </dsp:txBody>
      <dsp:txXfrm>
        <a:off x="0" y="2726668"/>
        <a:ext cx="2103120" cy="12855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A9AF3-A574-45E3-B616-0B296C8C6E49}">
      <dsp:nvSpPr>
        <dsp:cNvPr id="0" name=""/>
        <dsp:cNvSpPr/>
      </dsp:nvSpPr>
      <dsp:spPr>
        <a:xfrm>
          <a:off x="632" y="1015175"/>
          <a:ext cx="2220143" cy="140979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DE3B270-6E82-4C58-BB08-E944318207D0}">
      <dsp:nvSpPr>
        <dsp:cNvPr id="0" name=""/>
        <dsp:cNvSpPr/>
      </dsp:nvSpPr>
      <dsp:spPr>
        <a:xfrm>
          <a:off x="247315" y="1249524"/>
          <a:ext cx="2220143" cy="14097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Subtract 2 from both sides</a:t>
          </a:r>
          <a:endParaRPr lang="en-US" sz="2600" kern="1200"/>
        </a:p>
      </dsp:txBody>
      <dsp:txXfrm>
        <a:off x="288606" y="1290815"/>
        <a:ext cx="2137561" cy="1327209"/>
      </dsp:txXfrm>
    </dsp:sp>
    <dsp:sp modelId="{FA603C65-7ADC-454E-9C7A-EB3B9B493A32}">
      <dsp:nvSpPr>
        <dsp:cNvPr id="0" name=""/>
        <dsp:cNvSpPr/>
      </dsp:nvSpPr>
      <dsp:spPr>
        <a:xfrm>
          <a:off x="2714141" y="1015175"/>
          <a:ext cx="2220143" cy="140979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9E513C-7B4C-41CD-925C-FBBF7D364A5D}">
      <dsp:nvSpPr>
        <dsp:cNvPr id="0" name=""/>
        <dsp:cNvSpPr/>
      </dsp:nvSpPr>
      <dsp:spPr>
        <a:xfrm>
          <a:off x="2960823" y="1249524"/>
          <a:ext cx="2220143" cy="14097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a &gt; 5</a:t>
          </a:r>
          <a:endParaRPr lang="en-US" sz="2600" kern="1200"/>
        </a:p>
      </dsp:txBody>
      <dsp:txXfrm>
        <a:off x="3002114" y="1290815"/>
        <a:ext cx="2137561" cy="13272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3A35A-FD35-4F77-81EA-3E780A88CBC1}">
      <dsp:nvSpPr>
        <dsp:cNvPr id="0" name=""/>
        <dsp:cNvSpPr/>
      </dsp:nvSpPr>
      <dsp:spPr>
        <a:xfrm>
          <a:off x="3080" y="1192266"/>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15E8A1-E20B-4B65-B012-7DBC6C103BC3}">
      <dsp:nvSpPr>
        <dsp:cNvPr id="0" name=""/>
        <dsp:cNvSpPr/>
      </dsp:nvSpPr>
      <dsp:spPr>
        <a:xfrm>
          <a:off x="247486" y="1424451"/>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Subtract 10 from both sides</a:t>
          </a:r>
        </a:p>
      </dsp:txBody>
      <dsp:txXfrm>
        <a:off x="288396" y="1465361"/>
        <a:ext cx="2117829" cy="1314957"/>
      </dsp:txXfrm>
    </dsp:sp>
    <dsp:sp modelId="{A57DADD0-E5B9-4099-8A08-7920748764B5}">
      <dsp:nvSpPr>
        <dsp:cNvPr id="0" name=""/>
        <dsp:cNvSpPr/>
      </dsp:nvSpPr>
      <dsp:spPr>
        <a:xfrm>
          <a:off x="2691541" y="1192266"/>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3AD0B-08F8-4B44-9AF9-4E660089E7DA}">
      <dsp:nvSpPr>
        <dsp:cNvPr id="0" name=""/>
        <dsp:cNvSpPr/>
      </dsp:nvSpPr>
      <dsp:spPr>
        <a:xfrm>
          <a:off x="2935947" y="1424451"/>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 &lt; -6</a:t>
          </a:r>
        </a:p>
      </dsp:txBody>
      <dsp:txXfrm>
        <a:off x="2976857" y="1465361"/>
        <a:ext cx="2117829" cy="1314957"/>
      </dsp:txXfrm>
    </dsp:sp>
    <dsp:sp modelId="{F2BB22DB-6E95-4B64-B96E-EAFEA9B7A5B8}">
      <dsp:nvSpPr>
        <dsp:cNvPr id="0" name=""/>
        <dsp:cNvSpPr/>
      </dsp:nvSpPr>
      <dsp:spPr>
        <a:xfrm>
          <a:off x="5380002" y="1192266"/>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D0A96-548C-4C38-A6CE-B10D38C4BB6D}">
      <dsp:nvSpPr>
        <dsp:cNvPr id="0" name=""/>
        <dsp:cNvSpPr/>
      </dsp:nvSpPr>
      <dsp:spPr>
        <a:xfrm>
          <a:off x="5624408" y="1424451"/>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Divide by -1</a:t>
          </a:r>
        </a:p>
      </dsp:txBody>
      <dsp:txXfrm>
        <a:off x="5665318" y="1465361"/>
        <a:ext cx="2117829" cy="1314957"/>
      </dsp:txXfrm>
    </dsp:sp>
    <dsp:sp modelId="{2B12BA6F-9311-4B54-AC21-CBB1F1869469}">
      <dsp:nvSpPr>
        <dsp:cNvPr id="0" name=""/>
        <dsp:cNvSpPr/>
      </dsp:nvSpPr>
      <dsp:spPr>
        <a:xfrm>
          <a:off x="8068463" y="1192266"/>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673F4-B32A-494D-B32C-79AE53CEE050}">
      <dsp:nvSpPr>
        <dsp:cNvPr id="0" name=""/>
        <dsp:cNvSpPr/>
      </dsp:nvSpPr>
      <dsp:spPr>
        <a:xfrm>
          <a:off x="8312869" y="1424451"/>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 &gt; 6</a:t>
          </a:r>
        </a:p>
      </dsp:txBody>
      <dsp:txXfrm>
        <a:off x="8353779" y="1465361"/>
        <a:ext cx="2117829" cy="13149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F6A8C-214F-4D8A-B492-F52D64E17A8C}">
      <dsp:nvSpPr>
        <dsp:cNvPr id="0" name=""/>
        <dsp:cNvSpPr/>
      </dsp:nvSpPr>
      <dsp:spPr>
        <a:xfrm>
          <a:off x="0" y="3275482"/>
          <a:ext cx="5181600" cy="107508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Check your answer</a:t>
          </a:r>
        </a:p>
      </dsp:txBody>
      <dsp:txXfrm>
        <a:off x="0" y="3275482"/>
        <a:ext cx="5181600" cy="1075086"/>
      </dsp:txXfrm>
    </dsp:sp>
    <dsp:sp modelId="{EB030FB4-B04E-4DA4-B9D9-63DCA384572A}">
      <dsp:nvSpPr>
        <dsp:cNvPr id="0" name=""/>
        <dsp:cNvSpPr/>
      </dsp:nvSpPr>
      <dsp:spPr>
        <a:xfrm rot="10800000">
          <a:off x="0" y="1638125"/>
          <a:ext cx="5181600" cy="1653482"/>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Add or subtract the same number from both sides</a:t>
          </a:r>
        </a:p>
      </dsp:txBody>
      <dsp:txXfrm rot="10800000">
        <a:off x="0" y="1638125"/>
        <a:ext cx="5181600" cy="1074383"/>
      </dsp:txXfrm>
    </dsp:sp>
    <dsp:sp modelId="{9F5039D6-D9BA-4BDD-B3EA-94BCEF3A2E6B}">
      <dsp:nvSpPr>
        <dsp:cNvPr id="0" name=""/>
        <dsp:cNvSpPr/>
      </dsp:nvSpPr>
      <dsp:spPr>
        <a:xfrm rot="10800000">
          <a:off x="0" y="769"/>
          <a:ext cx="5181600" cy="1653482"/>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Inequalities show relationship between two quantities</a:t>
          </a:r>
        </a:p>
      </dsp:txBody>
      <dsp:txXfrm rot="10800000">
        <a:off x="0" y="769"/>
        <a:ext cx="5181600" cy="107438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428D0-65DD-484D-ABCF-ABB9BB8570EE}" type="datetimeFigureOut">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83A4E-CA2F-493E-8D4D-5C3278269932}" type="slidenum">
              <a:t>‹#›</a:t>
            </a:fld>
            <a:endParaRPr lang="en-US"/>
          </a:p>
        </p:txBody>
      </p:sp>
    </p:spTree>
    <p:extLst>
      <p:ext uri="{BB962C8B-B14F-4D97-AF65-F5344CB8AC3E}">
        <p14:creationId xmlns:p14="http://schemas.microsoft.com/office/powerpoint/2010/main" val="665270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Today we will learn how to solve one-step inequalities involving addition or subtraction. Inequalities are mathematical expressions that show the relationship between two quantities, where one quantity is greater than or less than the other. An inequality is solved by finding the value that makes the inequality true. Let's get started!</a:t>
            </a:r>
          </a:p>
        </p:txBody>
      </p:sp>
      <p:sp>
        <p:nvSpPr>
          <p:cNvPr id="4" name="Slide Number Placeholder 3"/>
          <p:cNvSpPr>
            <a:spLocks noGrp="1"/>
          </p:cNvSpPr>
          <p:nvPr>
            <p:ph type="sldNum" sz="quarter" idx="5"/>
          </p:nvPr>
        </p:nvSpPr>
        <p:spPr/>
        <p:txBody>
          <a:bodyPr/>
          <a:lstStyle/>
          <a:p>
            <a:fld id="{4819D87C-8E23-4749-8DB1-C371A9E02517}" type="slidenum">
              <a:t>1</a:t>
            </a:fld>
            <a:endParaRPr lang="en-US"/>
          </a:p>
        </p:txBody>
      </p:sp>
    </p:spTree>
    <p:extLst>
      <p:ext uri="{BB962C8B-B14F-4D97-AF65-F5344CB8AC3E}">
        <p14:creationId xmlns:p14="http://schemas.microsoft.com/office/powerpoint/2010/main" val="3626052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practice time! Try solving the given inequalities and check your answer. Use the previous examples as a guide to help you solve the problems.</a:t>
            </a:r>
          </a:p>
        </p:txBody>
      </p:sp>
      <p:sp>
        <p:nvSpPr>
          <p:cNvPr id="4" name="Slide Number Placeholder 3"/>
          <p:cNvSpPr>
            <a:spLocks noGrp="1"/>
          </p:cNvSpPr>
          <p:nvPr>
            <p:ph type="sldNum" sz="quarter" idx="5"/>
          </p:nvPr>
        </p:nvSpPr>
        <p:spPr/>
        <p:txBody>
          <a:bodyPr/>
          <a:lstStyle/>
          <a:p>
            <a:fld id="{2EE83A4E-CA2F-493E-8D4D-5C3278269932}" type="slidenum">
              <a:rPr lang="en-US"/>
              <a:t>14</a:t>
            </a:fld>
            <a:endParaRPr lang="en-US"/>
          </a:p>
        </p:txBody>
      </p:sp>
    </p:spTree>
    <p:extLst>
      <p:ext uri="{BB962C8B-B14F-4D97-AF65-F5344CB8AC3E}">
        <p14:creationId xmlns:p14="http://schemas.microsoft.com/office/powerpoint/2010/main" val="1734805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your first practice problem. If 2 plus a number is greater than 7, what is that number? Remember to subtract 2 from both sides of the inequality to solve for a.</a:t>
            </a:r>
          </a:p>
        </p:txBody>
      </p:sp>
      <p:sp>
        <p:nvSpPr>
          <p:cNvPr id="4" name="Slide Number Placeholder 3"/>
          <p:cNvSpPr>
            <a:spLocks noGrp="1"/>
          </p:cNvSpPr>
          <p:nvPr>
            <p:ph type="sldNum" sz="quarter" idx="5"/>
          </p:nvPr>
        </p:nvSpPr>
        <p:spPr/>
        <p:txBody>
          <a:bodyPr/>
          <a:lstStyle/>
          <a:p>
            <a:fld id="{2EE83A4E-CA2F-493E-8D4D-5C3278269932}" type="slidenum">
              <a:rPr lang="en-US"/>
              <a:t>15</a:t>
            </a:fld>
            <a:endParaRPr lang="en-US"/>
          </a:p>
        </p:txBody>
      </p:sp>
    </p:spTree>
    <p:extLst>
      <p:ext uri="{BB962C8B-B14F-4D97-AF65-F5344CB8AC3E}">
        <p14:creationId xmlns:p14="http://schemas.microsoft.com/office/powerpoint/2010/main" val="360782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answer is a &gt; 5. Great job!</a:t>
            </a:r>
          </a:p>
        </p:txBody>
      </p:sp>
      <p:sp>
        <p:nvSpPr>
          <p:cNvPr id="4" name="Slide Number Placeholder 3"/>
          <p:cNvSpPr>
            <a:spLocks noGrp="1"/>
          </p:cNvSpPr>
          <p:nvPr>
            <p:ph type="sldNum" sz="quarter" idx="5"/>
          </p:nvPr>
        </p:nvSpPr>
        <p:spPr/>
        <p:txBody>
          <a:bodyPr/>
          <a:lstStyle/>
          <a:p>
            <a:fld id="{2EE83A4E-CA2F-493E-8D4D-5C3278269932}" type="slidenum">
              <a:rPr lang="en-US"/>
              <a:t>16</a:t>
            </a:fld>
            <a:endParaRPr lang="en-US"/>
          </a:p>
        </p:txBody>
      </p:sp>
    </p:spTree>
    <p:extLst>
      <p:ext uri="{BB962C8B-B14F-4D97-AF65-F5344CB8AC3E}">
        <p14:creationId xmlns:p14="http://schemas.microsoft.com/office/powerpoint/2010/main" val="4031517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another practice problem. If 10 minus a number is less than 4, what is that number? Remember to divide both sides of the inequality by -1 to switch the inequality symbol, since this is a negative inequality.</a:t>
            </a:r>
          </a:p>
        </p:txBody>
      </p:sp>
      <p:sp>
        <p:nvSpPr>
          <p:cNvPr id="4" name="Slide Number Placeholder 3"/>
          <p:cNvSpPr>
            <a:spLocks noGrp="1"/>
          </p:cNvSpPr>
          <p:nvPr>
            <p:ph type="sldNum" sz="quarter" idx="5"/>
          </p:nvPr>
        </p:nvSpPr>
        <p:spPr/>
        <p:txBody>
          <a:bodyPr/>
          <a:lstStyle/>
          <a:p>
            <a:fld id="{2EE83A4E-CA2F-493E-8D4D-5C3278269932}" type="slidenum">
              <a:rPr lang="en-US"/>
              <a:t>17</a:t>
            </a:fld>
            <a:endParaRPr lang="en-US"/>
          </a:p>
        </p:txBody>
      </p:sp>
    </p:spTree>
    <p:extLst>
      <p:ext uri="{BB962C8B-B14F-4D97-AF65-F5344CB8AC3E}">
        <p14:creationId xmlns:p14="http://schemas.microsoft.com/office/powerpoint/2010/main" val="507672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answer is b &gt; 6. Well done!</a:t>
            </a:r>
          </a:p>
        </p:txBody>
      </p:sp>
      <p:sp>
        <p:nvSpPr>
          <p:cNvPr id="4" name="Slide Number Placeholder 3"/>
          <p:cNvSpPr>
            <a:spLocks noGrp="1"/>
          </p:cNvSpPr>
          <p:nvPr>
            <p:ph type="sldNum" sz="quarter" idx="5"/>
          </p:nvPr>
        </p:nvSpPr>
        <p:spPr/>
        <p:txBody>
          <a:bodyPr/>
          <a:lstStyle/>
          <a:p>
            <a:fld id="{2EE83A4E-CA2F-493E-8D4D-5C3278269932}" type="slidenum">
              <a:rPr lang="en-US"/>
              <a:t>18</a:t>
            </a:fld>
            <a:endParaRPr lang="en-US"/>
          </a:p>
        </p:txBody>
      </p:sp>
    </p:spTree>
    <p:extLst>
      <p:ext uri="{BB962C8B-B14F-4D97-AF65-F5344CB8AC3E}">
        <p14:creationId xmlns:p14="http://schemas.microsoft.com/office/powerpoint/2010/main" val="2449914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learned how to solve real-world problems by writing inequalities involving addition or subtraction. Remember to check your answer and make sure it makes sense in the context of the problem. Great work!</a:t>
            </a:r>
          </a:p>
        </p:txBody>
      </p:sp>
      <p:sp>
        <p:nvSpPr>
          <p:cNvPr id="4" name="Slide Number Placeholder 3"/>
          <p:cNvSpPr>
            <a:spLocks noGrp="1"/>
          </p:cNvSpPr>
          <p:nvPr>
            <p:ph type="sldNum" sz="quarter" idx="5"/>
          </p:nvPr>
        </p:nvSpPr>
        <p:spPr/>
        <p:txBody>
          <a:bodyPr/>
          <a:lstStyle/>
          <a:p>
            <a:fld id="{2EE83A4E-CA2F-493E-8D4D-5C3278269932}" type="slidenum">
              <a:rPr lang="en-US"/>
              <a:t>19</a:t>
            </a:fld>
            <a:endParaRPr lang="en-US"/>
          </a:p>
        </p:txBody>
      </p:sp>
    </p:spTree>
    <p:extLst>
      <p:ext uri="{BB962C8B-B14F-4D97-AF65-F5344CB8AC3E}">
        <p14:creationId xmlns:p14="http://schemas.microsoft.com/office/powerpoint/2010/main" val="376208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solve an inequality involving addition or subtraction, we add or subtract the same number from both sides of the inequality. This keeps the inequality true and we can find the value of the variable. Remember, the inequality symbol remains the same. Let's look at some examples.</a:t>
            </a:r>
          </a:p>
        </p:txBody>
      </p:sp>
      <p:sp>
        <p:nvSpPr>
          <p:cNvPr id="4" name="Slide Number Placeholder 3"/>
          <p:cNvSpPr>
            <a:spLocks noGrp="1"/>
          </p:cNvSpPr>
          <p:nvPr>
            <p:ph type="sldNum" sz="quarter" idx="5"/>
          </p:nvPr>
        </p:nvSpPr>
        <p:spPr/>
        <p:txBody>
          <a:bodyPr/>
          <a:lstStyle/>
          <a:p>
            <a:fld id="{4819D87C-8E23-4749-8DB1-C371A9E02517}" type="slidenum">
              <a:t>2</a:t>
            </a:fld>
            <a:endParaRPr lang="en-US"/>
          </a:p>
        </p:txBody>
      </p:sp>
    </p:spTree>
    <p:extLst>
      <p:ext uri="{BB962C8B-B14F-4D97-AF65-F5344CB8AC3E}">
        <p14:creationId xmlns:p14="http://schemas.microsoft.com/office/powerpoint/2010/main" val="41725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solve this inequality: 5 + x &gt; 9. Subtract 5 from both sides to isolate the variable. We get x &gt; 4. The solution to this inequality is all values of x that are greater than 4. Great job!</a:t>
            </a:r>
          </a:p>
        </p:txBody>
      </p:sp>
      <p:sp>
        <p:nvSpPr>
          <p:cNvPr id="4" name="Slide Number Placeholder 3"/>
          <p:cNvSpPr>
            <a:spLocks noGrp="1"/>
          </p:cNvSpPr>
          <p:nvPr>
            <p:ph type="sldNum" sz="quarter" idx="5"/>
          </p:nvPr>
        </p:nvSpPr>
        <p:spPr/>
        <p:txBody>
          <a:bodyPr/>
          <a:lstStyle/>
          <a:p>
            <a:fld id="{4819D87C-8E23-4749-8DB1-C371A9E02517}" type="slidenum">
              <a:t>3</a:t>
            </a:fld>
            <a:endParaRPr lang="en-US"/>
          </a:p>
        </p:txBody>
      </p:sp>
    </p:spTree>
    <p:extLst>
      <p:ext uri="{BB962C8B-B14F-4D97-AF65-F5344CB8AC3E}">
        <p14:creationId xmlns:p14="http://schemas.microsoft.com/office/powerpoint/2010/main" val="417366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solve this inequality: 12 - y &lt; 8. Subtract 12 from both sides to isolate the variable. We get -y &lt; -4. We need to divide both sides by -1, but remember that when we divide by a negative number, we need to flip the inequality. We get y &gt; 4. The solution to this inequality is all values of y that are greater than 4. Keep up the good work!</a:t>
            </a:r>
          </a:p>
        </p:txBody>
      </p:sp>
      <p:sp>
        <p:nvSpPr>
          <p:cNvPr id="4" name="Slide Number Placeholder 3"/>
          <p:cNvSpPr>
            <a:spLocks noGrp="1"/>
          </p:cNvSpPr>
          <p:nvPr>
            <p:ph type="sldNum" sz="quarter" idx="5"/>
          </p:nvPr>
        </p:nvSpPr>
        <p:spPr/>
        <p:txBody>
          <a:bodyPr/>
          <a:lstStyle/>
          <a:p>
            <a:fld id="{4819D87C-8E23-4749-8DB1-C371A9E02517}" type="slidenum">
              <a:t>4</a:t>
            </a:fld>
            <a:endParaRPr lang="en-US"/>
          </a:p>
        </p:txBody>
      </p:sp>
    </p:spTree>
    <p:extLst>
      <p:ext uri="{BB962C8B-B14F-4D97-AF65-F5344CB8AC3E}">
        <p14:creationId xmlns:p14="http://schemas.microsoft.com/office/powerpoint/2010/main" val="343409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practice time! Solve the following inequalities and check your answer. Use the previous examples as a guide.
1. 3 + x &lt; 8
2. 15 - y &gt; 9
3. 2z + 7 &gt; 13
Great job! You've learned how to solve one-step inequalities involving addition or subtraction!</a:t>
            </a:r>
          </a:p>
        </p:txBody>
      </p:sp>
      <p:sp>
        <p:nvSpPr>
          <p:cNvPr id="4" name="Slide Number Placeholder 3"/>
          <p:cNvSpPr>
            <a:spLocks noGrp="1"/>
          </p:cNvSpPr>
          <p:nvPr>
            <p:ph type="sldNum" sz="quarter" idx="5"/>
          </p:nvPr>
        </p:nvSpPr>
        <p:spPr/>
        <p:txBody>
          <a:bodyPr/>
          <a:lstStyle/>
          <a:p>
            <a:fld id="{4819D87C-8E23-4749-8DB1-C371A9E02517}" type="slidenum">
              <a:t>5</a:t>
            </a:fld>
            <a:endParaRPr lang="en-US"/>
          </a:p>
        </p:txBody>
      </p:sp>
    </p:spTree>
    <p:extLst>
      <p:ext uri="{BB962C8B-B14F-4D97-AF65-F5344CB8AC3E}">
        <p14:creationId xmlns:p14="http://schemas.microsoft.com/office/powerpoint/2010/main" val="400828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 inequalities to represent math relationships between two things, such as cost and quantity. Solving inequalities helps us understand how to find a solution that works for both things.</a:t>
            </a:r>
          </a:p>
        </p:txBody>
      </p:sp>
      <p:sp>
        <p:nvSpPr>
          <p:cNvPr id="4" name="Slide Number Placeholder 3"/>
          <p:cNvSpPr>
            <a:spLocks noGrp="1"/>
          </p:cNvSpPr>
          <p:nvPr>
            <p:ph type="sldNum" sz="quarter" idx="5"/>
          </p:nvPr>
        </p:nvSpPr>
        <p:spPr/>
        <p:txBody>
          <a:bodyPr/>
          <a:lstStyle/>
          <a:p>
            <a:fld id="{2EE83A4E-CA2F-493E-8D4D-5C3278269932}" type="slidenum">
              <a:rPr lang="en-US"/>
              <a:t>10</a:t>
            </a:fld>
            <a:endParaRPr lang="en-US"/>
          </a:p>
        </p:txBody>
      </p:sp>
    </p:spTree>
    <p:extLst>
      <p:ext uri="{BB962C8B-B14F-4D97-AF65-F5344CB8AC3E}">
        <p14:creationId xmlns:p14="http://schemas.microsoft.com/office/powerpoint/2010/main" val="531209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solve an inequality involving addition or subtraction, we need to add or subtract the same number from both sides of the inequality. This helps maintain the relationship between the two things we're comparing.</a:t>
            </a:r>
          </a:p>
        </p:txBody>
      </p:sp>
      <p:sp>
        <p:nvSpPr>
          <p:cNvPr id="4" name="Slide Number Placeholder 3"/>
          <p:cNvSpPr>
            <a:spLocks noGrp="1"/>
          </p:cNvSpPr>
          <p:nvPr>
            <p:ph type="sldNum" sz="quarter" idx="5"/>
          </p:nvPr>
        </p:nvSpPr>
        <p:spPr/>
        <p:txBody>
          <a:bodyPr/>
          <a:lstStyle/>
          <a:p>
            <a:fld id="{2EE83A4E-CA2F-493E-8D4D-5C3278269932}" type="slidenum">
              <a:rPr lang="en-US"/>
              <a:t>11</a:t>
            </a:fld>
            <a:endParaRPr lang="en-US"/>
          </a:p>
        </p:txBody>
      </p:sp>
    </p:spTree>
    <p:extLst>
      <p:ext uri="{BB962C8B-B14F-4D97-AF65-F5344CB8AC3E}">
        <p14:creationId xmlns:p14="http://schemas.microsoft.com/office/powerpoint/2010/main" val="6670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solve an example problem. If 5 plus a number is greater than 9, what is that number? First, we subtract 5 from both sides of the inequality. This gives us x &gt; 4, which means that the number we're looking for is greater than 4.</a:t>
            </a:r>
          </a:p>
        </p:txBody>
      </p:sp>
      <p:sp>
        <p:nvSpPr>
          <p:cNvPr id="4" name="Slide Number Placeholder 3"/>
          <p:cNvSpPr>
            <a:spLocks noGrp="1"/>
          </p:cNvSpPr>
          <p:nvPr>
            <p:ph type="sldNum" sz="quarter" idx="5"/>
          </p:nvPr>
        </p:nvSpPr>
        <p:spPr/>
        <p:txBody>
          <a:bodyPr/>
          <a:lstStyle/>
          <a:p>
            <a:fld id="{2EE83A4E-CA2F-493E-8D4D-5C3278269932}" type="slidenum">
              <a:rPr lang="en-US"/>
              <a:t>12</a:t>
            </a:fld>
            <a:endParaRPr lang="en-US"/>
          </a:p>
        </p:txBody>
      </p:sp>
    </p:spTree>
    <p:extLst>
      <p:ext uri="{BB962C8B-B14F-4D97-AF65-F5344CB8AC3E}">
        <p14:creationId xmlns:p14="http://schemas.microsoft.com/office/powerpoint/2010/main" val="3281606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try another example. If 12 minus a number is less than 8, what is that number? First, we subtract 12 from both sides of the inequality. This gives us -y &lt; -4. Since this is a negative inequality, we need to divide both sides by -1 to switch the inequality symbol. This gives us y &gt; 4, which means that the number we're looking for is greater than 4.</a:t>
            </a:r>
          </a:p>
        </p:txBody>
      </p:sp>
      <p:sp>
        <p:nvSpPr>
          <p:cNvPr id="4" name="Slide Number Placeholder 3"/>
          <p:cNvSpPr>
            <a:spLocks noGrp="1"/>
          </p:cNvSpPr>
          <p:nvPr>
            <p:ph type="sldNum" sz="quarter" idx="5"/>
          </p:nvPr>
        </p:nvSpPr>
        <p:spPr/>
        <p:txBody>
          <a:bodyPr/>
          <a:lstStyle/>
          <a:p>
            <a:fld id="{2EE83A4E-CA2F-493E-8D4D-5C3278269932}" type="slidenum">
              <a:rPr lang="en-US"/>
              <a:t>13</a:t>
            </a:fld>
            <a:endParaRPr lang="en-US"/>
          </a:p>
        </p:txBody>
      </p:sp>
    </p:spTree>
    <p:extLst>
      <p:ext uri="{BB962C8B-B14F-4D97-AF65-F5344CB8AC3E}">
        <p14:creationId xmlns:p14="http://schemas.microsoft.com/office/powerpoint/2010/main" val="16300240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79694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8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5226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652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853317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738447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1/30/2024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09509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1/30/2024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693574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1/30/2024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44601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50801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88315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05944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417318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471548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72267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065739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351131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3401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0.png"/><Relationship Id="rId7" Type="http://schemas.openxmlformats.org/officeDocument/2006/relationships/diagramColors" Target="../diagrams/colors8.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D06953-5B1F-72DE-8C38-13BAFF1C47FF}"/>
              </a:ext>
            </a:extLst>
          </p:cNvPr>
          <p:cNvSpPr>
            <a:spLocks noGrp="1"/>
          </p:cNvSpPr>
          <p:nvPr>
            <p:ph type="body" sz="quarter" idx="13"/>
          </p:nvPr>
        </p:nvSpPr>
        <p:spPr>
          <a:xfrm>
            <a:off x="1048940" y="2664568"/>
            <a:ext cx="3095043" cy="469900"/>
          </a:xfrm>
        </p:spPr>
        <p:txBody>
          <a:bodyPr/>
          <a:lstStyle/>
          <a:p>
            <a:r>
              <a:rPr lang="en-US" dirty="0"/>
              <a:t>Math 6B Unit 5; Lesson 5</a:t>
            </a:r>
          </a:p>
        </p:txBody>
      </p:sp>
      <p:sp>
        <p:nvSpPr>
          <p:cNvPr id="6" name="Title 1">
            <a:extLst>
              <a:ext uri="{FF2B5EF4-FFF2-40B4-BE49-F238E27FC236}">
                <a16:creationId xmlns:a16="http://schemas.microsoft.com/office/drawing/2014/main" id="{EE7BEEC3-9315-98C6-F85C-371C492612F7}"/>
              </a:ext>
            </a:extLst>
          </p:cNvPr>
          <p:cNvSpPr>
            <a:spLocks noGrp="1"/>
          </p:cNvSpPr>
          <p:nvPr>
            <p:ph type="body" sz="quarter" idx="10"/>
          </p:nvPr>
        </p:nvSpPr>
        <p:spPr>
          <a:xfrm>
            <a:off x="364956" y="1661268"/>
            <a:ext cx="5731044" cy="1238250"/>
          </a:xfrm>
          <a:prstGeom prst="rect">
            <a:avLst/>
          </a:prstGeom>
        </p:spPr>
        <p:txBody>
          <a:bodyPr>
            <a:normAutofit/>
          </a:bodyPr>
          <a:lstStyle/>
          <a:p>
            <a:r>
              <a:rPr lang="en-US" sz="2800" b="1" dirty="0"/>
              <a:t>Solving One-Step Inequalities Involving Addition or Subtraction</a:t>
            </a:r>
          </a:p>
        </p:txBody>
      </p:sp>
    </p:spTree>
    <p:extLst>
      <p:ext uri="{BB962C8B-B14F-4D97-AF65-F5344CB8AC3E}">
        <p14:creationId xmlns:p14="http://schemas.microsoft.com/office/powerpoint/2010/main" val="1056181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8D2B-D5C4-F870-8BCF-2F381FCC78BD}"/>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Real-World Problem Solving</a:t>
            </a:r>
          </a:p>
        </p:txBody>
      </p:sp>
      <p:graphicFrame>
        <p:nvGraphicFramePr>
          <p:cNvPr id="8" name="Content Placeholder 3">
            <a:extLst>
              <a:ext uri="{FF2B5EF4-FFF2-40B4-BE49-F238E27FC236}">
                <a16:creationId xmlns:a16="http://schemas.microsoft.com/office/drawing/2014/main" id="{2412B79E-6D4F-E627-7640-49022FF404A0}"/>
              </a:ext>
            </a:extLst>
          </p:cNvPr>
          <p:cNvGraphicFramePr>
            <a:graphicFrameLocks noGrp="1"/>
          </p:cNvGraphicFramePr>
          <p:nvPr>
            <p:ph idx="1"/>
            <p:extLst>
              <p:ext uri="{D42A27DB-BD31-4B8C-83A1-F6EECF244321}">
                <p14:modId xmlns:p14="http://schemas.microsoft.com/office/powerpoint/2010/main" val="4054219834"/>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3443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6EE3AE-E40A-CC3F-6BE5-C9000392187F}"/>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Add or subtract the same number from both sides of the inequality</a:t>
            </a:r>
          </a:p>
          <a:p>
            <a:r>
              <a:rPr lang="en-US"/>
              <a:t>Inequality symbol remains the same</a:t>
            </a:r>
          </a:p>
        </p:txBody>
      </p:sp>
      <p:sp>
        <p:nvSpPr>
          <p:cNvPr id="2" name="Title 1">
            <a:extLst>
              <a:ext uri="{FF2B5EF4-FFF2-40B4-BE49-F238E27FC236}">
                <a16:creationId xmlns:a16="http://schemas.microsoft.com/office/drawing/2014/main" id="{30D24A94-0C39-738E-6D2F-D70D5662B55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Adding and Subtracting</a:t>
            </a:r>
          </a:p>
        </p:txBody>
      </p:sp>
      <p:pic>
        <p:nvPicPr>
          <p:cNvPr id="5" name="Content Placeholder 4" descr="Red 3d symbol of cross mark on white background with soft shadows.">
            <a:extLst>
              <a:ext uri="{FF2B5EF4-FFF2-40B4-BE49-F238E27FC236}">
                <a16:creationId xmlns:a16="http://schemas.microsoft.com/office/drawing/2014/main" id="{2303E6D1-1C12-AC89-9859-F78DE94D642E}"/>
              </a:ext>
            </a:extLst>
          </p:cNvPr>
          <p:cNvPicPr>
            <a:picLocks noGrp="1" noChangeAspect="1"/>
          </p:cNvPicPr>
          <p:nvPr>
            <p:ph sz="half" idx="13"/>
          </p:nvPr>
        </p:nvPicPr>
        <p:blipFill>
          <a:blip r:embed="rId3"/>
          <a:stretch>
            <a:fillRect/>
          </a:stretch>
        </p:blipFill>
        <p:spPr>
          <a:xfrm>
            <a:off x="6172202" y="2256977"/>
            <a:ext cx="5181600" cy="3886200"/>
          </a:xfrm>
          <a:prstGeom prst="rect">
            <a:avLst/>
          </a:prstGeom>
          <a:noFill/>
        </p:spPr>
      </p:pic>
    </p:spTree>
    <p:extLst>
      <p:ext uri="{BB962C8B-B14F-4D97-AF65-F5344CB8AC3E}">
        <p14:creationId xmlns:p14="http://schemas.microsoft.com/office/powerpoint/2010/main" val="347277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400F-3336-2223-D52B-915C31EE41F5}"/>
              </a:ext>
            </a:extLst>
          </p:cNvPr>
          <p:cNvSpPr>
            <a:spLocks noGrp="1"/>
          </p:cNvSpPr>
          <p:nvPr>
            <p:ph type="title"/>
          </p:nvPr>
        </p:nvSpPr>
        <p:spPr>
          <a:xfrm>
            <a:off x="914401" y="591668"/>
            <a:ext cx="6397496" cy="1544951"/>
          </a:xfrm>
        </p:spPr>
        <p:txBody>
          <a:bodyPr vert="horz" lIns="91440" tIns="45720" rIns="91440" bIns="45720" rtlCol="0" anchor="ctr">
            <a:normAutofit/>
          </a:bodyPr>
          <a:lstStyle/>
          <a:p>
            <a:pPr>
              <a:lnSpc>
                <a:spcPct val="100000"/>
              </a:lnSpc>
            </a:pPr>
            <a:r>
              <a:rPr lang="en-US"/>
              <a:t>Example 1</a:t>
            </a:r>
          </a:p>
        </p:txBody>
      </p:sp>
      <p:pic>
        <p:nvPicPr>
          <p:cNvPr id="5" name="Content Placeholder 4" descr="Baby's breath and fountain pen">
            <a:extLst>
              <a:ext uri="{FF2B5EF4-FFF2-40B4-BE49-F238E27FC236}">
                <a16:creationId xmlns:a16="http://schemas.microsoft.com/office/drawing/2014/main" id="{FCB8812C-A1C6-5832-5598-E04B29C41D98}"/>
              </a:ext>
            </a:extLst>
          </p:cNvPr>
          <p:cNvPicPr>
            <a:picLocks noGrp="1" noChangeAspect="1"/>
          </p:cNvPicPr>
          <p:nvPr>
            <p:ph sz="half" idx="1"/>
          </p:nvPr>
        </p:nvPicPr>
        <p:blipFill rotWithShape="1">
          <a:blip r:embed="rId3"/>
          <a:srcRect r="58544" b="1"/>
          <a:stretch/>
        </p:blipFill>
        <p:spPr>
          <a:xfrm>
            <a:off x="7924803" y="1"/>
            <a:ext cx="4267197" cy="6870626"/>
          </a:xfrm>
          <a:prstGeom prst="rect">
            <a:avLst/>
          </a:prstGeom>
        </p:spPr>
      </p:pic>
      <p:sp>
        <p:nvSpPr>
          <p:cNvPr id="4" name="Content Placeholder 3">
            <a:extLst>
              <a:ext uri="{FF2B5EF4-FFF2-40B4-BE49-F238E27FC236}">
                <a16:creationId xmlns:a16="http://schemas.microsoft.com/office/drawing/2014/main" id="{93E7E8DA-DD8E-8074-05B0-A1F0B90675B4}"/>
              </a:ext>
            </a:extLst>
          </p:cNvPr>
          <p:cNvSpPr>
            <a:spLocks noGrp="1"/>
          </p:cNvSpPr>
          <p:nvPr>
            <p:ph sz="half" idx="2"/>
          </p:nvPr>
        </p:nvSpPr>
        <p:spPr>
          <a:xfrm>
            <a:off x="914400" y="2143910"/>
            <a:ext cx="6096000" cy="4033054"/>
          </a:xfrm>
        </p:spPr>
        <p:txBody>
          <a:bodyPr vert="horz" lIns="91440" tIns="45720" rIns="91440" bIns="45720" rtlCol="0">
            <a:normAutofit/>
          </a:bodyPr>
          <a:lstStyle/>
          <a:p>
            <a:r>
              <a:rPr lang="en-US"/>
              <a:t>5 + x &gt; 9</a:t>
            </a:r>
          </a:p>
          <a:p>
            <a:r>
              <a:rPr lang="en-US"/>
              <a:t>Subtract 5 from both sides</a:t>
            </a:r>
          </a:p>
          <a:p>
            <a:r>
              <a:rPr lang="en-US"/>
              <a:t>x &gt; 4</a:t>
            </a:r>
          </a:p>
        </p:txBody>
      </p:sp>
    </p:spTree>
    <p:extLst>
      <p:ext uri="{BB962C8B-B14F-4D97-AF65-F5344CB8AC3E}">
        <p14:creationId xmlns:p14="http://schemas.microsoft.com/office/powerpoint/2010/main" val="2934042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E1B999-F395-1B35-A3E7-F3ACAF1CB164}"/>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12 - y &lt; 8</a:t>
            </a:r>
          </a:p>
          <a:p>
            <a:r>
              <a:rPr lang="en-US"/>
              <a:t>Subtract 12 from both sides</a:t>
            </a:r>
          </a:p>
          <a:p>
            <a:r>
              <a:rPr lang="en-US"/>
              <a:t>-y &lt; -4</a:t>
            </a:r>
          </a:p>
          <a:p>
            <a:r>
              <a:rPr lang="en-US"/>
              <a:t>Divide by -1</a:t>
            </a:r>
          </a:p>
          <a:p>
            <a:r>
              <a:rPr lang="en-US"/>
              <a:t>y &gt; 4</a:t>
            </a:r>
          </a:p>
        </p:txBody>
      </p:sp>
      <p:sp>
        <p:nvSpPr>
          <p:cNvPr id="2" name="Title 1">
            <a:extLst>
              <a:ext uri="{FF2B5EF4-FFF2-40B4-BE49-F238E27FC236}">
                <a16:creationId xmlns:a16="http://schemas.microsoft.com/office/drawing/2014/main" id="{482BAFEA-997A-C49B-75C3-2D5D12E4433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Example 2</a:t>
            </a:r>
          </a:p>
        </p:txBody>
      </p:sp>
      <p:pic>
        <p:nvPicPr>
          <p:cNvPr id="5" name="Content Placeholder 4" descr="Top view of a wooden block with the number one written on it and the block is on a yellow surface">
            <a:extLst>
              <a:ext uri="{FF2B5EF4-FFF2-40B4-BE49-F238E27FC236}">
                <a16:creationId xmlns:a16="http://schemas.microsoft.com/office/drawing/2014/main" id="{DFBD42C6-162C-8F40-E1DA-DF426A20B89D}"/>
              </a:ext>
            </a:extLst>
          </p:cNvPr>
          <p:cNvPicPr>
            <a:picLocks noGrp="1" noChangeAspect="1"/>
          </p:cNvPicPr>
          <p:nvPr>
            <p:ph sz="half" idx="13"/>
          </p:nvPr>
        </p:nvPicPr>
        <p:blipFill>
          <a:blip r:embed="rId3"/>
          <a:stretch>
            <a:fillRect/>
          </a:stretch>
        </p:blipFill>
        <p:spPr>
          <a:xfrm>
            <a:off x="6172202" y="2470717"/>
            <a:ext cx="5181600" cy="3458719"/>
          </a:xfrm>
          <a:prstGeom prst="rect">
            <a:avLst/>
          </a:prstGeom>
          <a:noFill/>
        </p:spPr>
      </p:pic>
    </p:spTree>
    <p:extLst>
      <p:ext uri="{BB962C8B-B14F-4D97-AF65-F5344CB8AC3E}">
        <p14:creationId xmlns:p14="http://schemas.microsoft.com/office/powerpoint/2010/main" val="3052980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6E92-F342-3164-3C6A-16AAECB82F05}"/>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 Time!</a:t>
            </a:r>
          </a:p>
        </p:txBody>
      </p:sp>
      <p:graphicFrame>
        <p:nvGraphicFramePr>
          <p:cNvPr id="8" name="Content Placeholder 3">
            <a:extLst>
              <a:ext uri="{FF2B5EF4-FFF2-40B4-BE49-F238E27FC236}">
                <a16:creationId xmlns:a16="http://schemas.microsoft.com/office/drawing/2014/main" id="{DCA54650-182D-CA4E-579C-0A3DA2E02A5A}"/>
              </a:ext>
            </a:extLst>
          </p:cNvPr>
          <p:cNvGraphicFramePr>
            <a:graphicFrameLocks noGrp="1"/>
          </p:cNvGraphicFramePr>
          <p:nvPr>
            <p:ph idx="1"/>
            <p:extLst>
              <p:ext uri="{D42A27DB-BD31-4B8C-83A1-F6EECF244321}">
                <p14:modId xmlns:p14="http://schemas.microsoft.com/office/powerpoint/2010/main" val="2209114699"/>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311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69A0-EDE2-5C22-5AF2-BC299AFA8FE0}"/>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b="0" i="0" kern="1200">
                <a:latin typeface="Open Sans Light" panose="020B0306030504020204" pitchFamily="34" charset="0"/>
                <a:ea typeface="Open Sans Light" panose="020B0306030504020204" pitchFamily="34" charset="0"/>
                <a:cs typeface="Open Sans Light" panose="020B0306030504020204" pitchFamily="34" charset="0"/>
              </a:rPr>
              <a:t>Practice</a:t>
            </a:r>
          </a:p>
        </p:txBody>
      </p:sp>
      <p:sp>
        <p:nvSpPr>
          <p:cNvPr id="9" name="TextBox 8">
            <a:extLst>
              <a:ext uri="{FF2B5EF4-FFF2-40B4-BE49-F238E27FC236}">
                <a16:creationId xmlns:a16="http://schemas.microsoft.com/office/drawing/2014/main" id="{F9F479C1-8FC3-ADC7-10C9-56B42B62B17D}"/>
              </a:ext>
            </a:extLst>
          </p:cNvPr>
          <p:cNvSpPr txBox="1"/>
          <p:nvPr/>
        </p:nvSpPr>
        <p:spPr>
          <a:xfrm>
            <a:off x="4713588" y="1291752"/>
            <a:ext cx="2207329" cy="729157"/>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p>
            <a:pPr>
              <a:lnSpc>
                <a:spcPct val="90000"/>
              </a:lnSpc>
              <a:spcBef>
                <a:spcPts val="1000"/>
              </a:spcBef>
            </a:pPr>
            <a:r>
              <a:rPr lang="en-US" sz="3600" b="1" dirty="0">
                <a:latin typeface="Open Sans Light" panose="020B0306030504020204" pitchFamily="34" charset="0"/>
                <a:ea typeface="Open Sans Light" panose="020B0306030504020204" pitchFamily="34" charset="0"/>
                <a:cs typeface="Open Sans Light" panose="020B0306030504020204" pitchFamily="34" charset="0"/>
              </a:rPr>
              <a:t>2 + a &gt; 7</a:t>
            </a:r>
          </a:p>
        </p:txBody>
      </p:sp>
      <p:graphicFrame>
        <p:nvGraphicFramePr>
          <p:cNvPr id="11" name="Content Placeholder 3">
            <a:extLst>
              <a:ext uri="{FF2B5EF4-FFF2-40B4-BE49-F238E27FC236}">
                <a16:creationId xmlns:a16="http://schemas.microsoft.com/office/drawing/2014/main" id="{A95BAEDB-82C1-FF0F-A8B6-C76F7352CC2B}"/>
              </a:ext>
            </a:extLst>
          </p:cNvPr>
          <p:cNvGraphicFramePr>
            <a:graphicFrameLocks noGrp="1"/>
          </p:cNvGraphicFramePr>
          <p:nvPr>
            <p:ph sz="half" idx="1"/>
            <p:extLst>
              <p:ext uri="{D42A27DB-BD31-4B8C-83A1-F6EECF244321}">
                <p14:modId xmlns:p14="http://schemas.microsoft.com/office/powerpoint/2010/main" val="689596092"/>
              </p:ext>
            </p:extLst>
          </p:nvPr>
        </p:nvGraphicFramePr>
        <p:xfrm>
          <a:off x="3161950" y="2305887"/>
          <a:ext cx="5181600" cy="3674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9001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703859D-CFD5-F757-9709-41295817CC39}"/>
              </a:ext>
            </a:extLst>
          </p:cNvPr>
          <p:cNvSpPr>
            <a:spLocks noGrp="1"/>
          </p:cNvSpPr>
          <p:nvPr>
            <p:ph sz="half" idx="1"/>
          </p:nvPr>
        </p:nvSpPr>
        <p:spPr>
          <a:xfrm>
            <a:off x="1071664" y="1990206"/>
            <a:ext cx="1340796" cy="602060"/>
          </a:xfrm>
        </p:spPr>
        <p:txBody>
          <a:bodyPr vert="horz" lIns="91440" tIns="45720" rIns="91440" bIns="45720" rtlCol="0">
            <a:normAutofit fontScale="92500"/>
          </a:bodyPr>
          <a:lstStyle/>
          <a:p>
            <a:pPr marL="0" indent="0">
              <a:buNone/>
            </a:pPr>
            <a:r>
              <a:rPr lang="en-US" sz="3600" b="1" cap="all" spc="300" dirty="0"/>
              <a:t>a &gt; 5</a:t>
            </a:r>
          </a:p>
        </p:txBody>
      </p:sp>
      <p:sp>
        <p:nvSpPr>
          <p:cNvPr id="2" name="Title 1">
            <a:extLst>
              <a:ext uri="{FF2B5EF4-FFF2-40B4-BE49-F238E27FC236}">
                <a16:creationId xmlns:a16="http://schemas.microsoft.com/office/drawing/2014/main" id="{F3D1F38D-92B2-BA44-AD05-F5021ECB8180}"/>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Answer</a:t>
            </a:r>
          </a:p>
        </p:txBody>
      </p:sp>
      <p:pic>
        <p:nvPicPr>
          <p:cNvPr id="17" name="Content Placeholder 16">
            <a:extLst>
              <a:ext uri="{FF2B5EF4-FFF2-40B4-BE49-F238E27FC236}">
                <a16:creationId xmlns:a16="http://schemas.microsoft.com/office/drawing/2014/main" id="{11C861DD-D5AE-321A-2CBB-7E9145C06E50}"/>
              </a:ext>
            </a:extLst>
          </p:cNvPr>
          <p:cNvPicPr>
            <a:picLocks noGrp="1" noChangeAspect="1"/>
          </p:cNvPicPr>
          <p:nvPr>
            <p:ph sz="half" idx="13"/>
          </p:nvPr>
        </p:nvPicPr>
        <p:blipFill>
          <a:blip r:embed="rId3"/>
          <a:stretch>
            <a:fillRect/>
          </a:stretch>
        </p:blipFill>
        <p:spPr>
          <a:xfrm>
            <a:off x="6728012" y="451469"/>
            <a:ext cx="4748617" cy="2568924"/>
          </a:xfrm>
          <a:prstGeom prst="rect">
            <a:avLst/>
          </a:prstGeom>
        </p:spPr>
      </p:pic>
    </p:spTree>
    <p:extLst>
      <p:ext uri="{BB962C8B-B14F-4D97-AF65-F5344CB8AC3E}">
        <p14:creationId xmlns:p14="http://schemas.microsoft.com/office/powerpoint/2010/main" val="3849024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5CA4-7E23-0EA4-09D6-046F671EF2BF}"/>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a:t>
            </a:r>
          </a:p>
        </p:txBody>
      </p:sp>
      <p:graphicFrame>
        <p:nvGraphicFramePr>
          <p:cNvPr id="8" name="Content Placeholder 3">
            <a:extLst>
              <a:ext uri="{FF2B5EF4-FFF2-40B4-BE49-F238E27FC236}">
                <a16:creationId xmlns:a16="http://schemas.microsoft.com/office/drawing/2014/main" id="{25563969-3B62-A746-3B9C-6BDAE5E4D875}"/>
              </a:ext>
            </a:extLst>
          </p:cNvPr>
          <p:cNvGraphicFramePr>
            <a:graphicFrameLocks noGrp="1"/>
          </p:cNvGraphicFramePr>
          <p:nvPr>
            <p:ph idx="1"/>
            <p:extLst>
              <p:ext uri="{D42A27DB-BD31-4B8C-83A1-F6EECF244321}">
                <p14:modId xmlns:p14="http://schemas.microsoft.com/office/powerpoint/2010/main" val="3871004288"/>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8C31126-46E0-B573-90BF-2355D047F3B5}"/>
              </a:ext>
            </a:extLst>
          </p:cNvPr>
          <p:cNvPicPr>
            <a:picLocks noChangeAspect="1"/>
          </p:cNvPicPr>
          <p:nvPr/>
        </p:nvPicPr>
        <p:blipFill>
          <a:blip r:embed="rId8"/>
          <a:stretch>
            <a:fillRect/>
          </a:stretch>
        </p:blipFill>
        <p:spPr>
          <a:xfrm>
            <a:off x="3917659" y="1006774"/>
            <a:ext cx="3349855" cy="2128554"/>
          </a:xfrm>
          <a:prstGeom prst="rect">
            <a:avLst/>
          </a:prstGeom>
        </p:spPr>
      </p:pic>
    </p:spTree>
    <p:extLst>
      <p:ext uri="{BB962C8B-B14F-4D97-AF65-F5344CB8AC3E}">
        <p14:creationId xmlns:p14="http://schemas.microsoft.com/office/powerpoint/2010/main" val="1669064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B9B0-F31A-126F-4674-5DBF5A173595}"/>
              </a:ext>
            </a:extLst>
          </p:cNvPr>
          <p:cNvSpPr>
            <a:spLocks noGrp="1"/>
          </p:cNvSpPr>
          <p:nvPr>
            <p:ph type="title"/>
          </p:nvPr>
        </p:nvSpPr>
        <p:spPr>
          <a:xfrm>
            <a:off x="1158371" y="846306"/>
            <a:ext cx="3287169" cy="1045765"/>
          </a:xfrm>
        </p:spPr>
        <p:txBody>
          <a:bodyPr vert="horz" lIns="91440" tIns="45720" rIns="91440" bIns="45720" rtlCol="0" anchor="b">
            <a:normAutofit/>
          </a:bodyPr>
          <a:lstStyle/>
          <a:p>
            <a:r>
              <a:rPr lang="en-US" sz="6600" dirty="0"/>
              <a:t>Answer</a:t>
            </a:r>
          </a:p>
        </p:txBody>
      </p:sp>
      <p:sp>
        <p:nvSpPr>
          <p:cNvPr id="3" name="Content Placeholder 2">
            <a:extLst>
              <a:ext uri="{FF2B5EF4-FFF2-40B4-BE49-F238E27FC236}">
                <a16:creationId xmlns:a16="http://schemas.microsoft.com/office/drawing/2014/main" id="{9EBBDCA6-CFFA-76FA-5B14-2B086D1C2F03}"/>
              </a:ext>
            </a:extLst>
          </p:cNvPr>
          <p:cNvSpPr>
            <a:spLocks noGrp="1"/>
          </p:cNvSpPr>
          <p:nvPr>
            <p:ph idx="1"/>
          </p:nvPr>
        </p:nvSpPr>
        <p:spPr>
          <a:xfrm>
            <a:off x="1325460" y="1969316"/>
            <a:ext cx="1372999" cy="914400"/>
          </a:xfrm>
        </p:spPr>
        <p:txBody>
          <a:bodyPr vert="horz" lIns="91440" tIns="45720" rIns="91440" bIns="45720" rtlCol="0" anchor="ctr">
            <a:normAutofit/>
          </a:bodyPr>
          <a:lstStyle/>
          <a:p>
            <a:pPr marL="0" indent="0" algn="ctr">
              <a:buNone/>
            </a:pPr>
            <a:r>
              <a:rPr lang="en-US" b="1" cap="all" spc="300" dirty="0"/>
              <a:t>b &gt; 6</a:t>
            </a:r>
          </a:p>
        </p:txBody>
      </p:sp>
      <p:pic>
        <p:nvPicPr>
          <p:cNvPr id="4" name="Content Placeholder 16">
            <a:extLst>
              <a:ext uri="{FF2B5EF4-FFF2-40B4-BE49-F238E27FC236}">
                <a16:creationId xmlns:a16="http://schemas.microsoft.com/office/drawing/2014/main" id="{37AFCEB4-B47A-9046-28EA-467CCA7B215D}"/>
              </a:ext>
            </a:extLst>
          </p:cNvPr>
          <p:cNvPicPr>
            <a:picLocks noChangeAspect="1"/>
          </p:cNvPicPr>
          <p:nvPr/>
        </p:nvPicPr>
        <p:blipFill>
          <a:blip r:embed="rId3"/>
          <a:stretch>
            <a:fillRect/>
          </a:stretch>
        </p:blipFill>
        <p:spPr>
          <a:xfrm>
            <a:off x="6728012" y="451469"/>
            <a:ext cx="4748617" cy="2568924"/>
          </a:xfrm>
          <a:prstGeom prst="rect">
            <a:avLst/>
          </a:prstGeom>
        </p:spPr>
      </p:pic>
    </p:spTree>
    <p:extLst>
      <p:ext uri="{BB962C8B-B14F-4D97-AF65-F5344CB8AC3E}">
        <p14:creationId xmlns:p14="http://schemas.microsoft.com/office/powerpoint/2010/main" val="5994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784D-6BE1-26AE-2D18-E270897E349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Recap</a:t>
            </a:r>
          </a:p>
        </p:txBody>
      </p:sp>
      <p:pic>
        <p:nvPicPr>
          <p:cNvPr id="7" name="Content Placeholder 6">
            <a:extLst>
              <a:ext uri="{FF2B5EF4-FFF2-40B4-BE49-F238E27FC236}">
                <a16:creationId xmlns:a16="http://schemas.microsoft.com/office/drawing/2014/main" id="{4BCC217A-4DE1-BA85-84C7-E6EC701F8826}"/>
              </a:ext>
            </a:extLst>
          </p:cNvPr>
          <p:cNvPicPr>
            <a:picLocks noGrp="1" noChangeAspect="1"/>
          </p:cNvPicPr>
          <p:nvPr>
            <p:ph sz="half" idx="13"/>
          </p:nvPr>
        </p:nvPicPr>
        <p:blipFill>
          <a:blip r:embed="rId3"/>
          <a:stretch>
            <a:fillRect/>
          </a:stretch>
        </p:blipFill>
        <p:spPr>
          <a:xfrm>
            <a:off x="6814226" y="1165221"/>
            <a:ext cx="5181600" cy="2489240"/>
          </a:xfrm>
          <a:prstGeom prst="rect">
            <a:avLst/>
          </a:prstGeom>
        </p:spPr>
      </p:pic>
      <p:graphicFrame>
        <p:nvGraphicFramePr>
          <p:cNvPr id="8" name="Content Placeholder 3">
            <a:extLst>
              <a:ext uri="{FF2B5EF4-FFF2-40B4-BE49-F238E27FC236}">
                <a16:creationId xmlns:a16="http://schemas.microsoft.com/office/drawing/2014/main" id="{E91DD29B-1FB8-413A-EFA5-080D2B8D287D}"/>
              </a:ext>
            </a:extLst>
          </p:cNvPr>
          <p:cNvGraphicFramePr>
            <a:graphicFrameLocks noGrp="1"/>
          </p:cNvGraphicFramePr>
          <p:nvPr>
            <p:ph sz="half" idx="1"/>
            <p:extLst>
              <p:ext uri="{D42A27DB-BD31-4B8C-83A1-F6EECF244321}">
                <p14:modId xmlns:p14="http://schemas.microsoft.com/office/powerpoint/2010/main" val="292352100"/>
              </p:ext>
            </p:extLst>
          </p:nvPr>
        </p:nvGraphicFramePr>
        <p:xfrm>
          <a:off x="838200" y="2024408"/>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1544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E50CE1-D6F0-9180-8EEE-ECF10E613769}"/>
              </a:ext>
            </a:extLst>
          </p:cNvPr>
          <p:cNvSpPr>
            <a:spLocks noGrp="1"/>
          </p:cNvSpPr>
          <p:nvPr>
            <p:ph sz="half" idx="1"/>
          </p:nvPr>
        </p:nvSpPr>
        <p:spPr>
          <a:xfrm>
            <a:off x="838199" y="2024408"/>
            <a:ext cx="9846365" cy="4351338"/>
          </a:xfrm>
        </p:spPr>
        <p:txBody>
          <a:bodyPr vert="horz" lIns="91440" tIns="45720" rIns="91440" bIns="45720" rtlCol="0">
            <a:normAutofit/>
          </a:bodyPr>
          <a:lstStyle/>
          <a:p>
            <a:r>
              <a:rPr lang="en-US" dirty="0"/>
              <a:t>Add or subtract the same number from both sides of the inequality</a:t>
            </a:r>
          </a:p>
          <a:p>
            <a:r>
              <a:rPr lang="en-US" dirty="0"/>
              <a:t>The inequality symbol remains the same</a:t>
            </a:r>
          </a:p>
        </p:txBody>
      </p:sp>
      <p:sp>
        <p:nvSpPr>
          <p:cNvPr id="2" name="Title 1">
            <a:extLst>
              <a:ext uri="{FF2B5EF4-FFF2-40B4-BE49-F238E27FC236}">
                <a16:creationId xmlns:a16="http://schemas.microsoft.com/office/drawing/2014/main" id="{E824C8D8-A1ED-8F08-BFDF-C37DE81D6EE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Adding and Subtracting</a:t>
            </a:r>
          </a:p>
        </p:txBody>
      </p:sp>
      <p:pic>
        <p:nvPicPr>
          <p:cNvPr id="7" name="Content Placeholder 6" descr="A white box with black text&#10;&#10;Description automatically generated">
            <a:extLst>
              <a:ext uri="{FF2B5EF4-FFF2-40B4-BE49-F238E27FC236}">
                <a16:creationId xmlns:a16="http://schemas.microsoft.com/office/drawing/2014/main" id="{5A77EDE1-A676-6F12-2AA8-0C76FF6A22B4}"/>
              </a:ext>
            </a:extLst>
          </p:cNvPr>
          <p:cNvPicPr>
            <a:picLocks noGrp="1" noChangeAspect="1"/>
          </p:cNvPicPr>
          <p:nvPr>
            <p:ph sz="half" idx="13"/>
          </p:nvPr>
        </p:nvPicPr>
        <p:blipFill>
          <a:blip r:embed="rId3"/>
          <a:stretch>
            <a:fillRect/>
          </a:stretch>
        </p:blipFill>
        <p:spPr>
          <a:xfrm>
            <a:off x="1284506" y="3429000"/>
            <a:ext cx="9470588" cy="2740277"/>
          </a:xfrm>
          <a:noFill/>
        </p:spPr>
      </p:pic>
    </p:spTree>
    <p:extLst>
      <p:ext uri="{BB962C8B-B14F-4D97-AF65-F5344CB8AC3E}">
        <p14:creationId xmlns:p14="http://schemas.microsoft.com/office/powerpoint/2010/main" val="815465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4F09-CFEB-C1AB-ED8D-156C92298370}"/>
              </a:ext>
            </a:extLst>
          </p:cNvPr>
          <p:cNvSpPr>
            <a:spLocks noGrp="1"/>
          </p:cNvSpPr>
          <p:nvPr>
            <p:ph type="title"/>
          </p:nvPr>
        </p:nvSpPr>
        <p:spPr>
          <a:xfrm>
            <a:off x="961029" y="1006774"/>
            <a:ext cx="10515600" cy="729157"/>
          </a:xfrm>
        </p:spPr>
        <p:txBody>
          <a:bodyPr>
            <a:normAutofit/>
          </a:bodyPr>
          <a:lstStyle/>
          <a:p>
            <a:r>
              <a:rPr lang="en-US"/>
              <a:t>Example 1</a:t>
            </a:r>
          </a:p>
        </p:txBody>
      </p:sp>
      <p:graphicFrame>
        <p:nvGraphicFramePr>
          <p:cNvPr id="5" name="Content Placeholder 2">
            <a:extLst>
              <a:ext uri="{FF2B5EF4-FFF2-40B4-BE49-F238E27FC236}">
                <a16:creationId xmlns:a16="http://schemas.microsoft.com/office/drawing/2014/main" id="{65B7BDAE-EE6B-CE37-1941-5C15ED93C06D}"/>
              </a:ext>
            </a:extLst>
          </p:cNvPr>
          <p:cNvGraphicFramePr>
            <a:graphicFrameLocks noGrp="1"/>
          </p:cNvGraphicFramePr>
          <p:nvPr>
            <p:ph idx="1"/>
            <p:extLst>
              <p:ext uri="{D42A27DB-BD31-4B8C-83A1-F6EECF244321}">
                <p14:modId xmlns:p14="http://schemas.microsoft.com/office/powerpoint/2010/main" val="320105779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8750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94E02-03D3-B2AF-9339-374E17C3E903}"/>
              </a:ext>
            </a:extLst>
          </p:cNvPr>
          <p:cNvSpPr>
            <a:spLocks noGrp="1"/>
          </p:cNvSpPr>
          <p:nvPr>
            <p:ph type="title"/>
          </p:nvPr>
        </p:nvSpPr>
        <p:spPr>
          <a:xfrm>
            <a:off x="979714" y="1006774"/>
            <a:ext cx="10515600" cy="729157"/>
          </a:xfrm>
        </p:spPr>
        <p:txBody>
          <a:bodyPr>
            <a:normAutofit/>
          </a:bodyPr>
          <a:lstStyle/>
          <a:p>
            <a:r>
              <a:rPr lang="en-US"/>
              <a:t>Example 2</a:t>
            </a:r>
          </a:p>
        </p:txBody>
      </p:sp>
      <p:graphicFrame>
        <p:nvGraphicFramePr>
          <p:cNvPr id="5" name="Content Placeholder 2">
            <a:extLst>
              <a:ext uri="{FF2B5EF4-FFF2-40B4-BE49-F238E27FC236}">
                <a16:creationId xmlns:a16="http://schemas.microsoft.com/office/drawing/2014/main" id="{40CC3F81-A830-C6A9-2C82-A99F45B1DBC9}"/>
              </a:ext>
            </a:extLst>
          </p:cNvPr>
          <p:cNvGraphicFramePr>
            <a:graphicFrameLocks noGrp="1"/>
          </p:cNvGraphicFramePr>
          <p:nvPr>
            <p:ph idx="1"/>
            <p:extLst>
              <p:ext uri="{D42A27DB-BD31-4B8C-83A1-F6EECF244321}">
                <p14:modId xmlns:p14="http://schemas.microsoft.com/office/powerpoint/2010/main" val="358934243"/>
              </p:ext>
            </p:extLst>
          </p:nvPr>
        </p:nvGraphicFramePr>
        <p:xfrm>
          <a:off x="153798" y="2546512"/>
          <a:ext cx="12038202"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BFDD611-CEE8-82CC-33D7-79D9023ED78A}"/>
              </a:ext>
            </a:extLst>
          </p:cNvPr>
          <p:cNvSpPr txBox="1"/>
          <p:nvPr/>
        </p:nvSpPr>
        <p:spPr>
          <a:xfrm>
            <a:off x="4617790" y="932611"/>
            <a:ext cx="3110218" cy="1015663"/>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lvl="0"/>
            <a:r>
              <a:rPr lang="en-US" sz="6000" b="0" i="0" dirty="0"/>
              <a:t>12 - y &lt; 8</a:t>
            </a:r>
            <a:endParaRPr lang="en-US" sz="6000" dirty="0"/>
          </a:p>
        </p:txBody>
      </p:sp>
    </p:spTree>
    <p:extLst>
      <p:ext uri="{BB962C8B-B14F-4D97-AF65-F5344CB8AC3E}">
        <p14:creationId xmlns:p14="http://schemas.microsoft.com/office/powerpoint/2010/main" val="329314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BF3B-A89D-FC59-243E-745D97B06505}"/>
              </a:ext>
            </a:extLst>
          </p:cNvPr>
          <p:cNvSpPr>
            <a:spLocks noGrp="1"/>
          </p:cNvSpPr>
          <p:nvPr>
            <p:ph type="title"/>
          </p:nvPr>
        </p:nvSpPr>
        <p:spPr>
          <a:xfrm>
            <a:off x="961029" y="1006774"/>
            <a:ext cx="10515600" cy="729157"/>
          </a:xfrm>
        </p:spPr>
        <p:txBody>
          <a:bodyPr>
            <a:normAutofit/>
          </a:bodyPr>
          <a:lstStyle/>
          <a:p>
            <a:r>
              <a:rPr lang="en-US"/>
              <a:t>Practice Time!</a:t>
            </a:r>
          </a:p>
        </p:txBody>
      </p:sp>
      <p:graphicFrame>
        <p:nvGraphicFramePr>
          <p:cNvPr id="7" name="Content Placeholder 2">
            <a:extLst>
              <a:ext uri="{FF2B5EF4-FFF2-40B4-BE49-F238E27FC236}">
                <a16:creationId xmlns:a16="http://schemas.microsoft.com/office/drawing/2014/main" id="{3874D7BF-0052-4017-E8A3-937556BAB654}"/>
              </a:ext>
            </a:extLst>
          </p:cNvPr>
          <p:cNvGraphicFramePr/>
          <p:nvPr>
            <p:extLst>
              <p:ext uri="{D42A27DB-BD31-4B8C-83A1-F6EECF244321}">
                <p14:modId xmlns:p14="http://schemas.microsoft.com/office/powerpoint/2010/main" val="3061740348"/>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3840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118E-60AE-AAD2-C5DE-2664AF5B192A}"/>
              </a:ext>
            </a:extLst>
          </p:cNvPr>
          <p:cNvSpPr>
            <a:spLocks noGrp="1"/>
          </p:cNvSpPr>
          <p:nvPr>
            <p:ph type="title"/>
          </p:nvPr>
        </p:nvSpPr>
        <p:spPr>
          <a:xfrm>
            <a:off x="943582" y="561859"/>
            <a:ext cx="7397087" cy="1527479"/>
          </a:xfrm>
        </p:spPr>
        <p:txBody>
          <a:bodyPr vert="horz" lIns="91440" tIns="45720" rIns="91440" bIns="45720" rtlCol="0" anchor="ctr">
            <a:normAutofit/>
          </a:bodyPr>
          <a:lstStyle/>
          <a:p>
            <a:r>
              <a:rPr lang="en-US" sz="4400" dirty="0"/>
              <a:t>Practice</a:t>
            </a:r>
          </a:p>
        </p:txBody>
      </p:sp>
      <p:pic>
        <p:nvPicPr>
          <p:cNvPr id="4" name="Content Placeholder 3" descr="A black text on a white background&#10;&#10;Description automatically generated">
            <a:extLst>
              <a:ext uri="{FF2B5EF4-FFF2-40B4-BE49-F238E27FC236}">
                <a16:creationId xmlns:a16="http://schemas.microsoft.com/office/drawing/2014/main" id="{0387B638-509D-4804-C68A-402FFD7F1055}"/>
              </a:ext>
            </a:extLst>
          </p:cNvPr>
          <p:cNvPicPr>
            <a:picLocks noGrp="1" noChangeAspect="1"/>
          </p:cNvPicPr>
          <p:nvPr>
            <p:ph idx="1"/>
          </p:nvPr>
        </p:nvPicPr>
        <p:blipFill>
          <a:blip r:embed="rId2"/>
          <a:stretch>
            <a:fillRect/>
          </a:stretch>
        </p:blipFill>
        <p:spPr>
          <a:xfrm>
            <a:off x="522051" y="2523744"/>
            <a:ext cx="10972800" cy="1810512"/>
          </a:xfrm>
          <a:prstGeom prst="rect">
            <a:avLst/>
          </a:prstGeom>
        </p:spPr>
      </p:pic>
    </p:spTree>
    <p:extLst>
      <p:ext uri="{BB962C8B-B14F-4D97-AF65-F5344CB8AC3E}">
        <p14:creationId xmlns:p14="http://schemas.microsoft.com/office/powerpoint/2010/main" val="3396726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1748-868B-A68D-2189-4F3F159610C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Answer</a:t>
            </a:r>
          </a:p>
        </p:txBody>
      </p:sp>
      <p:pic>
        <p:nvPicPr>
          <p:cNvPr id="4" name="Content Placeholder 3" descr="A white background with black text&#10;&#10;Description automatically generated">
            <a:extLst>
              <a:ext uri="{FF2B5EF4-FFF2-40B4-BE49-F238E27FC236}">
                <a16:creationId xmlns:a16="http://schemas.microsoft.com/office/drawing/2014/main" id="{E97FFB63-1FBF-F466-FB3B-366065DC4676}"/>
              </a:ext>
            </a:extLst>
          </p:cNvPr>
          <p:cNvPicPr>
            <a:picLocks noGrp="1" noChangeAspect="1"/>
          </p:cNvPicPr>
          <p:nvPr>
            <p:ph idx="1"/>
          </p:nvPr>
        </p:nvPicPr>
        <p:blipFill>
          <a:blip r:embed="rId2"/>
          <a:stretch>
            <a:fillRect/>
          </a:stretch>
        </p:blipFill>
        <p:spPr>
          <a:xfrm>
            <a:off x="968828" y="2570015"/>
            <a:ext cx="10515600" cy="2892699"/>
          </a:xfrm>
          <a:prstGeom prst="rect">
            <a:avLst/>
          </a:prstGeom>
          <a:noFill/>
        </p:spPr>
      </p:pic>
    </p:spTree>
    <p:extLst>
      <p:ext uri="{BB962C8B-B14F-4D97-AF65-F5344CB8AC3E}">
        <p14:creationId xmlns:p14="http://schemas.microsoft.com/office/powerpoint/2010/main" val="149092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72043-854F-2C75-0E3C-E6FB34BCBAD2}"/>
              </a:ext>
            </a:extLst>
          </p:cNvPr>
          <p:cNvSpPr>
            <a:spLocks noGrp="1"/>
          </p:cNvSpPr>
          <p:nvPr>
            <p:ph type="title"/>
          </p:nvPr>
        </p:nvSpPr>
        <p:spPr/>
        <p:txBody>
          <a:bodyPr/>
          <a:lstStyle/>
          <a:p>
            <a:r>
              <a:rPr lang="en-US" dirty="0"/>
              <a:t>Practice</a:t>
            </a:r>
          </a:p>
        </p:txBody>
      </p:sp>
      <p:pic>
        <p:nvPicPr>
          <p:cNvPr id="4" name="Picture 3" descr="A black text on a white background&#10;&#10;Description automatically generated">
            <a:extLst>
              <a:ext uri="{FF2B5EF4-FFF2-40B4-BE49-F238E27FC236}">
                <a16:creationId xmlns:a16="http://schemas.microsoft.com/office/drawing/2014/main" id="{CC9A63C5-FCA2-40FE-8DD9-170AF89BA4CD}"/>
              </a:ext>
            </a:extLst>
          </p:cNvPr>
          <p:cNvPicPr>
            <a:picLocks noChangeAspect="1"/>
          </p:cNvPicPr>
          <p:nvPr/>
        </p:nvPicPr>
        <p:blipFill>
          <a:blip r:embed="rId2"/>
          <a:stretch>
            <a:fillRect/>
          </a:stretch>
        </p:blipFill>
        <p:spPr>
          <a:xfrm>
            <a:off x="515733" y="2673298"/>
            <a:ext cx="11160534" cy="1511402"/>
          </a:xfrm>
          <a:prstGeom prst="rect">
            <a:avLst/>
          </a:prstGeom>
        </p:spPr>
      </p:pic>
    </p:spTree>
    <p:extLst>
      <p:ext uri="{BB962C8B-B14F-4D97-AF65-F5344CB8AC3E}">
        <p14:creationId xmlns:p14="http://schemas.microsoft.com/office/powerpoint/2010/main" val="3214844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DE924-6445-FB39-2BF0-F2787655753B}"/>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Answer</a:t>
            </a:r>
          </a:p>
        </p:txBody>
      </p:sp>
      <p:pic>
        <p:nvPicPr>
          <p:cNvPr id="4" name="Content Placeholder 3" descr="A white background with black text&#10;&#10;Description automatically generated">
            <a:extLst>
              <a:ext uri="{FF2B5EF4-FFF2-40B4-BE49-F238E27FC236}">
                <a16:creationId xmlns:a16="http://schemas.microsoft.com/office/drawing/2014/main" id="{2C268F37-388D-5078-F274-0044957275E5}"/>
              </a:ext>
            </a:extLst>
          </p:cNvPr>
          <p:cNvPicPr>
            <a:picLocks noGrp="1" noChangeAspect="1"/>
          </p:cNvPicPr>
          <p:nvPr>
            <p:ph idx="1"/>
          </p:nvPr>
        </p:nvPicPr>
        <p:blipFill>
          <a:blip r:embed="rId2"/>
          <a:stretch>
            <a:fillRect/>
          </a:stretch>
        </p:blipFill>
        <p:spPr>
          <a:xfrm>
            <a:off x="968828" y="2683531"/>
            <a:ext cx="10515600" cy="2665667"/>
          </a:xfrm>
          <a:prstGeom prst="rect">
            <a:avLst/>
          </a:prstGeom>
          <a:noFill/>
        </p:spPr>
      </p:pic>
    </p:spTree>
    <p:extLst>
      <p:ext uri="{BB962C8B-B14F-4D97-AF65-F5344CB8AC3E}">
        <p14:creationId xmlns:p14="http://schemas.microsoft.com/office/powerpoint/2010/main" val="103175546"/>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71B462-5971-4738-94BE-861089959245}">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3518F0AE-E2AA-484F-BA6B-2692E40912DC}">
  <ds:schemaRefs>
    <ds:schemaRef ds:uri="http://schemas.microsoft.com/sharepoint/v3/contenttype/forms"/>
  </ds:schemaRefs>
</ds:datastoreItem>
</file>

<file path=customXml/itemProps3.xml><?xml version="1.0" encoding="utf-8"?>
<ds:datastoreItem xmlns:ds="http://schemas.openxmlformats.org/officeDocument/2006/customXml" ds:itemID="{E95FC005-F53B-407F-A19A-4AE8451828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Pearson Theme</Template>
  <TotalTime>340</TotalTime>
  <Words>951</Words>
  <Application>Microsoft Office PowerPoint</Application>
  <PresentationFormat>Widescreen</PresentationFormat>
  <Paragraphs>97</Paragraphs>
  <Slides>20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Open Sans Light</vt:lpstr>
      <vt:lpstr>Open Sans Semibold</vt:lpstr>
      <vt:lpstr>Pearson Theme</vt:lpstr>
      <vt:lpstr>PowerPoint Presentation</vt:lpstr>
      <vt:lpstr>Adding and Subtracting</vt:lpstr>
      <vt:lpstr>Example 1</vt:lpstr>
      <vt:lpstr>Example 2</vt:lpstr>
      <vt:lpstr>Practice Time!</vt:lpstr>
      <vt:lpstr>Practice</vt:lpstr>
      <vt:lpstr>Answer</vt:lpstr>
      <vt:lpstr>Practice</vt:lpstr>
      <vt:lpstr>Answer</vt:lpstr>
      <vt:lpstr>Real-World Problem Solving</vt:lpstr>
      <vt:lpstr>Adding and Subtracting</vt:lpstr>
      <vt:lpstr>Example 1</vt:lpstr>
      <vt:lpstr>Example 2</vt:lpstr>
      <vt:lpstr>Practice Time!</vt:lpstr>
      <vt:lpstr>Practice</vt:lpstr>
      <vt:lpstr>Answer</vt:lpstr>
      <vt:lpstr>Practice</vt:lpstr>
      <vt:lpstr>Answer</vt:lpstr>
      <vt:lpstr>Recap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26</cp:revision>
  <dcterms:created xsi:type="dcterms:W3CDTF">2024-01-18T15:55:22Z</dcterms:created>
  <dcterms:modified xsi:type="dcterms:W3CDTF">2024-01-30T20:30:06Z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