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2"/>
  </p:notesMasterIdLst>
  <p:sldIdLst>
    <p:sldId id="262" r:id="rId5"/>
    <p:sldId id="263" r:id="rId6"/>
    <p:sldId id="257" r:id="rId7"/>
    <p:sldId id="258" r:id="rId8"/>
    <p:sldId id="259" r:id="rId9"/>
    <p:sldId id="260" r:id="rId10"/>
    <p:sldId id="264" r:id="rId11"/>
    <p:sldId id="261" r:id="rId12"/>
    <p:sldId id="265" r:id="rId13"/>
    <p:sldId id="266" r:id="rId14"/>
    <p:sldId id="267" r:id="rId15"/>
    <p:sldId id="268" r:id="rId16"/>
    <p:sldId id="270" r:id="rId17"/>
    <p:sldId id="269" r:id="rId18"/>
    <p:sldId id="272" r:id="rId19"/>
    <p:sldId id="271"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89A72-DE67-44BD-B2E8-0B299560FBA5}" v="8" dt="2024-01-22T19:32:20.849"/>
    <p1510:client id="{F0B4F2EC-D125-6672-CEDA-1318925D1274}" v="101" dt="2024-01-22T19:28:17.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80376" autoAdjust="0"/>
  </p:normalViewPr>
  <p:slideViewPr>
    <p:cSldViewPr snapToGrid="0">
      <p:cViewPr>
        <p:scale>
          <a:sx n="110" d="100"/>
          <a:sy n="110" d="100"/>
        </p:scale>
        <p:origin x="3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1.sv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ata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305F889-6726-42CA-ACB3-1CF815715B7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33E704-221E-42B7-8DB4-192AA285AE73}">
      <dgm:prSet/>
      <dgm:spPr/>
      <dgm:t>
        <a:bodyPr/>
        <a:lstStyle/>
        <a:p>
          <a:r>
            <a:rPr lang="en-US" b="0" i="0"/>
            <a:t>absolute deviation – the absolute value of the distance from the data point to the mean</a:t>
          </a:r>
          <a:endParaRPr lang="en-US"/>
        </a:p>
      </dgm:t>
    </dgm:pt>
    <dgm:pt modelId="{A7AF3321-8FA5-4FA6-8937-B321ADDD4BFC}" type="parTrans" cxnId="{694FD14E-70AC-47ED-B0BB-2A9D9DAC5088}">
      <dgm:prSet/>
      <dgm:spPr/>
      <dgm:t>
        <a:bodyPr/>
        <a:lstStyle/>
        <a:p>
          <a:endParaRPr lang="en-US"/>
        </a:p>
      </dgm:t>
    </dgm:pt>
    <dgm:pt modelId="{149011E4-A982-4153-A33B-29DDBF1EAC65}" type="sibTrans" cxnId="{694FD14E-70AC-47ED-B0BB-2A9D9DAC5088}">
      <dgm:prSet/>
      <dgm:spPr/>
      <dgm:t>
        <a:bodyPr/>
        <a:lstStyle/>
        <a:p>
          <a:endParaRPr lang="en-US"/>
        </a:p>
      </dgm:t>
    </dgm:pt>
    <dgm:pt modelId="{A7B2DB9F-8633-46BC-BB53-EB772273721C}">
      <dgm:prSet/>
      <dgm:spPr/>
      <dgm:t>
        <a:bodyPr/>
        <a:lstStyle/>
        <a:p>
          <a:r>
            <a:rPr lang="en-US" b="0" i="0"/>
            <a:t>dataset – a collection of related information </a:t>
          </a:r>
          <a:endParaRPr lang="en-US"/>
        </a:p>
      </dgm:t>
    </dgm:pt>
    <dgm:pt modelId="{64A4A3C8-0284-4885-AC7C-568CFDB3A7A3}" type="parTrans" cxnId="{AE6CAEDD-8EF3-471F-A686-B2D32CD2C2FB}">
      <dgm:prSet/>
      <dgm:spPr/>
      <dgm:t>
        <a:bodyPr/>
        <a:lstStyle/>
        <a:p>
          <a:endParaRPr lang="en-US"/>
        </a:p>
      </dgm:t>
    </dgm:pt>
    <dgm:pt modelId="{9F0639B9-47C3-46C0-89AE-047C5D60E791}" type="sibTrans" cxnId="{AE6CAEDD-8EF3-471F-A686-B2D32CD2C2FB}">
      <dgm:prSet/>
      <dgm:spPr/>
      <dgm:t>
        <a:bodyPr/>
        <a:lstStyle/>
        <a:p>
          <a:endParaRPr lang="en-US"/>
        </a:p>
      </dgm:t>
    </dgm:pt>
    <dgm:pt modelId="{41B516E8-0D71-4B80-AE6E-039441DE8479}">
      <dgm:prSet/>
      <dgm:spPr/>
      <dgm:t>
        <a:bodyPr/>
        <a:lstStyle/>
        <a:p>
          <a:r>
            <a:rPr lang="en-US" b="0" i="0"/>
            <a:t>mean – the sum of the data divided by the number of data values </a:t>
          </a:r>
          <a:endParaRPr lang="en-US"/>
        </a:p>
      </dgm:t>
    </dgm:pt>
    <dgm:pt modelId="{2C57F5EF-E2D6-46A7-B519-2C745E74C352}" type="parTrans" cxnId="{90D98E16-973B-48E3-91CB-77B1807A40F0}">
      <dgm:prSet/>
      <dgm:spPr/>
      <dgm:t>
        <a:bodyPr/>
        <a:lstStyle/>
        <a:p>
          <a:endParaRPr lang="en-US"/>
        </a:p>
      </dgm:t>
    </dgm:pt>
    <dgm:pt modelId="{DF07682F-9309-4B3B-992E-D7A16C6BDD3A}" type="sibTrans" cxnId="{90D98E16-973B-48E3-91CB-77B1807A40F0}">
      <dgm:prSet/>
      <dgm:spPr/>
      <dgm:t>
        <a:bodyPr/>
        <a:lstStyle/>
        <a:p>
          <a:endParaRPr lang="en-US"/>
        </a:p>
      </dgm:t>
    </dgm:pt>
    <dgm:pt modelId="{CCAF56D4-F89E-48E2-B8E1-36BE4D8A99BE}">
      <dgm:prSet/>
      <dgm:spPr/>
      <dgm:t>
        <a:bodyPr/>
        <a:lstStyle/>
        <a:p>
          <a:r>
            <a:rPr lang="en-US" b="0" i="0"/>
            <a:t>mean absolute deviation – the sum of the absolute deviations divided by the number of data values</a:t>
          </a:r>
          <a:endParaRPr lang="en-US"/>
        </a:p>
      </dgm:t>
    </dgm:pt>
    <dgm:pt modelId="{86B3FCE3-4DB7-4401-9B88-8A680F6D61B8}" type="parTrans" cxnId="{66F7B74A-11A2-41A2-A014-5A6CC0EF0307}">
      <dgm:prSet/>
      <dgm:spPr/>
      <dgm:t>
        <a:bodyPr/>
        <a:lstStyle/>
        <a:p>
          <a:endParaRPr lang="en-US"/>
        </a:p>
      </dgm:t>
    </dgm:pt>
    <dgm:pt modelId="{C7BB1992-27A0-47F7-B5EB-46B14B9E1DBF}" type="sibTrans" cxnId="{66F7B74A-11A2-41A2-A014-5A6CC0EF0307}">
      <dgm:prSet/>
      <dgm:spPr/>
      <dgm:t>
        <a:bodyPr/>
        <a:lstStyle/>
        <a:p>
          <a:endParaRPr lang="en-US"/>
        </a:p>
      </dgm:t>
    </dgm:pt>
    <dgm:pt modelId="{F7F50E3E-8E1E-4999-B182-8E88330960A7}">
      <dgm:prSet/>
      <dgm:spPr/>
      <dgm:t>
        <a:bodyPr/>
        <a:lstStyle/>
        <a:p>
          <a:r>
            <a:rPr lang="en-US" b="0" i="0"/>
            <a:t>outlier – a data point that is significantly different than all of the other data points </a:t>
          </a:r>
          <a:endParaRPr lang="en-US"/>
        </a:p>
      </dgm:t>
    </dgm:pt>
    <dgm:pt modelId="{3C27E975-E5CB-4875-9F0B-1B95A8B53F12}" type="parTrans" cxnId="{4B48BA1F-5BC8-4E86-812C-AD4F064D7600}">
      <dgm:prSet/>
      <dgm:spPr/>
      <dgm:t>
        <a:bodyPr/>
        <a:lstStyle/>
        <a:p>
          <a:endParaRPr lang="en-US"/>
        </a:p>
      </dgm:t>
    </dgm:pt>
    <dgm:pt modelId="{B3E4F240-CD05-417E-9948-489C957F5529}" type="sibTrans" cxnId="{4B48BA1F-5BC8-4E86-812C-AD4F064D7600}">
      <dgm:prSet/>
      <dgm:spPr/>
      <dgm:t>
        <a:bodyPr/>
        <a:lstStyle/>
        <a:p>
          <a:endParaRPr lang="en-US"/>
        </a:p>
      </dgm:t>
    </dgm:pt>
    <dgm:pt modelId="{0A2CF3CE-0605-416C-85E9-2CFAD3B479B9}" type="pres">
      <dgm:prSet presAssocID="{C305F889-6726-42CA-ACB3-1CF815715B77}" presName="root" presStyleCnt="0">
        <dgm:presLayoutVars>
          <dgm:dir/>
          <dgm:resizeHandles val="exact"/>
        </dgm:presLayoutVars>
      </dgm:prSet>
      <dgm:spPr/>
    </dgm:pt>
    <dgm:pt modelId="{164D78BA-0290-49C9-B85E-A9EC2DF1512F}" type="pres">
      <dgm:prSet presAssocID="{3E33E704-221E-42B7-8DB4-192AA285AE73}" presName="compNode" presStyleCnt="0"/>
      <dgm:spPr/>
    </dgm:pt>
    <dgm:pt modelId="{CD7273BD-EA73-4041-8FC3-6DC343C59A5B}" type="pres">
      <dgm:prSet presAssocID="{3E33E704-221E-42B7-8DB4-192AA285AE73}" presName="bgRect" presStyleLbl="bgShp" presStyleIdx="0" presStyleCnt="5"/>
      <dgm:spPr/>
    </dgm:pt>
    <dgm:pt modelId="{5E6C467A-EFE2-417C-865F-5711EC518144}" type="pres">
      <dgm:prSet presAssocID="{3E33E704-221E-42B7-8DB4-192AA285AE7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43AF302B-1190-4747-9042-C8170ABE53AB}" type="pres">
      <dgm:prSet presAssocID="{3E33E704-221E-42B7-8DB4-192AA285AE73}" presName="spaceRect" presStyleCnt="0"/>
      <dgm:spPr/>
    </dgm:pt>
    <dgm:pt modelId="{25CC5214-2719-4AAE-9A18-D77B5358987F}" type="pres">
      <dgm:prSet presAssocID="{3E33E704-221E-42B7-8DB4-192AA285AE73}" presName="parTx" presStyleLbl="revTx" presStyleIdx="0" presStyleCnt="5">
        <dgm:presLayoutVars>
          <dgm:chMax val="0"/>
          <dgm:chPref val="0"/>
        </dgm:presLayoutVars>
      </dgm:prSet>
      <dgm:spPr/>
    </dgm:pt>
    <dgm:pt modelId="{7629AD75-E384-4CEC-8805-1DB7EEDAAEE2}" type="pres">
      <dgm:prSet presAssocID="{149011E4-A982-4153-A33B-29DDBF1EAC65}" presName="sibTrans" presStyleCnt="0"/>
      <dgm:spPr/>
    </dgm:pt>
    <dgm:pt modelId="{B63C22A1-9E3B-4269-BDCA-E97DFEFDEAE9}" type="pres">
      <dgm:prSet presAssocID="{A7B2DB9F-8633-46BC-BB53-EB772273721C}" presName="compNode" presStyleCnt="0"/>
      <dgm:spPr/>
    </dgm:pt>
    <dgm:pt modelId="{1BDA210C-44CE-46BF-B93E-5A4FBB17EFA0}" type="pres">
      <dgm:prSet presAssocID="{A7B2DB9F-8633-46BC-BB53-EB772273721C}" presName="bgRect" presStyleLbl="bgShp" presStyleIdx="1" presStyleCnt="5"/>
      <dgm:spPr/>
    </dgm:pt>
    <dgm:pt modelId="{A477DA1D-AEFA-42CE-806C-F6A2418DC340}" type="pres">
      <dgm:prSet presAssocID="{A7B2DB9F-8633-46BC-BB53-EB77227372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862804A4-E28D-4D99-85C0-8A38C5AF57BB}" type="pres">
      <dgm:prSet presAssocID="{A7B2DB9F-8633-46BC-BB53-EB772273721C}" presName="spaceRect" presStyleCnt="0"/>
      <dgm:spPr/>
    </dgm:pt>
    <dgm:pt modelId="{4EE4765D-12E4-4B2D-9348-7892DDFD013B}" type="pres">
      <dgm:prSet presAssocID="{A7B2DB9F-8633-46BC-BB53-EB772273721C}" presName="parTx" presStyleLbl="revTx" presStyleIdx="1" presStyleCnt="5">
        <dgm:presLayoutVars>
          <dgm:chMax val="0"/>
          <dgm:chPref val="0"/>
        </dgm:presLayoutVars>
      </dgm:prSet>
      <dgm:spPr/>
    </dgm:pt>
    <dgm:pt modelId="{79393E0D-B1E1-4C5C-980B-9D79A5C24A38}" type="pres">
      <dgm:prSet presAssocID="{9F0639B9-47C3-46C0-89AE-047C5D60E791}" presName="sibTrans" presStyleCnt="0"/>
      <dgm:spPr/>
    </dgm:pt>
    <dgm:pt modelId="{353AE366-48C4-4CBB-B3DA-A9953A563EBF}" type="pres">
      <dgm:prSet presAssocID="{41B516E8-0D71-4B80-AE6E-039441DE8479}" presName="compNode" presStyleCnt="0"/>
      <dgm:spPr/>
    </dgm:pt>
    <dgm:pt modelId="{6BD16275-DC7C-480C-A66B-92734498042E}" type="pres">
      <dgm:prSet presAssocID="{41B516E8-0D71-4B80-AE6E-039441DE8479}" presName="bgRect" presStyleLbl="bgShp" presStyleIdx="2" presStyleCnt="5"/>
      <dgm:spPr/>
    </dgm:pt>
    <dgm:pt modelId="{693D107E-A21D-4A46-A316-9118039D5C1C}" type="pres">
      <dgm:prSet presAssocID="{41B516E8-0D71-4B80-AE6E-039441DE847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D7647C36-3A00-4836-9CD8-AF59720D8A82}" type="pres">
      <dgm:prSet presAssocID="{41B516E8-0D71-4B80-AE6E-039441DE8479}" presName="spaceRect" presStyleCnt="0"/>
      <dgm:spPr/>
    </dgm:pt>
    <dgm:pt modelId="{DBD795B5-C892-484B-A49F-3E925A640711}" type="pres">
      <dgm:prSet presAssocID="{41B516E8-0D71-4B80-AE6E-039441DE8479}" presName="parTx" presStyleLbl="revTx" presStyleIdx="2" presStyleCnt="5">
        <dgm:presLayoutVars>
          <dgm:chMax val="0"/>
          <dgm:chPref val="0"/>
        </dgm:presLayoutVars>
      </dgm:prSet>
      <dgm:spPr/>
    </dgm:pt>
    <dgm:pt modelId="{00F06CF2-8E26-434F-868E-C3E76B537F05}" type="pres">
      <dgm:prSet presAssocID="{DF07682F-9309-4B3B-992E-D7A16C6BDD3A}" presName="sibTrans" presStyleCnt="0"/>
      <dgm:spPr/>
    </dgm:pt>
    <dgm:pt modelId="{62AE13C9-A9CC-4301-9E6C-A8BBEBEC8163}" type="pres">
      <dgm:prSet presAssocID="{CCAF56D4-F89E-48E2-B8E1-36BE4D8A99BE}" presName="compNode" presStyleCnt="0"/>
      <dgm:spPr/>
    </dgm:pt>
    <dgm:pt modelId="{3A837C8B-B0AF-48D9-A82B-A5CFE3F63AE0}" type="pres">
      <dgm:prSet presAssocID="{CCAF56D4-F89E-48E2-B8E1-36BE4D8A99BE}" presName="bgRect" presStyleLbl="bgShp" presStyleIdx="3" presStyleCnt="5"/>
      <dgm:spPr/>
    </dgm:pt>
    <dgm:pt modelId="{D67E58A0-0968-4AA1-902F-07B3E02FCEB7}" type="pres">
      <dgm:prSet presAssocID="{CCAF56D4-F89E-48E2-B8E1-36BE4D8A99B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1A6F2F4A-91EC-47A9-B6F1-DDF4C7842A03}" type="pres">
      <dgm:prSet presAssocID="{CCAF56D4-F89E-48E2-B8E1-36BE4D8A99BE}" presName="spaceRect" presStyleCnt="0"/>
      <dgm:spPr/>
    </dgm:pt>
    <dgm:pt modelId="{74D981B3-A9D5-4B86-8B4E-7CDD1A967A9B}" type="pres">
      <dgm:prSet presAssocID="{CCAF56D4-F89E-48E2-B8E1-36BE4D8A99BE}" presName="parTx" presStyleLbl="revTx" presStyleIdx="3" presStyleCnt="5">
        <dgm:presLayoutVars>
          <dgm:chMax val="0"/>
          <dgm:chPref val="0"/>
        </dgm:presLayoutVars>
      </dgm:prSet>
      <dgm:spPr/>
    </dgm:pt>
    <dgm:pt modelId="{7DDA974E-2598-4FAC-A78C-AD3352FEB948}" type="pres">
      <dgm:prSet presAssocID="{C7BB1992-27A0-47F7-B5EB-46B14B9E1DBF}" presName="sibTrans" presStyleCnt="0"/>
      <dgm:spPr/>
    </dgm:pt>
    <dgm:pt modelId="{A6A473C8-2F95-458C-BD29-943E94E30E17}" type="pres">
      <dgm:prSet presAssocID="{F7F50E3E-8E1E-4999-B182-8E88330960A7}" presName="compNode" presStyleCnt="0"/>
      <dgm:spPr/>
    </dgm:pt>
    <dgm:pt modelId="{CD3E0341-5F00-4753-893D-51477A77DFA0}" type="pres">
      <dgm:prSet presAssocID="{F7F50E3E-8E1E-4999-B182-8E88330960A7}" presName="bgRect" presStyleLbl="bgShp" presStyleIdx="4" presStyleCnt="5"/>
      <dgm:spPr/>
    </dgm:pt>
    <dgm:pt modelId="{41FFF80D-539C-4366-9761-3A32C7B40F01}" type="pres">
      <dgm:prSet presAssocID="{F7F50E3E-8E1E-4999-B182-8E88330960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Pie Chart"/>
        </a:ext>
      </dgm:extLst>
    </dgm:pt>
    <dgm:pt modelId="{AA8BE534-4BA8-416F-8128-02A5212FD5B2}" type="pres">
      <dgm:prSet presAssocID="{F7F50E3E-8E1E-4999-B182-8E88330960A7}" presName="spaceRect" presStyleCnt="0"/>
      <dgm:spPr/>
    </dgm:pt>
    <dgm:pt modelId="{EFB1E29E-A526-4362-BED4-B45C9B921235}" type="pres">
      <dgm:prSet presAssocID="{F7F50E3E-8E1E-4999-B182-8E88330960A7}" presName="parTx" presStyleLbl="revTx" presStyleIdx="4" presStyleCnt="5">
        <dgm:presLayoutVars>
          <dgm:chMax val="0"/>
          <dgm:chPref val="0"/>
        </dgm:presLayoutVars>
      </dgm:prSet>
      <dgm:spPr/>
    </dgm:pt>
  </dgm:ptLst>
  <dgm:cxnLst>
    <dgm:cxn modelId="{DD889B09-8174-4248-A063-1B209975FC85}" type="presOf" srcId="{A7B2DB9F-8633-46BC-BB53-EB772273721C}" destId="{4EE4765D-12E4-4B2D-9348-7892DDFD013B}" srcOrd="0" destOrd="0" presId="urn:microsoft.com/office/officeart/2018/2/layout/IconVerticalSolidList"/>
    <dgm:cxn modelId="{90D98E16-973B-48E3-91CB-77B1807A40F0}" srcId="{C305F889-6726-42CA-ACB3-1CF815715B77}" destId="{41B516E8-0D71-4B80-AE6E-039441DE8479}" srcOrd="2" destOrd="0" parTransId="{2C57F5EF-E2D6-46A7-B519-2C745E74C352}" sibTransId="{DF07682F-9309-4B3B-992E-D7A16C6BDD3A}"/>
    <dgm:cxn modelId="{4B48BA1F-5BC8-4E86-812C-AD4F064D7600}" srcId="{C305F889-6726-42CA-ACB3-1CF815715B77}" destId="{F7F50E3E-8E1E-4999-B182-8E88330960A7}" srcOrd="4" destOrd="0" parTransId="{3C27E975-E5CB-4875-9F0B-1B95A8B53F12}" sibTransId="{B3E4F240-CD05-417E-9948-489C957F5529}"/>
    <dgm:cxn modelId="{70DADE23-31B3-4C87-8FE5-05E029C752EF}" type="presOf" srcId="{C305F889-6726-42CA-ACB3-1CF815715B77}" destId="{0A2CF3CE-0605-416C-85E9-2CFAD3B479B9}" srcOrd="0" destOrd="0" presId="urn:microsoft.com/office/officeart/2018/2/layout/IconVerticalSolidList"/>
    <dgm:cxn modelId="{9E4B8030-43D1-4DB6-A505-970B5151CCBA}" type="presOf" srcId="{41B516E8-0D71-4B80-AE6E-039441DE8479}" destId="{DBD795B5-C892-484B-A49F-3E925A640711}" srcOrd="0" destOrd="0" presId="urn:microsoft.com/office/officeart/2018/2/layout/IconVerticalSolidList"/>
    <dgm:cxn modelId="{11A8835B-FD81-4716-92DC-CCD0CD28A6BE}" type="presOf" srcId="{F7F50E3E-8E1E-4999-B182-8E88330960A7}" destId="{EFB1E29E-A526-4362-BED4-B45C9B921235}" srcOrd="0" destOrd="0" presId="urn:microsoft.com/office/officeart/2018/2/layout/IconVerticalSolidList"/>
    <dgm:cxn modelId="{66F7B74A-11A2-41A2-A014-5A6CC0EF0307}" srcId="{C305F889-6726-42CA-ACB3-1CF815715B77}" destId="{CCAF56D4-F89E-48E2-B8E1-36BE4D8A99BE}" srcOrd="3" destOrd="0" parTransId="{86B3FCE3-4DB7-4401-9B88-8A680F6D61B8}" sibTransId="{C7BB1992-27A0-47F7-B5EB-46B14B9E1DBF}"/>
    <dgm:cxn modelId="{694FD14E-70AC-47ED-B0BB-2A9D9DAC5088}" srcId="{C305F889-6726-42CA-ACB3-1CF815715B77}" destId="{3E33E704-221E-42B7-8DB4-192AA285AE73}" srcOrd="0" destOrd="0" parTransId="{A7AF3321-8FA5-4FA6-8937-B321ADDD4BFC}" sibTransId="{149011E4-A982-4153-A33B-29DDBF1EAC65}"/>
    <dgm:cxn modelId="{9AD76BB4-48AE-4291-9296-C14EEA5F44DE}" type="presOf" srcId="{3E33E704-221E-42B7-8DB4-192AA285AE73}" destId="{25CC5214-2719-4AAE-9A18-D77B5358987F}" srcOrd="0" destOrd="0" presId="urn:microsoft.com/office/officeart/2018/2/layout/IconVerticalSolidList"/>
    <dgm:cxn modelId="{AE6CAEDD-8EF3-471F-A686-B2D32CD2C2FB}" srcId="{C305F889-6726-42CA-ACB3-1CF815715B77}" destId="{A7B2DB9F-8633-46BC-BB53-EB772273721C}" srcOrd="1" destOrd="0" parTransId="{64A4A3C8-0284-4885-AC7C-568CFDB3A7A3}" sibTransId="{9F0639B9-47C3-46C0-89AE-047C5D60E791}"/>
    <dgm:cxn modelId="{68ADF9E4-EEF2-4669-B700-56248A79DACC}" type="presOf" srcId="{CCAF56D4-F89E-48E2-B8E1-36BE4D8A99BE}" destId="{74D981B3-A9D5-4B86-8B4E-7CDD1A967A9B}" srcOrd="0" destOrd="0" presId="urn:microsoft.com/office/officeart/2018/2/layout/IconVerticalSolidList"/>
    <dgm:cxn modelId="{8E55009A-C0E6-42E1-A533-73BDAFCFAD75}" type="presParOf" srcId="{0A2CF3CE-0605-416C-85E9-2CFAD3B479B9}" destId="{164D78BA-0290-49C9-B85E-A9EC2DF1512F}" srcOrd="0" destOrd="0" presId="urn:microsoft.com/office/officeart/2018/2/layout/IconVerticalSolidList"/>
    <dgm:cxn modelId="{E386C8BC-1177-443B-BC82-39897129A48F}" type="presParOf" srcId="{164D78BA-0290-49C9-B85E-A9EC2DF1512F}" destId="{CD7273BD-EA73-4041-8FC3-6DC343C59A5B}" srcOrd="0" destOrd="0" presId="urn:microsoft.com/office/officeart/2018/2/layout/IconVerticalSolidList"/>
    <dgm:cxn modelId="{C550A37E-91AD-4FA0-9314-CF8A710200F2}" type="presParOf" srcId="{164D78BA-0290-49C9-B85E-A9EC2DF1512F}" destId="{5E6C467A-EFE2-417C-865F-5711EC518144}" srcOrd="1" destOrd="0" presId="urn:microsoft.com/office/officeart/2018/2/layout/IconVerticalSolidList"/>
    <dgm:cxn modelId="{B57C5E62-F211-4622-A6BA-11AFCF7D3F16}" type="presParOf" srcId="{164D78BA-0290-49C9-B85E-A9EC2DF1512F}" destId="{43AF302B-1190-4747-9042-C8170ABE53AB}" srcOrd="2" destOrd="0" presId="urn:microsoft.com/office/officeart/2018/2/layout/IconVerticalSolidList"/>
    <dgm:cxn modelId="{D8B8F220-DA8F-4780-85EA-7792B0626E1F}" type="presParOf" srcId="{164D78BA-0290-49C9-B85E-A9EC2DF1512F}" destId="{25CC5214-2719-4AAE-9A18-D77B5358987F}" srcOrd="3" destOrd="0" presId="urn:microsoft.com/office/officeart/2018/2/layout/IconVerticalSolidList"/>
    <dgm:cxn modelId="{396A7EEE-AFF7-48BE-AA80-E14E5CC5F7EF}" type="presParOf" srcId="{0A2CF3CE-0605-416C-85E9-2CFAD3B479B9}" destId="{7629AD75-E384-4CEC-8805-1DB7EEDAAEE2}" srcOrd="1" destOrd="0" presId="urn:microsoft.com/office/officeart/2018/2/layout/IconVerticalSolidList"/>
    <dgm:cxn modelId="{058C0211-F5CE-4A3E-BB02-341130A47106}" type="presParOf" srcId="{0A2CF3CE-0605-416C-85E9-2CFAD3B479B9}" destId="{B63C22A1-9E3B-4269-BDCA-E97DFEFDEAE9}" srcOrd="2" destOrd="0" presId="urn:microsoft.com/office/officeart/2018/2/layout/IconVerticalSolidList"/>
    <dgm:cxn modelId="{0EB4931F-E2C7-497D-B183-2C63B408C181}" type="presParOf" srcId="{B63C22A1-9E3B-4269-BDCA-E97DFEFDEAE9}" destId="{1BDA210C-44CE-46BF-B93E-5A4FBB17EFA0}" srcOrd="0" destOrd="0" presId="urn:microsoft.com/office/officeart/2018/2/layout/IconVerticalSolidList"/>
    <dgm:cxn modelId="{8D7128F9-E621-47D7-9ED1-E8E3681B9D48}" type="presParOf" srcId="{B63C22A1-9E3B-4269-BDCA-E97DFEFDEAE9}" destId="{A477DA1D-AEFA-42CE-806C-F6A2418DC340}" srcOrd="1" destOrd="0" presId="urn:microsoft.com/office/officeart/2018/2/layout/IconVerticalSolidList"/>
    <dgm:cxn modelId="{869324F5-A99F-4B49-8376-0ACC7BC06CAE}" type="presParOf" srcId="{B63C22A1-9E3B-4269-BDCA-E97DFEFDEAE9}" destId="{862804A4-E28D-4D99-85C0-8A38C5AF57BB}" srcOrd="2" destOrd="0" presId="urn:microsoft.com/office/officeart/2018/2/layout/IconVerticalSolidList"/>
    <dgm:cxn modelId="{A53EB1DE-B42E-4BF5-AD99-FE38B9CF5C1D}" type="presParOf" srcId="{B63C22A1-9E3B-4269-BDCA-E97DFEFDEAE9}" destId="{4EE4765D-12E4-4B2D-9348-7892DDFD013B}" srcOrd="3" destOrd="0" presId="urn:microsoft.com/office/officeart/2018/2/layout/IconVerticalSolidList"/>
    <dgm:cxn modelId="{167A3B30-7772-4744-9E56-14C689F7821B}" type="presParOf" srcId="{0A2CF3CE-0605-416C-85E9-2CFAD3B479B9}" destId="{79393E0D-B1E1-4C5C-980B-9D79A5C24A38}" srcOrd="3" destOrd="0" presId="urn:microsoft.com/office/officeart/2018/2/layout/IconVerticalSolidList"/>
    <dgm:cxn modelId="{90D7BE2F-EE1A-4684-9673-C40276596EFF}" type="presParOf" srcId="{0A2CF3CE-0605-416C-85E9-2CFAD3B479B9}" destId="{353AE366-48C4-4CBB-B3DA-A9953A563EBF}" srcOrd="4" destOrd="0" presId="urn:microsoft.com/office/officeart/2018/2/layout/IconVerticalSolidList"/>
    <dgm:cxn modelId="{92116F8F-99A9-4F85-A3B2-C25C8988C6E7}" type="presParOf" srcId="{353AE366-48C4-4CBB-B3DA-A9953A563EBF}" destId="{6BD16275-DC7C-480C-A66B-92734498042E}" srcOrd="0" destOrd="0" presId="urn:microsoft.com/office/officeart/2018/2/layout/IconVerticalSolidList"/>
    <dgm:cxn modelId="{E2F7EDFA-6E95-4D12-9351-3FD5F8253A92}" type="presParOf" srcId="{353AE366-48C4-4CBB-B3DA-A9953A563EBF}" destId="{693D107E-A21D-4A46-A316-9118039D5C1C}" srcOrd="1" destOrd="0" presId="urn:microsoft.com/office/officeart/2018/2/layout/IconVerticalSolidList"/>
    <dgm:cxn modelId="{52C2E39C-7435-4626-9C30-6A23E7D8E8D1}" type="presParOf" srcId="{353AE366-48C4-4CBB-B3DA-A9953A563EBF}" destId="{D7647C36-3A00-4836-9CD8-AF59720D8A82}" srcOrd="2" destOrd="0" presId="urn:microsoft.com/office/officeart/2018/2/layout/IconVerticalSolidList"/>
    <dgm:cxn modelId="{D8DB2052-3B95-4E54-83C6-AC9E33388FF5}" type="presParOf" srcId="{353AE366-48C4-4CBB-B3DA-A9953A563EBF}" destId="{DBD795B5-C892-484B-A49F-3E925A640711}" srcOrd="3" destOrd="0" presId="urn:microsoft.com/office/officeart/2018/2/layout/IconVerticalSolidList"/>
    <dgm:cxn modelId="{C38E5E46-B2D4-4545-917C-CCAD7CA3D92B}" type="presParOf" srcId="{0A2CF3CE-0605-416C-85E9-2CFAD3B479B9}" destId="{00F06CF2-8E26-434F-868E-C3E76B537F05}" srcOrd="5" destOrd="0" presId="urn:microsoft.com/office/officeart/2018/2/layout/IconVerticalSolidList"/>
    <dgm:cxn modelId="{D9DBD063-BF6A-4201-AAD5-438A986949EF}" type="presParOf" srcId="{0A2CF3CE-0605-416C-85E9-2CFAD3B479B9}" destId="{62AE13C9-A9CC-4301-9E6C-A8BBEBEC8163}" srcOrd="6" destOrd="0" presId="urn:microsoft.com/office/officeart/2018/2/layout/IconVerticalSolidList"/>
    <dgm:cxn modelId="{35420812-3CEA-4CB0-96F0-44A4C1895E0D}" type="presParOf" srcId="{62AE13C9-A9CC-4301-9E6C-A8BBEBEC8163}" destId="{3A837C8B-B0AF-48D9-A82B-A5CFE3F63AE0}" srcOrd="0" destOrd="0" presId="urn:microsoft.com/office/officeart/2018/2/layout/IconVerticalSolidList"/>
    <dgm:cxn modelId="{8F7E8C5B-4567-476A-B96B-2BAE14E97D4F}" type="presParOf" srcId="{62AE13C9-A9CC-4301-9E6C-A8BBEBEC8163}" destId="{D67E58A0-0968-4AA1-902F-07B3E02FCEB7}" srcOrd="1" destOrd="0" presId="urn:microsoft.com/office/officeart/2018/2/layout/IconVerticalSolidList"/>
    <dgm:cxn modelId="{10E4F3A1-D8AF-4CB2-9A6B-0B5DF51F94E9}" type="presParOf" srcId="{62AE13C9-A9CC-4301-9E6C-A8BBEBEC8163}" destId="{1A6F2F4A-91EC-47A9-B6F1-DDF4C7842A03}" srcOrd="2" destOrd="0" presId="urn:microsoft.com/office/officeart/2018/2/layout/IconVerticalSolidList"/>
    <dgm:cxn modelId="{07E5976F-A139-43F4-AD2E-6BCDBFBEA434}" type="presParOf" srcId="{62AE13C9-A9CC-4301-9E6C-A8BBEBEC8163}" destId="{74D981B3-A9D5-4B86-8B4E-7CDD1A967A9B}" srcOrd="3" destOrd="0" presId="urn:microsoft.com/office/officeart/2018/2/layout/IconVerticalSolidList"/>
    <dgm:cxn modelId="{E6486BBC-9E04-479B-9A1A-4C0E30A39F37}" type="presParOf" srcId="{0A2CF3CE-0605-416C-85E9-2CFAD3B479B9}" destId="{7DDA974E-2598-4FAC-A78C-AD3352FEB948}" srcOrd="7" destOrd="0" presId="urn:microsoft.com/office/officeart/2018/2/layout/IconVerticalSolidList"/>
    <dgm:cxn modelId="{425146BC-0FFD-41D0-A136-3C221DE5C4E8}" type="presParOf" srcId="{0A2CF3CE-0605-416C-85E9-2CFAD3B479B9}" destId="{A6A473C8-2F95-458C-BD29-943E94E30E17}" srcOrd="8" destOrd="0" presId="urn:microsoft.com/office/officeart/2018/2/layout/IconVerticalSolidList"/>
    <dgm:cxn modelId="{5A05D1D6-1FBF-421E-B4B7-882EA99D486E}" type="presParOf" srcId="{A6A473C8-2F95-458C-BD29-943E94E30E17}" destId="{CD3E0341-5F00-4753-893D-51477A77DFA0}" srcOrd="0" destOrd="0" presId="urn:microsoft.com/office/officeart/2018/2/layout/IconVerticalSolidList"/>
    <dgm:cxn modelId="{46E1A7DA-9573-41FB-BC50-4F28C4C751F6}" type="presParOf" srcId="{A6A473C8-2F95-458C-BD29-943E94E30E17}" destId="{41FFF80D-539C-4366-9761-3A32C7B40F01}" srcOrd="1" destOrd="0" presId="urn:microsoft.com/office/officeart/2018/2/layout/IconVerticalSolidList"/>
    <dgm:cxn modelId="{F8243145-354A-4FAF-AD40-C9A958914D48}" type="presParOf" srcId="{A6A473C8-2F95-458C-BD29-943E94E30E17}" destId="{AA8BE534-4BA8-416F-8128-02A5212FD5B2}" srcOrd="2" destOrd="0" presId="urn:microsoft.com/office/officeart/2018/2/layout/IconVerticalSolidList"/>
    <dgm:cxn modelId="{FC1D4EDF-5878-46FA-B80F-3385CFFFA950}" type="presParOf" srcId="{A6A473C8-2F95-458C-BD29-943E94E30E17}" destId="{EFB1E29E-A526-4362-BED4-B45C9B9212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A8BB8-73CD-4B54-96FF-66D47446B0F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2B17042-AF28-4FD7-8103-49E122E03286}">
      <dgm:prSet/>
      <dgm:spPr/>
      <dgm:t>
        <a:bodyPr/>
        <a:lstStyle/>
        <a:p>
          <a:pPr>
            <a:defRPr cap="all"/>
          </a:pPr>
          <a:r>
            <a:rPr lang="en-US"/>
            <a:t>Add all the numbers in the data set together</a:t>
          </a:r>
        </a:p>
      </dgm:t>
    </dgm:pt>
    <dgm:pt modelId="{5BF64D61-D5C8-4269-B39A-C1008DD23567}" type="parTrans" cxnId="{73BDE23F-C68D-433B-8346-56C78C6EB1D4}">
      <dgm:prSet/>
      <dgm:spPr/>
      <dgm:t>
        <a:bodyPr/>
        <a:lstStyle/>
        <a:p>
          <a:endParaRPr lang="en-US"/>
        </a:p>
      </dgm:t>
    </dgm:pt>
    <dgm:pt modelId="{6FE1B270-930A-42B1-A5CF-CA16845E58D3}" type="sibTrans" cxnId="{73BDE23F-C68D-433B-8346-56C78C6EB1D4}">
      <dgm:prSet/>
      <dgm:spPr/>
      <dgm:t>
        <a:bodyPr/>
        <a:lstStyle/>
        <a:p>
          <a:endParaRPr lang="en-US"/>
        </a:p>
      </dgm:t>
    </dgm:pt>
    <dgm:pt modelId="{E287DCE4-CB8F-4FA9-BCC6-CAFF60335DBE}">
      <dgm:prSet/>
      <dgm:spPr/>
      <dgm:t>
        <a:bodyPr/>
        <a:lstStyle/>
        <a:p>
          <a:pPr>
            <a:defRPr cap="all"/>
          </a:pPr>
          <a:r>
            <a:rPr lang="en-US"/>
            <a:t>Divide the sum by the total number of data points</a:t>
          </a:r>
        </a:p>
      </dgm:t>
    </dgm:pt>
    <dgm:pt modelId="{805081E6-17D6-420E-9FB1-7E634AE6F531}" type="parTrans" cxnId="{4F3B0EB4-003A-465E-A2C7-0818B3D6413C}">
      <dgm:prSet/>
      <dgm:spPr/>
      <dgm:t>
        <a:bodyPr/>
        <a:lstStyle/>
        <a:p>
          <a:endParaRPr lang="en-US"/>
        </a:p>
      </dgm:t>
    </dgm:pt>
    <dgm:pt modelId="{6C02A597-1D30-4594-80B6-5697B820D008}" type="sibTrans" cxnId="{4F3B0EB4-003A-465E-A2C7-0818B3D6413C}">
      <dgm:prSet/>
      <dgm:spPr/>
      <dgm:t>
        <a:bodyPr/>
        <a:lstStyle/>
        <a:p>
          <a:endParaRPr lang="en-US"/>
        </a:p>
      </dgm:t>
    </dgm:pt>
    <dgm:pt modelId="{1D002E07-0F5B-4FCF-B508-67D74F842603}" type="pres">
      <dgm:prSet presAssocID="{C2FA8BB8-73CD-4B54-96FF-66D47446B0FB}" presName="root" presStyleCnt="0">
        <dgm:presLayoutVars>
          <dgm:dir/>
          <dgm:resizeHandles val="exact"/>
        </dgm:presLayoutVars>
      </dgm:prSet>
      <dgm:spPr/>
    </dgm:pt>
    <dgm:pt modelId="{A7F78FB8-5C1F-4B53-8C1B-5082A6085DAE}" type="pres">
      <dgm:prSet presAssocID="{82B17042-AF28-4FD7-8103-49E122E03286}" presName="compNode" presStyleCnt="0"/>
      <dgm:spPr/>
    </dgm:pt>
    <dgm:pt modelId="{E397473D-9326-477E-A040-C367FE425E92}" type="pres">
      <dgm:prSet presAssocID="{82B17042-AF28-4FD7-8103-49E122E03286}" presName="iconBgRect" presStyleLbl="bgShp" presStyleIdx="0" presStyleCnt="2"/>
      <dgm:spPr/>
    </dgm:pt>
    <dgm:pt modelId="{8062CA1B-C9A1-4C18-AB15-796F2CE34B12}" type="pres">
      <dgm:prSet presAssocID="{82B17042-AF28-4FD7-8103-49E122E032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76E289D8-0CB7-431C-A0D2-6C3DB64C62D4}" type="pres">
      <dgm:prSet presAssocID="{82B17042-AF28-4FD7-8103-49E122E03286}" presName="spaceRect" presStyleCnt="0"/>
      <dgm:spPr/>
    </dgm:pt>
    <dgm:pt modelId="{A1F89621-4B7A-43EF-8661-C5D43BFC3A8D}" type="pres">
      <dgm:prSet presAssocID="{82B17042-AF28-4FD7-8103-49E122E03286}" presName="textRect" presStyleLbl="revTx" presStyleIdx="0" presStyleCnt="2">
        <dgm:presLayoutVars>
          <dgm:chMax val="1"/>
          <dgm:chPref val="1"/>
        </dgm:presLayoutVars>
      </dgm:prSet>
      <dgm:spPr/>
    </dgm:pt>
    <dgm:pt modelId="{06082951-00D5-4705-AA28-D57017774603}" type="pres">
      <dgm:prSet presAssocID="{6FE1B270-930A-42B1-A5CF-CA16845E58D3}" presName="sibTrans" presStyleCnt="0"/>
      <dgm:spPr/>
    </dgm:pt>
    <dgm:pt modelId="{E7E16CFD-DCC2-496B-BC3E-5F225E37AC06}" type="pres">
      <dgm:prSet presAssocID="{E287DCE4-CB8F-4FA9-BCC6-CAFF60335DBE}" presName="compNode" presStyleCnt="0"/>
      <dgm:spPr/>
    </dgm:pt>
    <dgm:pt modelId="{9516806B-8CB5-4D3A-ABF2-BF0EB1CB8B3E}" type="pres">
      <dgm:prSet presAssocID="{E287DCE4-CB8F-4FA9-BCC6-CAFF60335DBE}" presName="iconBgRect" presStyleLbl="bgShp" presStyleIdx="1" presStyleCnt="2"/>
      <dgm:spPr/>
    </dgm:pt>
    <dgm:pt modelId="{8D87345F-41C2-4ABA-B4A0-C06BB2E8A3D9}" type="pres">
      <dgm:prSet presAssocID="{E287DCE4-CB8F-4FA9-BCC6-CAFF60335DB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08F6967C-DF9A-4FAD-8409-D7C45B381E5A}" type="pres">
      <dgm:prSet presAssocID="{E287DCE4-CB8F-4FA9-BCC6-CAFF60335DBE}" presName="spaceRect" presStyleCnt="0"/>
      <dgm:spPr/>
    </dgm:pt>
    <dgm:pt modelId="{C9539C76-5AF1-4488-9D79-E3E745041908}" type="pres">
      <dgm:prSet presAssocID="{E287DCE4-CB8F-4FA9-BCC6-CAFF60335DBE}" presName="textRect" presStyleLbl="revTx" presStyleIdx="1" presStyleCnt="2">
        <dgm:presLayoutVars>
          <dgm:chMax val="1"/>
          <dgm:chPref val="1"/>
        </dgm:presLayoutVars>
      </dgm:prSet>
      <dgm:spPr/>
    </dgm:pt>
  </dgm:ptLst>
  <dgm:cxnLst>
    <dgm:cxn modelId="{AE202805-38B0-414A-8FC3-05DF2A7BE199}" type="presOf" srcId="{E287DCE4-CB8F-4FA9-BCC6-CAFF60335DBE}" destId="{C9539C76-5AF1-4488-9D79-E3E745041908}" srcOrd="0" destOrd="0" presId="urn:microsoft.com/office/officeart/2018/5/layout/IconCircleLabelList"/>
    <dgm:cxn modelId="{7530E124-3122-490A-9913-3901B75288E1}" type="presOf" srcId="{82B17042-AF28-4FD7-8103-49E122E03286}" destId="{A1F89621-4B7A-43EF-8661-C5D43BFC3A8D}" srcOrd="0" destOrd="0" presId="urn:microsoft.com/office/officeart/2018/5/layout/IconCircleLabelList"/>
    <dgm:cxn modelId="{73771C36-9C19-41F7-8F6B-CB960449C69D}" type="presOf" srcId="{C2FA8BB8-73CD-4B54-96FF-66D47446B0FB}" destId="{1D002E07-0F5B-4FCF-B508-67D74F842603}" srcOrd="0" destOrd="0" presId="urn:microsoft.com/office/officeart/2018/5/layout/IconCircleLabelList"/>
    <dgm:cxn modelId="{73BDE23F-C68D-433B-8346-56C78C6EB1D4}" srcId="{C2FA8BB8-73CD-4B54-96FF-66D47446B0FB}" destId="{82B17042-AF28-4FD7-8103-49E122E03286}" srcOrd="0" destOrd="0" parTransId="{5BF64D61-D5C8-4269-B39A-C1008DD23567}" sibTransId="{6FE1B270-930A-42B1-A5CF-CA16845E58D3}"/>
    <dgm:cxn modelId="{4F3B0EB4-003A-465E-A2C7-0818B3D6413C}" srcId="{C2FA8BB8-73CD-4B54-96FF-66D47446B0FB}" destId="{E287DCE4-CB8F-4FA9-BCC6-CAFF60335DBE}" srcOrd="1" destOrd="0" parTransId="{805081E6-17D6-420E-9FB1-7E634AE6F531}" sibTransId="{6C02A597-1D30-4594-80B6-5697B820D008}"/>
    <dgm:cxn modelId="{3E650F30-16E0-4036-826B-812E51896F2D}" type="presParOf" srcId="{1D002E07-0F5B-4FCF-B508-67D74F842603}" destId="{A7F78FB8-5C1F-4B53-8C1B-5082A6085DAE}" srcOrd="0" destOrd="0" presId="urn:microsoft.com/office/officeart/2018/5/layout/IconCircleLabelList"/>
    <dgm:cxn modelId="{3071E267-3177-431D-ABE7-9F5FE41120EA}" type="presParOf" srcId="{A7F78FB8-5C1F-4B53-8C1B-5082A6085DAE}" destId="{E397473D-9326-477E-A040-C367FE425E92}" srcOrd="0" destOrd="0" presId="urn:microsoft.com/office/officeart/2018/5/layout/IconCircleLabelList"/>
    <dgm:cxn modelId="{817173F2-3DC0-4E3A-93B0-A076EFF62C21}" type="presParOf" srcId="{A7F78FB8-5C1F-4B53-8C1B-5082A6085DAE}" destId="{8062CA1B-C9A1-4C18-AB15-796F2CE34B12}" srcOrd="1" destOrd="0" presId="urn:microsoft.com/office/officeart/2018/5/layout/IconCircleLabelList"/>
    <dgm:cxn modelId="{20AC2C07-49CE-44EF-949C-39AAFC68EE7E}" type="presParOf" srcId="{A7F78FB8-5C1F-4B53-8C1B-5082A6085DAE}" destId="{76E289D8-0CB7-431C-A0D2-6C3DB64C62D4}" srcOrd="2" destOrd="0" presId="urn:microsoft.com/office/officeart/2018/5/layout/IconCircleLabelList"/>
    <dgm:cxn modelId="{CC34221D-A85C-437C-9CB6-31CC96B41D1A}" type="presParOf" srcId="{A7F78FB8-5C1F-4B53-8C1B-5082A6085DAE}" destId="{A1F89621-4B7A-43EF-8661-C5D43BFC3A8D}" srcOrd="3" destOrd="0" presId="urn:microsoft.com/office/officeart/2018/5/layout/IconCircleLabelList"/>
    <dgm:cxn modelId="{EA6AD98F-BF8C-4C11-8C6C-FCAB9A623505}" type="presParOf" srcId="{1D002E07-0F5B-4FCF-B508-67D74F842603}" destId="{06082951-00D5-4705-AA28-D57017774603}" srcOrd="1" destOrd="0" presId="urn:microsoft.com/office/officeart/2018/5/layout/IconCircleLabelList"/>
    <dgm:cxn modelId="{BB1E4EBF-D3B7-4902-B396-62C49D0497B7}" type="presParOf" srcId="{1D002E07-0F5B-4FCF-B508-67D74F842603}" destId="{E7E16CFD-DCC2-496B-BC3E-5F225E37AC06}" srcOrd="2" destOrd="0" presId="urn:microsoft.com/office/officeart/2018/5/layout/IconCircleLabelList"/>
    <dgm:cxn modelId="{14594122-EAD4-4289-A7BD-12795A82D681}" type="presParOf" srcId="{E7E16CFD-DCC2-496B-BC3E-5F225E37AC06}" destId="{9516806B-8CB5-4D3A-ABF2-BF0EB1CB8B3E}" srcOrd="0" destOrd="0" presId="urn:microsoft.com/office/officeart/2018/5/layout/IconCircleLabelList"/>
    <dgm:cxn modelId="{B6DFC899-4B24-42EF-AB12-7F4E4EC75546}" type="presParOf" srcId="{E7E16CFD-DCC2-496B-BC3E-5F225E37AC06}" destId="{8D87345F-41C2-4ABA-B4A0-C06BB2E8A3D9}" srcOrd="1" destOrd="0" presId="urn:microsoft.com/office/officeart/2018/5/layout/IconCircleLabelList"/>
    <dgm:cxn modelId="{41C8782C-853E-4AC5-AFB4-FE7DA430D576}" type="presParOf" srcId="{E7E16CFD-DCC2-496B-BC3E-5F225E37AC06}" destId="{08F6967C-DF9A-4FAD-8409-D7C45B381E5A}" srcOrd="2" destOrd="0" presId="urn:microsoft.com/office/officeart/2018/5/layout/IconCircleLabelList"/>
    <dgm:cxn modelId="{E7A98CDE-CF64-41E1-920C-31259B8502AE}" type="presParOf" srcId="{E7E16CFD-DCC2-496B-BC3E-5F225E37AC06}" destId="{C9539C76-5AF1-4488-9D79-E3E74504190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449D0-550A-4FF5-B951-4B387F28ACC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6428FA6-3C6F-459A-A1D3-40137B1534CB}">
      <dgm:prSet/>
      <dgm:spPr/>
      <dgm:t>
        <a:bodyPr/>
        <a:lstStyle/>
        <a:p>
          <a:pPr>
            <a:defRPr cap="all"/>
          </a:pPr>
          <a:r>
            <a:rPr lang="en-US" b="0" i="0"/>
            <a:t>Subtract each data point from the mean</a:t>
          </a:r>
          <a:endParaRPr lang="en-US"/>
        </a:p>
      </dgm:t>
    </dgm:pt>
    <dgm:pt modelId="{5FFD5CF2-23F8-49C1-AC5E-6228ED2845FA}" type="parTrans" cxnId="{83CC11E1-6FBC-4D47-B21A-17C546F83E07}">
      <dgm:prSet/>
      <dgm:spPr/>
      <dgm:t>
        <a:bodyPr/>
        <a:lstStyle/>
        <a:p>
          <a:endParaRPr lang="en-US"/>
        </a:p>
      </dgm:t>
    </dgm:pt>
    <dgm:pt modelId="{0B25E2DF-914C-4799-B3E9-086A6C6B4CB5}" type="sibTrans" cxnId="{83CC11E1-6FBC-4D47-B21A-17C546F83E07}">
      <dgm:prSet/>
      <dgm:spPr/>
      <dgm:t>
        <a:bodyPr/>
        <a:lstStyle/>
        <a:p>
          <a:endParaRPr lang="en-US"/>
        </a:p>
      </dgm:t>
    </dgm:pt>
    <dgm:pt modelId="{12EFB14E-C428-46B5-A782-290D08A5E6D8}">
      <dgm:prSet/>
      <dgm:spPr/>
      <dgm:t>
        <a:bodyPr/>
        <a:lstStyle/>
        <a:p>
          <a:pPr>
            <a:defRPr cap="all"/>
          </a:pPr>
          <a:r>
            <a:rPr lang="en-US" b="0" i="0"/>
            <a:t>Take the absolute value of each difference</a:t>
          </a:r>
          <a:endParaRPr lang="en-US"/>
        </a:p>
      </dgm:t>
    </dgm:pt>
    <dgm:pt modelId="{A88A7199-278C-4118-B228-3459A1C29797}" type="parTrans" cxnId="{E8B8FE0F-4880-43A1-BDCB-C72BF4121B7B}">
      <dgm:prSet/>
      <dgm:spPr/>
      <dgm:t>
        <a:bodyPr/>
        <a:lstStyle/>
        <a:p>
          <a:endParaRPr lang="en-US"/>
        </a:p>
      </dgm:t>
    </dgm:pt>
    <dgm:pt modelId="{F63C069A-11B5-4244-AD0A-1EA4E6B66C92}" type="sibTrans" cxnId="{E8B8FE0F-4880-43A1-BDCB-C72BF4121B7B}">
      <dgm:prSet/>
      <dgm:spPr/>
      <dgm:t>
        <a:bodyPr/>
        <a:lstStyle/>
        <a:p>
          <a:endParaRPr lang="en-US"/>
        </a:p>
      </dgm:t>
    </dgm:pt>
    <dgm:pt modelId="{CBBF9B01-25D3-4BCD-8A4B-70715EDDE736}" type="pres">
      <dgm:prSet presAssocID="{D93449D0-550A-4FF5-B951-4B387F28ACCE}" presName="root" presStyleCnt="0">
        <dgm:presLayoutVars>
          <dgm:dir/>
          <dgm:resizeHandles val="exact"/>
        </dgm:presLayoutVars>
      </dgm:prSet>
      <dgm:spPr/>
    </dgm:pt>
    <dgm:pt modelId="{883A3757-47EA-435F-98AE-4938C8212EE3}" type="pres">
      <dgm:prSet presAssocID="{16428FA6-3C6F-459A-A1D3-40137B1534CB}" presName="compNode" presStyleCnt="0"/>
      <dgm:spPr/>
    </dgm:pt>
    <dgm:pt modelId="{89BA93A5-86CB-4D8F-8CD2-32B00ECE2D5F}" type="pres">
      <dgm:prSet presAssocID="{16428FA6-3C6F-459A-A1D3-40137B1534CB}" presName="iconBgRect" presStyleLbl="bgShp" presStyleIdx="0" presStyleCnt="2"/>
      <dgm:spPr/>
    </dgm:pt>
    <dgm:pt modelId="{EFEFE1DA-D103-4081-A686-55E8EEFA4CB7}" type="pres">
      <dgm:prSet presAssocID="{16428FA6-3C6F-459A-A1D3-40137B1534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F404F612-B26D-41E8-87B1-302215B6302B}" type="pres">
      <dgm:prSet presAssocID="{16428FA6-3C6F-459A-A1D3-40137B1534CB}" presName="spaceRect" presStyleCnt="0"/>
      <dgm:spPr/>
    </dgm:pt>
    <dgm:pt modelId="{471DB06F-7B60-4ACC-8CF0-C3E988BADB39}" type="pres">
      <dgm:prSet presAssocID="{16428FA6-3C6F-459A-A1D3-40137B1534CB}" presName="textRect" presStyleLbl="revTx" presStyleIdx="0" presStyleCnt="2">
        <dgm:presLayoutVars>
          <dgm:chMax val="1"/>
          <dgm:chPref val="1"/>
        </dgm:presLayoutVars>
      </dgm:prSet>
      <dgm:spPr/>
    </dgm:pt>
    <dgm:pt modelId="{5A5C0F5B-5176-42F9-8580-159653E92453}" type="pres">
      <dgm:prSet presAssocID="{0B25E2DF-914C-4799-B3E9-086A6C6B4CB5}" presName="sibTrans" presStyleCnt="0"/>
      <dgm:spPr/>
    </dgm:pt>
    <dgm:pt modelId="{9B2928C0-7851-4FF6-898E-02DCA9A09228}" type="pres">
      <dgm:prSet presAssocID="{12EFB14E-C428-46B5-A782-290D08A5E6D8}" presName="compNode" presStyleCnt="0"/>
      <dgm:spPr/>
    </dgm:pt>
    <dgm:pt modelId="{DD84D564-C2A6-409D-8365-F3F6C3BFA160}" type="pres">
      <dgm:prSet presAssocID="{12EFB14E-C428-46B5-A782-290D08A5E6D8}" presName="iconBgRect" presStyleLbl="bgShp" presStyleIdx="1" presStyleCnt="2"/>
      <dgm:spPr/>
    </dgm:pt>
    <dgm:pt modelId="{36937FD2-477F-4BA3-A19C-4145BEDB419E}" type="pres">
      <dgm:prSet presAssocID="{12EFB14E-C428-46B5-A782-290D08A5E6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7BEED2D7-81E3-4A18-9102-28062E9CB9D2}" type="pres">
      <dgm:prSet presAssocID="{12EFB14E-C428-46B5-A782-290D08A5E6D8}" presName="spaceRect" presStyleCnt="0"/>
      <dgm:spPr/>
    </dgm:pt>
    <dgm:pt modelId="{F29D40BC-0A09-4970-96E3-67E1E3FB21E4}" type="pres">
      <dgm:prSet presAssocID="{12EFB14E-C428-46B5-A782-290D08A5E6D8}" presName="textRect" presStyleLbl="revTx" presStyleIdx="1" presStyleCnt="2">
        <dgm:presLayoutVars>
          <dgm:chMax val="1"/>
          <dgm:chPref val="1"/>
        </dgm:presLayoutVars>
      </dgm:prSet>
      <dgm:spPr/>
    </dgm:pt>
  </dgm:ptLst>
  <dgm:cxnLst>
    <dgm:cxn modelId="{EF383A03-CE30-460D-9C3F-D4D5F3E7641D}" type="presOf" srcId="{16428FA6-3C6F-459A-A1D3-40137B1534CB}" destId="{471DB06F-7B60-4ACC-8CF0-C3E988BADB39}" srcOrd="0" destOrd="0" presId="urn:microsoft.com/office/officeart/2018/5/layout/IconCircleLabelList"/>
    <dgm:cxn modelId="{E8B8FE0F-4880-43A1-BDCB-C72BF4121B7B}" srcId="{D93449D0-550A-4FF5-B951-4B387F28ACCE}" destId="{12EFB14E-C428-46B5-A782-290D08A5E6D8}" srcOrd="1" destOrd="0" parTransId="{A88A7199-278C-4118-B228-3459A1C29797}" sibTransId="{F63C069A-11B5-4244-AD0A-1EA4E6B66C92}"/>
    <dgm:cxn modelId="{28BDB280-9FB0-472D-949C-D63353577D27}" type="presOf" srcId="{12EFB14E-C428-46B5-A782-290D08A5E6D8}" destId="{F29D40BC-0A09-4970-96E3-67E1E3FB21E4}" srcOrd="0" destOrd="0" presId="urn:microsoft.com/office/officeart/2018/5/layout/IconCircleLabelList"/>
    <dgm:cxn modelId="{EDC69CCB-2449-4DBC-9DBC-44955B3119F9}" type="presOf" srcId="{D93449D0-550A-4FF5-B951-4B387F28ACCE}" destId="{CBBF9B01-25D3-4BCD-8A4B-70715EDDE736}" srcOrd="0" destOrd="0" presId="urn:microsoft.com/office/officeart/2018/5/layout/IconCircleLabelList"/>
    <dgm:cxn modelId="{83CC11E1-6FBC-4D47-B21A-17C546F83E07}" srcId="{D93449D0-550A-4FF5-B951-4B387F28ACCE}" destId="{16428FA6-3C6F-459A-A1D3-40137B1534CB}" srcOrd="0" destOrd="0" parTransId="{5FFD5CF2-23F8-49C1-AC5E-6228ED2845FA}" sibTransId="{0B25E2DF-914C-4799-B3E9-086A6C6B4CB5}"/>
    <dgm:cxn modelId="{34742BD7-0FE0-4DCD-9E39-020796EBEA16}" type="presParOf" srcId="{CBBF9B01-25D3-4BCD-8A4B-70715EDDE736}" destId="{883A3757-47EA-435F-98AE-4938C8212EE3}" srcOrd="0" destOrd="0" presId="urn:microsoft.com/office/officeart/2018/5/layout/IconCircleLabelList"/>
    <dgm:cxn modelId="{2F991419-836E-4105-B479-92002FB3E48E}" type="presParOf" srcId="{883A3757-47EA-435F-98AE-4938C8212EE3}" destId="{89BA93A5-86CB-4D8F-8CD2-32B00ECE2D5F}" srcOrd="0" destOrd="0" presId="urn:microsoft.com/office/officeart/2018/5/layout/IconCircleLabelList"/>
    <dgm:cxn modelId="{02B3DB66-F4D1-420F-96CE-3A3941809C7C}" type="presParOf" srcId="{883A3757-47EA-435F-98AE-4938C8212EE3}" destId="{EFEFE1DA-D103-4081-A686-55E8EEFA4CB7}" srcOrd="1" destOrd="0" presId="urn:microsoft.com/office/officeart/2018/5/layout/IconCircleLabelList"/>
    <dgm:cxn modelId="{54047EA1-DC06-493E-A144-BFA0D0463C71}" type="presParOf" srcId="{883A3757-47EA-435F-98AE-4938C8212EE3}" destId="{F404F612-B26D-41E8-87B1-302215B6302B}" srcOrd="2" destOrd="0" presId="urn:microsoft.com/office/officeart/2018/5/layout/IconCircleLabelList"/>
    <dgm:cxn modelId="{D6EA32B7-D973-4396-BBCE-1068156F7FAF}" type="presParOf" srcId="{883A3757-47EA-435F-98AE-4938C8212EE3}" destId="{471DB06F-7B60-4ACC-8CF0-C3E988BADB39}" srcOrd="3" destOrd="0" presId="urn:microsoft.com/office/officeart/2018/5/layout/IconCircleLabelList"/>
    <dgm:cxn modelId="{239F0F1F-433A-4102-B565-333B8515BE30}" type="presParOf" srcId="{CBBF9B01-25D3-4BCD-8A4B-70715EDDE736}" destId="{5A5C0F5B-5176-42F9-8580-159653E92453}" srcOrd="1" destOrd="0" presId="urn:microsoft.com/office/officeart/2018/5/layout/IconCircleLabelList"/>
    <dgm:cxn modelId="{255BEA80-0A6C-4B7A-BE5F-0394ECE58566}" type="presParOf" srcId="{CBBF9B01-25D3-4BCD-8A4B-70715EDDE736}" destId="{9B2928C0-7851-4FF6-898E-02DCA9A09228}" srcOrd="2" destOrd="0" presId="urn:microsoft.com/office/officeart/2018/5/layout/IconCircleLabelList"/>
    <dgm:cxn modelId="{B9E2643A-F777-487F-8C19-3697F44B9DE7}" type="presParOf" srcId="{9B2928C0-7851-4FF6-898E-02DCA9A09228}" destId="{DD84D564-C2A6-409D-8365-F3F6C3BFA160}" srcOrd="0" destOrd="0" presId="urn:microsoft.com/office/officeart/2018/5/layout/IconCircleLabelList"/>
    <dgm:cxn modelId="{67C2A9D7-CC0A-41D8-894E-922239219E9D}" type="presParOf" srcId="{9B2928C0-7851-4FF6-898E-02DCA9A09228}" destId="{36937FD2-477F-4BA3-A19C-4145BEDB419E}" srcOrd="1" destOrd="0" presId="urn:microsoft.com/office/officeart/2018/5/layout/IconCircleLabelList"/>
    <dgm:cxn modelId="{BDDA3FEA-F7CB-4E08-B9E1-A9E3CF2FDC9A}" type="presParOf" srcId="{9B2928C0-7851-4FF6-898E-02DCA9A09228}" destId="{7BEED2D7-81E3-4A18-9102-28062E9CB9D2}" srcOrd="2" destOrd="0" presId="urn:microsoft.com/office/officeart/2018/5/layout/IconCircleLabelList"/>
    <dgm:cxn modelId="{1B0BF36E-EA86-466E-A878-7A4CEAC3C3F9}" type="presParOf" srcId="{9B2928C0-7851-4FF6-898E-02DCA9A09228}" destId="{F29D40BC-0A09-4970-96E3-67E1E3FB21E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786A55-D64D-457B-A404-B88ED5D9C63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C52F5A2-E565-40C3-B1FE-A6D0DB7DD2C3}">
      <dgm:prSet/>
      <dgm:spPr/>
      <dgm:t>
        <a:bodyPr/>
        <a:lstStyle/>
        <a:p>
          <a:r>
            <a:rPr lang="en-US" b="0" i="0"/>
            <a:t>Mean Absolute Deviation (MAD) measures the variability of a dataset.</a:t>
          </a:r>
          <a:endParaRPr lang="en-US"/>
        </a:p>
      </dgm:t>
    </dgm:pt>
    <dgm:pt modelId="{024121F2-7DA0-43CA-87C6-BDFCAA729028}" type="parTrans" cxnId="{D998EA32-5518-48A1-9498-B29B7C59085E}">
      <dgm:prSet/>
      <dgm:spPr/>
      <dgm:t>
        <a:bodyPr/>
        <a:lstStyle/>
        <a:p>
          <a:endParaRPr lang="en-US"/>
        </a:p>
      </dgm:t>
    </dgm:pt>
    <dgm:pt modelId="{365058D2-4D2C-462D-AF9D-B263AF99172D}" type="sibTrans" cxnId="{D998EA32-5518-48A1-9498-B29B7C59085E}">
      <dgm:prSet/>
      <dgm:spPr/>
      <dgm:t>
        <a:bodyPr/>
        <a:lstStyle/>
        <a:p>
          <a:endParaRPr lang="en-US"/>
        </a:p>
      </dgm:t>
    </dgm:pt>
    <dgm:pt modelId="{7302735F-F902-40CB-990E-B7B4F98C857E}">
      <dgm:prSet/>
      <dgm:spPr/>
      <dgm:t>
        <a:bodyPr/>
        <a:lstStyle/>
        <a:p>
          <a:r>
            <a:rPr lang="en-US" b="0" i="0"/>
            <a:t>MAD tells us how spread out the data is from the mean.</a:t>
          </a:r>
          <a:endParaRPr lang="en-US"/>
        </a:p>
      </dgm:t>
    </dgm:pt>
    <dgm:pt modelId="{E44B92FC-DFDC-4C2F-AADE-BE172D7E6E04}" type="parTrans" cxnId="{61A9698C-3EB0-4F9A-8D6C-BD3FFB56ACE8}">
      <dgm:prSet/>
      <dgm:spPr/>
      <dgm:t>
        <a:bodyPr/>
        <a:lstStyle/>
        <a:p>
          <a:endParaRPr lang="en-US"/>
        </a:p>
      </dgm:t>
    </dgm:pt>
    <dgm:pt modelId="{63E57C42-8CC1-4E7A-BD32-8D09FA499AF8}" type="sibTrans" cxnId="{61A9698C-3EB0-4F9A-8D6C-BD3FFB56ACE8}">
      <dgm:prSet/>
      <dgm:spPr/>
      <dgm:t>
        <a:bodyPr/>
        <a:lstStyle/>
        <a:p>
          <a:endParaRPr lang="en-US"/>
        </a:p>
      </dgm:t>
    </dgm:pt>
    <dgm:pt modelId="{41B02F40-D284-4247-9005-C5F55110BC20}">
      <dgm:prSet/>
      <dgm:spPr/>
      <dgm:t>
        <a:bodyPr/>
        <a:lstStyle/>
        <a:p>
          <a:r>
            <a:rPr lang="en-US" b="0" i="0"/>
            <a:t>A lower MAD indicates that the data is more closely clustered around the mean, while a higher MAD indicates that the data is more spread out.</a:t>
          </a:r>
          <a:endParaRPr lang="en-US"/>
        </a:p>
      </dgm:t>
    </dgm:pt>
    <dgm:pt modelId="{92EF4D5F-8887-4C24-A551-D188D376DDB9}" type="parTrans" cxnId="{C449C9EA-D934-41A5-85E3-8F77067E22ED}">
      <dgm:prSet/>
      <dgm:spPr/>
      <dgm:t>
        <a:bodyPr/>
        <a:lstStyle/>
        <a:p>
          <a:endParaRPr lang="en-US"/>
        </a:p>
      </dgm:t>
    </dgm:pt>
    <dgm:pt modelId="{E7F84DC3-CB9A-46C7-9FDF-D79035FAC827}" type="sibTrans" cxnId="{C449C9EA-D934-41A5-85E3-8F77067E22ED}">
      <dgm:prSet/>
      <dgm:spPr/>
      <dgm:t>
        <a:bodyPr/>
        <a:lstStyle/>
        <a:p>
          <a:endParaRPr lang="en-US"/>
        </a:p>
      </dgm:t>
    </dgm:pt>
    <dgm:pt modelId="{D046B4F3-C6CC-4E2A-B1AC-2D20E4EE6170}">
      <dgm:prSet/>
      <dgm:spPr/>
      <dgm:t>
        <a:bodyPr/>
        <a:lstStyle/>
        <a:p>
          <a:r>
            <a:rPr lang="en-US" b="0" i="0"/>
            <a:t>MAD is widely used in finance, economics, and engineering.</a:t>
          </a:r>
          <a:endParaRPr lang="en-US"/>
        </a:p>
      </dgm:t>
    </dgm:pt>
    <dgm:pt modelId="{1C97AA19-1612-4AC8-9606-80BDA3DF8AFB}" type="parTrans" cxnId="{04724FE9-8CEA-41D7-BFCA-FCC30D70CEA3}">
      <dgm:prSet/>
      <dgm:spPr/>
      <dgm:t>
        <a:bodyPr/>
        <a:lstStyle/>
        <a:p>
          <a:endParaRPr lang="en-US"/>
        </a:p>
      </dgm:t>
    </dgm:pt>
    <dgm:pt modelId="{743E6A72-87EE-441C-A565-E9E2F11FD888}" type="sibTrans" cxnId="{04724FE9-8CEA-41D7-BFCA-FCC30D70CEA3}">
      <dgm:prSet/>
      <dgm:spPr/>
      <dgm:t>
        <a:bodyPr/>
        <a:lstStyle/>
        <a:p>
          <a:endParaRPr lang="en-US"/>
        </a:p>
      </dgm:t>
    </dgm:pt>
    <dgm:pt modelId="{029ADE2D-C492-4907-9476-F32A6CFC2FF2}">
      <dgm:prSet/>
      <dgm:spPr/>
      <dgm:t>
        <a:bodyPr/>
        <a:lstStyle/>
        <a:p>
          <a:r>
            <a:rPr lang="en-US" b="0" i="0"/>
            <a:t>Engineers use MAD to measure the quality of their products.</a:t>
          </a:r>
          <a:endParaRPr lang="en-US"/>
        </a:p>
      </dgm:t>
    </dgm:pt>
    <dgm:pt modelId="{B4F4778F-0838-4AF7-9269-94FE85C95C13}" type="parTrans" cxnId="{494E3B64-959B-4BEC-9B9C-8590B3AF93F5}">
      <dgm:prSet/>
      <dgm:spPr/>
      <dgm:t>
        <a:bodyPr/>
        <a:lstStyle/>
        <a:p>
          <a:endParaRPr lang="en-US"/>
        </a:p>
      </dgm:t>
    </dgm:pt>
    <dgm:pt modelId="{DC219B25-9D87-437A-A466-30F0BFF63D72}" type="sibTrans" cxnId="{494E3B64-959B-4BEC-9B9C-8590B3AF93F5}">
      <dgm:prSet/>
      <dgm:spPr/>
      <dgm:t>
        <a:bodyPr/>
        <a:lstStyle/>
        <a:p>
          <a:endParaRPr lang="en-US"/>
        </a:p>
      </dgm:t>
    </dgm:pt>
    <dgm:pt modelId="{4CAFC97B-DF76-4240-A3E9-CAFDF329F921}">
      <dgm:prSet/>
      <dgm:spPr/>
      <dgm:t>
        <a:bodyPr/>
        <a:lstStyle/>
        <a:p>
          <a:r>
            <a:rPr lang="en-US" b="0" i="0"/>
            <a:t>In economics, MAD is used to measure the deviation of economic indicators.</a:t>
          </a:r>
          <a:endParaRPr lang="en-US"/>
        </a:p>
      </dgm:t>
    </dgm:pt>
    <dgm:pt modelId="{A50DFD2B-9F48-4E89-B028-ED0A7A835883}" type="parTrans" cxnId="{56CEC74F-CF7B-44A8-A6AA-062AEEFB26A5}">
      <dgm:prSet/>
      <dgm:spPr/>
      <dgm:t>
        <a:bodyPr/>
        <a:lstStyle/>
        <a:p>
          <a:endParaRPr lang="en-US"/>
        </a:p>
      </dgm:t>
    </dgm:pt>
    <dgm:pt modelId="{C2CC6B97-1711-4E10-8BAD-4FB0A85F6B89}" type="sibTrans" cxnId="{56CEC74F-CF7B-44A8-A6AA-062AEEFB26A5}">
      <dgm:prSet/>
      <dgm:spPr/>
      <dgm:t>
        <a:bodyPr/>
        <a:lstStyle/>
        <a:p>
          <a:endParaRPr lang="en-US"/>
        </a:p>
      </dgm:t>
    </dgm:pt>
    <dgm:pt modelId="{59450CC0-0C0D-4AAC-9244-7FB0C970CC49}" type="pres">
      <dgm:prSet presAssocID="{61786A55-D64D-457B-A404-B88ED5D9C632}" presName="root" presStyleCnt="0">
        <dgm:presLayoutVars>
          <dgm:dir/>
          <dgm:resizeHandles val="exact"/>
        </dgm:presLayoutVars>
      </dgm:prSet>
      <dgm:spPr/>
    </dgm:pt>
    <dgm:pt modelId="{9AD9DB07-1989-4013-8856-DD83C7C942F0}" type="pres">
      <dgm:prSet presAssocID="{3C52F5A2-E565-40C3-B1FE-A6D0DB7DD2C3}" presName="compNode" presStyleCnt="0"/>
      <dgm:spPr/>
    </dgm:pt>
    <dgm:pt modelId="{5415F5B3-2FE9-4F5E-B7E8-D960078A1462}" type="pres">
      <dgm:prSet presAssocID="{3C52F5A2-E565-40C3-B1FE-A6D0DB7DD2C3}" presName="bgRect" presStyleLbl="bgShp" presStyleIdx="0" presStyleCnt="6"/>
      <dgm:spPr/>
    </dgm:pt>
    <dgm:pt modelId="{5EEA0283-B85A-4918-A1D0-DFDEF0DD0BDA}" type="pres">
      <dgm:prSet presAssocID="{3C52F5A2-E565-40C3-B1FE-A6D0DB7DD2C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ce"/>
        </a:ext>
      </dgm:extLst>
    </dgm:pt>
    <dgm:pt modelId="{AB75134D-501C-45D7-8144-C58B04833D8C}" type="pres">
      <dgm:prSet presAssocID="{3C52F5A2-E565-40C3-B1FE-A6D0DB7DD2C3}" presName="spaceRect" presStyleCnt="0"/>
      <dgm:spPr/>
    </dgm:pt>
    <dgm:pt modelId="{1A53FE70-FC25-4D4C-BA5B-577ED89CDCBF}" type="pres">
      <dgm:prSet presAssocID="{3C52F5A2-E565-40C3-B1FE-A6D0DB7DD2C3}" presName="parTx" presStyleLbl="revTx" presStyleIdx="0" presStyleCnt="6">
        <dgm:presLayoutVars>
          <dgm:chMax val="0"/>
          <dgm:chPref val="0"/>
        </dgm:presLayoutVars>
      </dgm:prSet>
      <dgm:spPr/>
    </dgm:pt>
    <dgm:pt modelId="{59F5B815-E53E-4889-BD89-4B6FC477D62C}" type="pres">
      <dgm:prSet presAssocID="{365058D2-4D2C-462D-AF9D-B263AF99172D}" presName="sibTrans" presStyleCnt="0"/>
      <dgm:spPr/>
    </dgm:pt>
    <dgm:pt modelId="{AD91F951-37C9-4B3E-B310-03BC48957383}" type="pres">
      <dgm:prSet presAssocID="{7302735F-F902-40CB-990E-B7B4F98C857E}" presName="compNode" presStyleCnt="0"/>
      <dgm:spPr/>
    </dgm:pt>
    <dgm:pt modelId="{88FD1EF1-4BFF-4E8F-9C4E-CEAB5042FB99}" type="pres">
      <dgm:prSet presAssocID="{7302735F-F902-40CB-990E-B7B4F98C857E}" presName="bgRect" presStyleLbl="bgShp" presStyleIdx="1" presStyleCnt="6"/>
      <dgm:spPr/>
    </dgm:pt>
    <dgm:pt modelId="{B037012C-7DD8-45B0-ADE6-3B5B1791B964}" type="pres">
      <dgm:prSet presAssocID="{7302735F-F902-40CB-990E-B7B4F98C857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1FBB77EC-95F2-47F3-8D21-6BA749B4F7F2}" type="pres">
      <dgm:prSet presAssocID="{7302735F-F902-40CB-990E-B7B4F98C857E}" presName="spaceRect" presStyleCnt="0"/>
      <dgm:spPr/>
    </dgm:pt>
    <dgm:pt modelId="{D545E619-98D3-4E6E-9EA3-86C7334C2CD3}" type="pres">
      <dgm:prSet presAssocID="{7302735F-F902-40CB-990E-B7B4F98C857E}" presName="parTx" presStyleLbl="revTx" presStyleIdx="1" presStyleCnt="6">
        <dgm:presLayoutVars>
          <dgm:chMax val="0"/>
          <dgm:chPref val="0"/>
        </dgm:presLayoutVars>
      </dgm:prSet>
      <dgm:spPr/>
    </dgm:pt>
    <dgm:pt modelId="{6C241BC3-742C-4DD5-B75D-BAEAE205F386}" type="pres">
      <dgm:prSet presAssocID="{63E57C42-8CC1-4E7A-BD32-8D09FA499AF8}" presName="sibTrans" presStyleCnt="0"/>
      <dgm:spPr/>
    </dgm:pt>
    <dgm:pt modelId="{42981E07-AA07-4AFE-9C41-0A78A41D58B8}" type="pres">
      <dgm:prSet presAssocID="{41B02F40-D284-4247-9005-C5F55110BC20}" presName="compNode" presStyleCnt="0"/>
      <dgm:spPr/>
    </dgm:pt>
    <dgm:pt modelId="{2D83EF38-2EE4-4157-974D-8A1E9ABD8DBF}" type="pres">
      <dgm:prSet presAssocID="{41B02F40-D284-4247-9005-C5F55110BC20}" presName="bgRect" presStyleLbl="bgShp" presStyleIdx="2" presStyleCnt="6"/>
      <dgm:spPr/>
    </dgm:pt>
    <dgm:pt modelId="{7D2AE7DB-2B56-4DDF-8536-1556CAF118A7}" type="pres">
      <dgm:prSet presAssocID="{41B02F40-D284-4247-9005-C5F55110BC2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rver"/>
        </a:ext>
      </dgm:extLst>
    </dgm:pt>
    <dgm:pt modelId="{25176B33-304C-4000-AC62-9DBF427E05B1}" type="pres">
      <dgm:prSet presAssocID="{41B02F40-D284-4247-9005-C5F55110BC20}" presName="spaceRect" presStyleCnt="0"/>
      <dgm:spPr/>
    </dgm:pt>
    <dgm:pt modelId="{2710AB61-677C-444E-BC40-48A4EB942AA1}" type="pres">
      <dgm:prSet presAssocID="{41B02F40-D284-4247-9005-C5F55110BC20}" presName="parTx" presStyleLbl="revTx" presStyleIdx="2" presStyleCnt="6">
        <dgm:presLayoutVars>
          <dgm:chMax val="0"/>
          <dgm:chPref val="0"/>
        </dgm:presLayoutVars>
      </dgm:prSet>
      <dgm:spPr/>
    </dgm:pt>
    <dgm:pt modelId="{56859F00-5492-40C3-9426-3DD473705209}" type="pres">
      <dgm:prSet presAssocID="{E7F84DC3-CB9A-46C7-9FDF-D79035FAC827}" presName="sibTrans" presStyleCnt="0"/>
      <dgm:spPr/>
    </dgm:pt>
    <dgm:pt modelId="{21721FEC-3336-4D26-B28C-63525273F61A}" type="pres">
      <dgm:prSet presAssocID="{D046B4F3-C6CC-4E2A-B1AC-2D20E4EE6170}" presName="compNode" presStyleCnt="0"/>
      <dgm:spPr/>
    </dgm:pt>
    <dgm:pt modelId="{FCD04DD3-5219-4A34-9B19-973CC795460A}" type="pres">
      <dgm:prSet presAssocID="{D046B4F3-C6CC-4E2A-B1AC-2D20E4EE6170}" presName="bgRect" presStyleLbl="bgShp" presStyleIdx="3" presStyleCnt="6"/>
      <dgm:spPr/>
    </dgm:pt>
    <dgm:pt modelId="{E13CBC2A-E86E-4BB4-A41D-635158068ED0}" type="pres">
      <dgm:prSet presAssocID="{D046B4F3-C6CC-4E2A-B1AC-2D20E4EE617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ndmill"/>
        </a:ext>
      </dgm:extLst>
    </dgm:pt>
    <dgm:pt modelId="{C1721E28-061C-47F2-8EAB-61D1507E67D8}" type="pres">
      <dgm:prSet presAssocID="{D046B4F3-C6CC-4E2A-B1AC-2D20E4EE6170}" presName="spaceRect" presStyleCnt="0"/>
      <dgm:spPr/>
    </dgm:pt>
    <dgm:pt modelId="{8815388C-48A0-4B47-848F-ED30DD0143E6}" type="pres">
      <dgm:prSet presAssocID="{D046B4F3-C6CC-4E2A-B1AC-2D20E4EE6170}" presName="parTx" presStyleLbl="revTx" presStyleIdx="3" presStyleCnt="6">
        <dgm:presLayoutVars>
          <dgm:chMax val="0"/>
          <dgm:chPref val="0"/>
        </dgm:presLayoutVars>
      </dgm:prSet>
      <dgm:spPr/>
    </dgm:pt>
    <dgm:pt modelId="{4F9AC7FD-0CDB-418C-93ED-EA8ED5A3657D}" type="pres">
      <dgm:prSet presAssocID="{743E6A72-87EE-441C-A565-E9E2F11FD888}" presName="sibTrans" presStyleCnt="0"/>
      <dgm:spPr/>
    </dgm:pt>
    <dgm:pt modelId="{F76F87E2-D886-4D1B-9E93-5D12664ABA8D}" type="pres">
      <dgm:prSet presAssocID="{029ADE2D-C492-4907-9476-F32A6CFC2FF2}" presName="compNode" presStyleCnt="0"/>
      <dgm:spPr/>
    </dgm:pt>
    <dgm:pt modelId="{465D34B1-DAF3-4AA2-9D4C-073652907E7C}" type="pres">
      <dgm:prSet presAssocID="{029ADE2D-C492-4907-9476-F32A6CFC2FF2}" presName="bgRect" presStyleLbl="bgShp" presStyleIdx="4" presStyleCnt="6"/>
      <dgm:spPr/>
    </dgm:pt>
    <dgm:pt modelId="{F504AB04-ADA9-4ADD-B9C3-DEC7EA70BA59}" type="pres">
      <dgm:prSet presAssocID="{029ADE2D-C492-4907-9476-F32A6CFC2FF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Person"/>
        </a:ext>
      </dgm:extLst>
    </dgm:pt>
    <dgm:pt modelId="{120A3E73-185F-4F53-AA21-A782C8C77874}" type="pres">
      <dgm:prSet presAssocID="{029ADE2D-C492-4907-9476-F32A6CFC2FF2}" presName="spaceRect" presStyleCnt="0"/>
      <dgm:spPr/>
    </dgm:pt>
    <dgm:pt modelId="{18BD96A1-4033-4D0A-9DF5-A1D1C081434B}" type="pres">
      <dgm:prSet presAssocID="{029ADE2D-C492-4907-9476-F32A6CFC2FF2}" presName="parTx" presStyleLbl="revTx" presStyleIdx="4" presStyleCnt="6">
        <dgm:presLayoutVars>
          <dgm:chMax val="0"/>
          <dgm:chPref val="0"/>
        </dgm:presLayoutVars>
      </dgm:prSet>
      <dgm:spPr/>
    </dgm:pt>
    <dgm:pt modelId="{A5C4A966-B966-4D6D-BCF8-13D72E95E91F}" type="pres">
      <dgm:prSet presAssocID="{DC219B25-9D87-437A-A466-30F0BFF63D72}" presName="sibTrans" presStyleCnt="0"/>
      <dgm:spPr/>
    </dgm:pt>
    <dgm:pt modelId="{3CEE032B-9979-44C4-9811-FA691A7980EB}" type="pres">
      <dgm:prSet presAssocID="{4CAFC97B-DF76-4240-A3E9-CAFDF329F921}" presName="compNode" presStyleCnt="0"/>
      <dgm:spPr/>
    </dgm:pt>
    <dgm:pt modelId="{494AB4CB-8C80-4EBF-AEF5-6991AE0B9377}" type="pres">
      <dgm:prSet presAssocID="{4CAFC97B-DF76-4240-A3E9-CAFDF329F921}" presName="bgRect" presStyleLbl="bgShp" presStyleIdx="5" presStyleCnt="6"/>
      <dgm:spPr/>
    </dgm:pt>
    <dgm:pt modelId="{7C6D99EB-9C78-4AA3-A30D-91228C328931}" type="pres">
      <dgm:prSet presAssocID="{4CAFC97B-DF76-4240-A3E9-CAFDF329F92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ins"/>
        </a:ext>
      </dgm:extLst>
    </dgm:pt>
    <dgm:pt modelId="{F9345240-DF03-4A46-B4D4-DCE41FC47035}" type="pres">
      <dgm:prSet presAssocID="{4CAFC97B-DF76-4240-A3E9-CAFDF329F921}" presName="spaceRect" presStyleCnt="0"/>
      <dgm:spPr/>
    </dgm:pt>
    <dgm:pt modelId="{963DAB5F-B493-4DB7-844E-355D4FBDC9DC}" type="pres">
      <dgm:prSet presAssocID="{4CAFC97B-DF76-4240-A3E9-CAFDF329F921}" presName="parTx" presStyleLbl="revTx" presStyleIdx="5" presStyleCnt="6">
        <dgm:presLayoutVars>
          <dgm:chMax val="0"/>
          <dgm:chPref val="0"/>
        </dgm:presLayoutVars>
      </dgm:prSet>
      <dgm:spPr/>
    </dgm:pt>
  </dgm:ptLst>
  <dgm:cxnLst>
    <dgm:cxn modelId="{D998EA32-5518-48A1-9498-B29B7C59085E}" srcId="{61786A55-D64D-457B-A404-B88ED5D9C632}" destId="{3C52F5A2-E565-40C3-B1FE-A6D0DB7DD2C3}" srcOrd="0" destOrd="0" parTransId="{024121F2-7DA0-43CA-87C6-BDFCAA729028}" sibTransId="{365058D2-4D2C-462D-AF9D-B263AF99172D}"/>
    <dgm:cxn modelId="{00AA0A33-191E-41B3-8BE0-79EEC1620D43}" type="presOf" srcId="{61786A55-D64D-457B-A404-B88ED5D9C632}" destId="{59450CC0-0C0D-4AAC-9244-7FB0C970CC49}" srcOrd="0" destOrd="0" presId="urn:microsoft.com/office/officeart/2018/2/layout/IconVerticalSolidList"/>
    <dgm:cxn modelId="{494E3B64-959B-4BEC-9B9C-8590B3AF93F5}" srcId="{61786A55-D64D-457B-A404-B88ED5D9C632}" destId="{029ADE2D-C492-4907-9476-F32A6CFC2FF2}" srcOrd="4" destOrd="0" parTransId="{B4F4778F-0838-4AF7-9269-94FE85C95C13}" sibTransId="{DC219B25-9D87-437A-A466-30F0BFF63D72}"/>
    <dgm:cxn modelId="{56CEC74F-CF7B-44A8-A6AA-062AEEFB26A5}" srcId="{61786A55-D64D-457B-A404-B88ED5D9C632}" destId="{4CAFC97B-DF76-4240-A3E9-CAFDF329F921}" srcOrd="5" destOrd="0" parTransId="{A50DFD2B-9F48-4E89-B028-ED0A7A835883}" sibTransId="{C2CC6B97-1711-4E10-8BAD-4FB0A85F6B89}"/>
    <dgm:cxn modelId="{4459EE56-4215-49D1-9FC3-DE4BBA5D1C41}" type="presOf" srcId="{D046B4F3-C6CC-4E2A-B1AC-2D20E4EE6170}" destId="{8815388C-48A0-4B47-848F-ED30DD0143E6}" srcOrd="0" destOrd="0" presId="urn:microsoft.com/office/officeart/2018/2/layout/IconVerticalSolidList"/>
    <dgm:cxn modelId="{61A9698C-3EB0-4F9A-8D6C-BD3FFB56ACE8}" srcId="{61786A55-D64D-457B-A404-B88ED5D9C632}" destId="{7302735F-F902-40CB-990E-B7B4F98C857E}" srcOrd="1" destOrd="0" parTransId="{E44B92FC-DFDC-4C2F-AADE-BE172D7E6E04}" sibTransId="{63E57C42-8CC1-4E7A-BD32-8D09FA499AF8}"/>
    <dgm:cxn modelId="{6CBCCEAD-BF23-415A-9845-A5DD9B12E101}" type="presOf" srcId="{4CAFC97B-DF76-4240-A3E9-CAFDF329F921}" destId="{963DAB5F-B493-4DB7-844E-355D4FBDC9DC}" srcOrd="0" destOrd="0" presId="urn:microsoft.com/office/officeart/2018/2/layout/IconVerticalSolidList"/>
    <dgm:cxn modelId="{F8B686B0-799D-485C-B324-35780822FB34}" type="presOf" srcId="{7302735F-F902-40CB-990E-B7B4F98C857E}" destId="{D545E619-98D3-4E6E-9EA3-86C7334C2CD3}" srcOrd="0" destOrd="0" presId="urn:microsoft.com/office/officeart/2018/2/layout/IconVerticalSolidList"/>
    <dgm:cxn modelId="{5388B0B7-D866-4BAF-A7B6-707F08504FB5}" type="presOf" srcId="{41B02F40-D284-4247-9005-C5F55110BC20}" destId="{2710AB61-677C-444E-BC40-48A4EB942AA1}" srcOrd="0" destOrd="0" presId="urn:microsoft.com/office/officeart/2018/2/layout/IconVerticalSolidList"/>
    <dgm:cxn modelId="{26F335BE-3078-4FF6-BDF6-F6A9ED404C19}" type="presOf" srcId="{029ADE2D-C492-4907-9476-F32A6CFC2FF2}" destId="{18BD96A1-4033-4D0A-9DF5-A1D1C081434B}" srcOrd="0" destOrd="0" presId="urn:microsoft.com/office/officeart/2018/2/layout/IconVerticalSolidList"/>
    <dgm:cxn modelId="{04724FE9-8CEA-41D7-BFCA-FCC30D70CEA3}" srcId="{61786A55-D64D-457B-A404-B88ED5D9C632}" destId="{D046B4F3-C6CC-4E2A-B1AC-2D20E4EE6170}" srcOrd="3" destOrd="0" parTransId="{1C97AA19-1612-4AC8-9606-80BDA3DF8AFB}" sibTransId="{743E6A72-87EE-441C-A565-E9E2F11FD888}"/>
    <dgm:cxn modelId="{C449C9EA-D934-41A5-85E3-8F77067E22ED}" srcId="{61786A55-D64D-457B-A404-B88ED5D9C632}" destId="{41B02F40-D284-4247-9005-C5F55110BC20}" srcOrd="2" destOrd="0" parTransId="{92EF4D5F-8887-4C24-A551-D188D376DDB9}" sibTransId="{E7F84DC3-CB9A-46C7-9FDF-D79035FAC827}"/>
    <dgm:cxn modelId="{ABCCDEF4-F232-4497-80E5-CDAE4ECB0A7E}" type="presOf" srcId="{3C52F5A2-E565-40C3-B1FE-A6D0DB7DD2C3}" destId="{1A53FE70-FC25-4D4C-BA5B-577ED89CDCBF}" srcOrd="0" destOrd="0" presId="urn:microsoft.com/office/officeart/2018/2/layout/IconVerticalSolidList"/>
    <dgm:cxn modelId="{EA49138E-FCF3-4BCA-ACB9-7A2A012E2768}" type="presParOf" srcId="{59450CC0-0C0D-4AAC-9244-7FB0C970CC49}" destId="{9AD9DB07-1989-4013-8856-DD83C7C942F0}" srcOrd="0" destOrd="0" presId="urn:microsoft.com/office/officeart/2018/2/layout/IconVerticalSolidList"/>
    <dgm:cxn modelId="{5D1BEF48-716E-4049-AF08-62FC6F88B9A6}" type="presParOf" srcId="{9AD9DB07-1989-4013-8856-DD83C7C942F0}" destId="{5415F5B3-2FE9-4F5E-B7E8-D960078A1462}" srcOrd="0" destOrd="0" presId="urn:microsoft.com/office/officeart/2018/2/layout/IconVerticalSolidList"/>
    <dgm:cxn modelId="{D1730443-518F-42B7-8E52-8FA42631C93B}" type="presParOf" srcId="{9AD9DB07-1989-4013-8856-DD83C7C942F0}" destId="{5EEA0283-B85A-4918-A1D0-DFDEF0DD0BDA}" srcOrd="1" destOrd="0" presId="urn:microsoft.com/office/officeart/2018/2/layout/IconVerticalSolidList"/>
    <dgm:cxn modelId="{53F46885-4810-449F-9C8C-788DC94FEAED}" type="presParOf" srcId="{9AD9DB07-1989-4013-8856-DD83C7C942F0}" destId="{AB75134D-501C-45D7-8144-C58B04833D8C}" srcOrd="2" destOrd="0" presId="urn:microsoft.com/office/officeart/2018/2/layout/IconVerticalSolidList"/>
    <dgm:cxn modelId="{08EE4B91-878C-4139-9899-F0DBBFB1EEE4}" type="presParOf" srcId="{9AD9DB07-1989-4013-8856-DD83C7C942F0}" destId="{1A53FE70-FC25-4D4C-BA5B-577ED89CDCBF}" srcOrd="3" destOrd="0" presId="urn:microsoft.com/office/officeart/2018/2/layout/IconVerticalSolidList"/>
    <dgm:cxn modelId="{28B61877-6709-4403-ACAE-6EB35A3EC700}" type="presParOf" srcId="{59450CC0-0C0D-4AAC-9244-7FB0C970CC49}" destId="{59F5B815-E53E-4889-BD89-4B6FC477D62C}" srcOrd="1" destOrd="0" presId="urn:microsoft.com/office/officeart/2018/2/layout/IconVerticalSolidList"/>
    <dgm:cxn modelId="{AAE90F5A-E96F-49E0-8781-65902CE3A1B7}" type="presParOf" srcId="{59450CC0-0C0D-4AAC-9244-7FB0C970CC49}" destId="{AD91F951-37C9-4B3E-B310-03BC48957383}" srcOrd="2" destOrd="0" presId="urn:microsoft.com/office/officeart/2018/2/layout/IconVerticalSolidList"/>
    <dgm:cxn modelId="{59393AF9-F49A-4536-87E4-69FB29186495}" type="presParOf" srcId="{AD91F951-37C9-4B3E-B310-03BC48957383}" destId="{88FD1EF1-4BFF-4E8F-9C4E-CEAB5042FB99}" srcOrd="0" destOrd="0" presId="urn:microsoft.com/office/officeart/2018/2/layout/IconVerticalSolidList"/>
    <dgm:cxn modelId="{4894097A-E40A-4EFC-B174-42331B1C536D}" type="presParOf" srcId="{AD91F951-37C9-4B3E-B310-03BC48957383}" destId="{B037012C-7DD8-45B0-ADE6-3B5B1791B964}" srcOrd="1" destOrd="0" presId="urn:microsoft.com/office/officeart/2018/2/layout/IconVerticalSolidList"/>
    <dgm:cxn modelId="{D1C8CCA3-F200-4B46-AEF7-4EF90D8E08D8}" type="presParOf" srcId="{AD91F951-37C9-4B3E-B310-03BC48957383}" destId="{1FBB77EC-95F2-47F3-8D21-6BA749B4F7F2}" srcOrd="2" destOrd="0" presId="urn:microsoft.com/office/officeart/2018/2/layout/IconVerticalSolidList"/>
    <dgm:cxn modelId="{896A2809-D7D8-46F2-BBEF-23085D352DA7}" type="presParOf" srcId="{AD91F951-37C9-4B3E-B310-03BC48957383}" destId="{D545E619-98D3-4E6E-9EA3-86C7334C2CD3}" srcOrd="3" destOrd="0" presId="urn:microsoft.com/office/officeart/2018/2/layout/IconVerticalSolidList"/>
    <dgm:cxn modelId="{570472BD-51ED-41F8-969B-0EFDF3C36488}" type="presParOf" srcId="{59450CC0-0C0D-4AAC-9244-7FB0C970CC49}" destId="{6C241BC3-742C-4DD5-B75D-BAEAE205F386}" srcOrd="3" destOrd="0" presId="urn:microsoft.com/office/officeart/2018/2/layout/IconVerticalSolidList"/>
    <dgm:cxn modelId="{EFA311D3-4F7D-4607-A3AE-ABEA64749F57}" type="presParOf" srcId="{59450CC0-0C0D-4AAC-9244-7FB0C970CC49}" destId="{42981E07-AA07-4AFE-9C41-0A78A41D58B8}" srcOrd="4" destOrd="0" presId="urn:microsoft.com/office/officeart/2018/2/layout/IconVerticalSolidList"/>
    <dgm:cxn modelId="{5CB5243B-8479-4A11-A9FE-293CD4A22E0C}" type="presParOf" srcId="{42981E07-AA07-4AFE-9C41-0A78A41D58B8}" destId="{2D83EF38-2EE4-4157-974D-8A1E9ABD8DBF}" srcOrd="0" destOrd="0" presId="urn:microsoft.com/office/officeart/2018/2/layout/IconVerticalSolidList"/>
    <dgm:cxn modelId="{46FEA786-C737-4DB6-9C14-5FEA6B7F14CC}" type="presParOf" srcId="{42981E07-AA07-4AFE-9C41-0A78A41D58B8}" destId="{7D2AE7DB-2B56-4DDF-8536-1556CAF118A7}" srcOrd="1" destOrd="0" presId="urn:microsoft.com/office/officeart/2018/2/layout/IconVerticalSolidList"/>
    <dgm:cxn modelId="{7558716B-0F43-4AD4-8922-19FF8B9283A3}" type="presParOf" srcId="{42981E07-AA07-4AFE-9C41-0A78A41D58B8}" destId="{25176B33-304C-4000-AC62-9DBF427E05B1}" srcOrd="2" destOrd="0" presId="urn:microsoft.com/office/officeart/2018/2/layout/IconVerticalSolidList"/>
    <dgm:cxn modelId="{F24B3A60-CEE9-4D1C-817A-78F985006399}" type="presParOf" srcId="{42981E07-AA07-4AFE-9C41-0A78A41D58B8}" destId="{2710AB61-677C-444E-BC40-48A4EB942AA1}" srcOrd="3" destOrd="0" presId="urn:microsoft.com/office/officeart/2018/2/layout/IconVerticalSolidList"/>
    <dgm:cxn modelId="{7F662EEE-DEA9-4814-94AF-768308C4F153}" type="presParOf" srcId="{59450CC0-0C0D-4AAC-9244-7FB0C970CC49}" destId="{56859F00-5492-40C3-9426-3DD473705209}" srcOrd="5" destOrd="0" presId="urn:microsoft.com/office/officeart/2018/2/layout/IconVerticalSolidList"/>
    <dgm:cxn modelId="{3E8CD992-4FE4-4834-8FA2-80C5931D0FD9}" type="presParOf" srcId="{59450CC0-0C0D-4AAC-9244-7FB0C970CC49}" destId="{21721FEC-3336-4D26-B28C-63525273F61A}" srcOrd="6" destOrd="0" presId="urn:microsoft.com/office/officeart/2018/2/layout/IconVerticalSolidList"/>
    <dgm:cxn modelId="{3090B867-4C0D-43AC-9FC2-96787ED03DE3}" type="presParOf" srcId="{21721FEC-3336-4D26-B28C-63525273F61A}" destId="{FCD04DD3-5219-4A34-9B19-973CC795460A}" srcOrd="0" destOrd="0" presId="urn:microsoft.com/office/officeart/2018/2/layout/IconVerticalSolidList"/>
    <dgm:cxn modelId="{34A2ABE9-E300-47ED-981A-F9403E046B16}" type="presParOf" srcId="{21721FEC-3336-4D26-B28C-63525273F61A}" destId="{E13CBC2A-E86E-4BB4-A41D-635158068ED0}" srcOrd="1" destOrd="0" presId="urn:microsoft.com/office/officeart/2018/2/layout/IconVerticalSolidList"/>
    <dgm:cxn modelId="{8BFD79A5-0B94-4460-A67E-6FDCB576E6E5}" type="presParOf" srcId="{21721FEC-3336-4D26-B28C-63525273F61A}" destId="{C1721E28-061C-47F2-8EAB-61D1507E67D8}" srcOrd="2" destOrd="0" presId="urn:microsoft.com/office/officeart/2018/2/layout/IconVerticalSolidList"/>
    <dgm:cxn modelId="{D691A41C-31E1-4CD5-B745-ADB40759A64F}" type="presParOf" srcId="{21721FEC-3336-4D26-B28C-63525273F61A}" destId="{8815388C-48A0-4B47-848F-ED30DD0143E6}" srcOrd="3" destOrd="0" presId="urn:microsoft.com/office/officeart/2018/2/layout/IconVerticalSolidList"/>
    <dgm:cxn modelId="{EB698A1F-E9C8-4456-8CCC-D73A8837C426}" type="presParOf" srcId="{59450CC0-0C0D-4AAC-9244-7FB0C970CC49}" destId="{4F9AC7FD-0CDB-418C-93ED-EA8ED5A3657D}" srcOrd="7" destOrd="0" presId="urn:microsoft.com/office/officeart/2018/2/layout/IconVerticalSolidList"/>
    <dgm:cxn modelId="{972AEE84-AB8F-4BBE-9BCA-6DFC5BDA8324}" type="presParOf" srcId="{59450CC0-0C0D-4AAC-9244-7FB0C970CC49}" destId="{F76F87E2-D886-4D1B-9E93-5D12664ABA8D}" srcOrd="8" destOrd="0" presId="urn:microsoft.com/office/officeart/2018/2/layout/IconVerticalSolidList"/>
    <dgm:cxn modelId="{7F92C1B3-E311-4748-A753-FEE5C9DD0955}" type="presParOf" srcId="{F76F87E2-D886-4D1B-9E93-5D12664ABA8D}" destId="{465D34B1-DAF3-4AA2-9D4C-073652907E7C}" srcOrd="0" destOrd="0" presId="urn:microsoft.com/office/officeart/2018/2/layout/IconVerticalSolidList"/>
    <dgm:cxn modelId="{5727B735-51E3-4E35-B4F3-12916C6A103F}" type="presParOf" srcId="{F76F87E2-D886-4D1B-9E93-5D12664ABA8D}" destId="{F504AB04-ADA9-4ADD-B9C3-DEC7EA70BA59}" srcOrd="1" destOrd="0" presId="urn:microsoft.com/office/officeart/2018/2/layout/IconVerticalSolidList"/>
    <dgm:cxn modelId="{6DFA56E9-293D-401B-9495-28076A5C3F53}" type="presParOf" srcId="{F76F87E2-D886-4D1B-9E93-5D12664ABA8D}" destId="{120A3E73-185F-4F53-AA21-A782C8C77874}" srcOrd="2" destOrd="0" presId="urn:microsoft.com/office/officeart/2018/2/layout/IconVerticalSolidList"/>
    <dgm:cxn modelId="{A8F35E36-D4BB-4783-874C-115BF5B78628}" type="presParOf" srcId="{F76F87E2-D886-4D1B-9E93-5D12664ABA8D}" destId="{18BD96A1-4033-4D0A-9DF5-A1D1C081434B}" srcOrd="3" destOrd="0" presId="urn:microsoft.com/office/officeart/2018/2/layout/IconVerticalSolidList"/>
    <dgm:cxn modelId="{B4191713-EE48-45D7-A3BA-50D90D9CC5F7}" type="presParOf" srcId="{59450CC0-0C0D-4AAC-9244-7FB0C970CC49}" destId="{A5C4A966-B966-4D6D-BCF8-13D72E95E91F}" srcOrd="9" destOrd="0" presId="urn:microsoft.com/office/officeart/2018/2/layout/IconVerticalSolidList"/>
    <dgm:cxn modelId="{05F483F9-F6A2-4466-80E2-9392964B73E1}" type="presParOf" srcId="{59450CC0-0C0D-4AAC-9244-7FB0C970CC49}" destId="{3CEE032B-9979-44C4-9811-FA691A7980EB}" srcOrd="10" destOrd="0" presId="urn:microsoft.com/office/officeart/2018/2/layout/IconVerticalSolidList"/>
    <dgm:cxn modelId="{53255BF9-304B-4D37-AC8F-906C17F1C221}" type="presParOf" srcId="{3CEE032B-9979-44C4-9811-FA691A7980EB}" destId="{494AB4CB-8C80-4EBF-AEF5-6991AE0B9377}" srcOrd="0" destOrd="0" presId="urn:microsoft.com/office/officeart/2018/2/layout/IconVerticalSolidList"/>
    <dgm:cxn modelId="{341A6D93-D9BA-4517-96EA-4714826CC177}" type="presParOf" srcId="{3CEE032B-9979-44C4-9811-FA691A7980EB}" destId="{7C6D99EB-9C78-4AA3-A30D-91228C328931}" srcOrd="1" destOrd="0" presId="urn:microsoft.com/office/officeart/2018/2/layout/IconVerticalSolidList"/>
    <dgm:cxn modelId="{45E3C150-4387-4444-9880-314D6EA8C5B2}" type="presParOf" srcId="{3CEE032B-9979-44C4-9811-FA691A7980EB}" destId="{F9345240-DF03-4A46-B4D4-DCE41FC47035}" srcOrd="2" destOrd="0" presId="urn:microsoft.com/office/officeart/2018/2/layout/IconVerticalSolidList"/>
    <dgm:cxn modelId="{6CD898CA-B84F-401C-B383-72F5FCAE509E}" type="presParOf" srcId="{3CEE032B-9979-44C4-9811-FA691A7980EB}" destId="{963DAB5F-B493-4DB7-844E-355D4FBDC9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273BD-EA73-4041-8FC3-6DC343C59A5B}">
      <dsp:nvSpPr>
        <dsp:cNvPr id="0" name=""/>
        <dsp:cNvSpPr/>
      </dsp:nvSpPr>
      <dsp:spPr>
        <a:xfrm>
          <a:off x="0" y="4325"/>
          <a:ext cx="6900512" cy="9212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C467A-EFE2-417C-865F-5711EC518144}">
      <dsp:nvSpPr>
        <dsp:cNvPr id="0" name=""/>
        <dsp:cNvSpPr/>
      </dsp:nvSpPr>
      <dsp:spPr>
        <a:xfrm>
          <a:off x="278677" y="211606"/>
          <a:ext cx="506686" cy="506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CC5214-2719-4AAE-9A18-D77B5358987F}">
      <dsp:nvSpPr>
        <dsp:cNvPr id="0" name=""/>
        <dsp:cNvSpPr/>
      </dsp:nvSpPr>
      <dsp:spPr>
        <a:xfrm>
          <a:off x="1064041" y="4325"/>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90000"/>
            </a:lnSpc>
            <a:spcBef>
              <a:spcPct val="0"/>
            </a:spcBef>
            <a:spcAft>
              <a:spcPct val="35000"/>
            </a:spcAft>
            <a:buNone/>
          </a:pPr>
          <a:r>
            <a:rPr lang="en-US" sz="1900" b="0" i="0" kern="1200"/>
            <a:t>absolute deviation – the absolute value of the distance from the data point to the mean</a:t>
          </a:r>
          <a:endParaRPr lang="en-US" sz="1900" kern="1200"/>
        </a:p>
      </dsp:txBody>
      <dsp:txXfrm>
        <a:off x="1064041" y="4325"/>
        <a:ext cx="5836470" cy="921248"/>
      </dsp:txXfrm>
    </dsp:sp>
    <dsp:sp modelId="{1BDA210C-44CE-46BF-B93E-5A4FBB17EFA0}">
      <dsp:nvSpPr>
        <dsp:cNvPr id="0" name=""/>
        <dsp:cNvSpPr/>
      </dsp:nvSpPr>
      <dsp:spPr>
        <a:xfrm>
          <a:off x="0" y="1155885"/>
          <a:ext cx="6900512" cy="9212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7DA1D-AEFA-42CE-806C-F6A2418DC340}">
      <dsp:nvSpPr>
        <dsp:cNvPr id="0" name=""/>
        <dsp:cNvSpPr/>
      </dsp:nvSpPr>
      <dsp:spPr>
        <a:xfrm>
          <a:off x="278677" y="1363166"/>
          <a:ext cx="506686" cy="506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E4765D-12E4-4B2D-9348-7892DDFD013B}">
      <dsp:nvSpPr>
        <dsp:cNvPr id="0" name=""/>
        <dsp:cNvSpPr/>
      </dsp:nvSpPr>
      <dsp:spPr>
        <a:xfrm>
          <a:off x="1064041" y="1155885"/>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90000"/>
            </a:lnSpc>
            <a:spcBef>
              <a:spcPct val="0"/>
            </a:spcBef>
            <a:spcAft>
              <a:spcPct val="35000"/>
            </a:spcAft>
            <a:buNone/>
          </a:pPr>
          <a:r>
            <a:rPr lang="en-US" sz="1900" b="0" i="0" kern="1200"/>
            <a:t>dataset – a collection of related information </a:t>
          </a:r>
          <a:endParaRPr lang="en-US" sz="1900" kern="1200"/>
        </a:p>
      </dsp:txBody>
      <dsp:txXfrm>
        <a:off x="1064041" y="1155885"/>
        <a:ext cx="5836470" cy="921248"/>
      </dsp:txXfrm>
    </dsp:sp>
    <dsp:sp modelId="{6BD16275-DC7C-480C-A66B-92734498042E}">
      <dsp:nvSpPr>
        <dsp:cNvPr id="0" name=""/>
        <dsp:cNvSpPr/>
      </dsp:nvSpPr>
      <dsp:spPr>
        <a:xfrm>
          <a:off x="0" y="2307446"/>
          <a:ext cx="6900512" cy="9212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D107E-A21D-4A46-A316-9118039D5C1C}">
      <dsp:nvSpPr>
        <dsp:cNvPr id="0" name=""/>
        <dsp:cNvSpPr/>
      </dsp:nvSpPr>
      <dsp:spPr>
        <a:xfrm>
          <a:off x="278677" y="2514727"/>
          <a:ext cx="506686" cy="506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D795B5-C892-484B-A49F-3E925A640711}">
      <dsp:nvSpPr>
        <dsp:cNvPr id="0" name=""/>
        <dsp:cNvSpPr/>
      </dsp:nvSpPr>
      <dsp:spPr>
        <a:xfrm>
          <a:off x="1064041" y="2307446"/>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90000"/>
            </a:lnSpc>
            <a:spcBef>
              <a:spcPct val="0"/>
            </a:spcBef>
            <a:spcAft>
              <a:spcPct val="35000"/>
            </a:spcAft>
            <a:buNone/>
          </a:pPr>
          <a:r>
            <a:rPr lang="en-US" sz="1900" b="0" i="0" kern="1200"/>
            <a:t>mean – the sum of the data divided by the number of data values </a:t>
          </a:r>
          <a:endParaRPr lang="en-US" sz="1900" kern="1200"/>
        </a:p>
      </dsp:txBody>
      <dsp:txXfrm>
        <a:off x="1064041" y="2307446"/>
        <a:ext cx="5836470" cy="921248"/>
      </dsp:txXfrm>
    </dsp:sp>
    <dsp:sp modelId="{3A837C8B-B0AF-48D9-A82B-A5CFE3F63AE0}">
      <dsp:nvSpPr>
        <dsp:cNvPr id="0" name=""/>
        <dsp:cNvSpPr/>
      </dsp:nvSpPr>
      <dsp:spPr>
        <a:xfrm>
          <a:off x="0" y="3459006"/>
          <a:ext cx="6900512" cy="9212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E58A0-0968-4AA1-902F-07B3E02FCEB7}">
      <dsp:nvSpPr>
        <dsp:cNvPr id="0" name=""/>
        <dsp:cNvSpPr/>
      </dsp:nvSpPr>
      <dsp:spPr>
        <a:xfrm>
          <a:off x="278677" y="3666287"/>
          <a:ext cx="506686" cy="5066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D981B3-A9D5-4B86-8B4E-7CDD1A967A9B}">
      <dsp:nvSpPr>
        <dsp:cNvPr id="0" name=""/>
        <dsp:cNvSpPr/>
      </dsp:nvSpPr>
      <dsp:spPr>
        <a:xfrm>
          <a:off x="1064041" y="3459006"/>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90000"/>
            </a:lnSpc>
            <a:spcBef>
              <a:spcPct val="0"/>
            </a:spcBef>
            <a:spcAft>
              <a:spcPct val="35000"/>
            </a:spcAft>
            <a:buNone/>
          </a:pPr>
          <a:r>
            <a:rPr lang="en-US" sz="1900" b="0" i="0" kern="1200"/>
            <a:t>mean absolute deviation – the sum of the absolute deviations divided by the number of data values</a:t>
          </a:r>
          <a:endParaRPr lang="en-US" sz="1900" kern="1200"/>
        </a:p>
      </dsp:txBody>
      <dsp:txXfrm>
        <a:off x="1064041" y="3459006"/>
        <a:ext cx="5836470" cy="921248"/>
      </dsp:txXfrm>
    </dsp:sp>
    <dsp:sp modelId="{CD3E0341-5F00-4753-893D-51477A77DFA0}">
      <dsp:nvSpPr>
        <dsp:cNvPr id="0" name=""/>
        <dsp:cNvSpPr/>
      </dsp:nvSpPr>
      <dsp:spPr>
        <a:xfrm>
          <a:off x="0" y="4610567"/>
          <a:ext cx="6900512" cy="92124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FF80D-539C-4366-9761-3A32C7B40F01}">
      <dsp:nvSpPr>
        <dsp:cNvPr id="0" name=""/>
        <dsp:cNvSpPr/>
      </dsp:nvSpPr>
      <dsp:spPr>
        <a:xfrm>
          <a:off x="278677" y="4817848"/>
          <a:ext cx="506686" cy="5066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1E29E-A526-4362-BED4-B45C9B921235}">
      <dsp:nvSpPr>
        <dsp:cNvPr id="0" name=""/>
        <dsp:cNvSpPr/>
      </dsp:nvSpPr>
      <dsp:spPr>
        <a:xfrm>
          <a:off x="1064041" y="4610567"/>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90000"/>
            </a:lnSpc>
            <a:spcBef>
              <a:spcPct val="0"/>
            </a:spcBef>
            <a:spcAft>
              <a:spcPct val="35000"/>
            </a:spcAft>
            <a:buNone/>
          </a:pPr>
          <a:r>
            <a:rPr lang="en-US" sz="1900" b="0" i="0" kern="1200"/>
            <a:t>outlier – a data point that is significantly different than all of the other data points </a:t>
          </a:r>
          <a:endParaRPr lang="en-US" sz="1900" kern="1200"/>
        </a:p>
      </dsp:txBody>
      <dsp:txXfrm>
        <a:off x="1064041" y="4610567"/>
        <a:ext cx="5836470" cy="921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7473D-9326-477E-A040-C367FE425E92}">
      <dsp:nvSpPr>
        <dsp:cNvPr id="0" name=""/>
        <dsp:cNvSpPr/>
      </dsp:nvSpPr>
      <dsp:spPr>
        <a:xfrm>
          <a:off x="1903068" y="367127"/>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2CA1B-C9A1-4C18-AB15-796F2CE34B12}">
      <dsp:nvSpPr>
        <dsp:cNvPr id="0" name=""/>
        <dsp:cNvSpPr/>
      </dsp:nvSpPr>
      <dsp:spPr>
        <a:xfrm>
          <a:off x="2371068" y="83512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F89621-4B7A-43EF-8661-C5D43BFC3A8D}">
      <dsp:nvSpPr>
        <dsp:cNvPr id="0" name=""/>
        <dsp:cNvSpPr/>
      </dsp:nvSpPr>
      <dsp:spPr>
        <a:xfrm>
          <a:off x="1201068" y="324712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Add all the numbers in the data set together</a:t>
          </a:r>
        </a:p>
      </dsp:txBody>
      <dsp:txXfrm>
        <a:off x="1201068" y="3247128"/>
        <a:ext cx="3600000" cy="720000"/>
      </dsp:txXfrm>
    </dsp:sp>
    <dsp:sp modelId="{9516806B-8CB5-4D3A-ABF2-BF0EB1CB8B3E}">
      <dsp:nvSpPr>
        <dsp:cNvPr id="0" name=""/>
        <dsp:cNvSpPr/>
      </dsp:nvSpPr>
      <dsp:spPr>
        <a:xfrm>
          <a:off x="6133068" y="367127"/>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7345F-41C2-4ABA-B4A0-C06BB2E8A3D9}">
      <dsp:nvSpPr>
        <dsp:cNvPr id="0" name=""/>
        <dsp:cNvSpPr/>
      </dsp:nvSpPr>
      <dsp:spPr>
        <a:xfrm>
          <a:off x="6601068" y="83512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539C76-5AF1-4488-9D79-E3E745041908}">
      <dsp:nvSpPr>
        <dsp:cNvPr id="0" name=""/>
        <dsp:cNvSpPr/>
      </dsp:nvSpPr>
      <dsp:spPr>
        <a:xfrm>
          <a:off x="5431068" y="324712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Divide the sum by the total number of data points</a:t>
          </a:r>
        </a:p>
      </dsp:txBody>
      <dsp:txXfrm>
        <a:off x="5431068" y="3247128"/>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A93A5-86CB-4D8F-8CD2-32B00ECE2D5F}">
      <dsp:nvSpPr>
        <dsp:cNvPr id="0" name=""/>
        <dsp:cNvSpPr/>
      </dsp:nvSpPr>
      <dsp:spPr>
        <a:xfrm>
          <a:off x="1903068" y="367127"/>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FE1DA-D103-4081-A686-55E8EEFA4CB7}">
      <dsp:nvSpPr>
        <dsp:cNvPr id="0" name=""/>
        <dsp:cNvSpPr/>
      </dsp:nvSpPr>
      <dsp:spPr>
        <a:xfrm>
          <a:off x="2371068" y="83512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1DB06F-7B60-4ACC-8CF0-C3E988BADB39}">
      <dsp:nvSpPr>
        <dsp:cNvPr id="0" name=""/>
        <dsp:cNvSpPr/>
      </dsp:nvSpPr>
      <dsp:spPr>
        <a:xfrm>
          <a:off x="1201068" y="324712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a:t>Subtract each data point from the mean</a:t>
          </a:r>
          <a:endParaRPr lang="en-US" sz="2500" kern="1200"/>
        </a:p>
      </dsp:txBody>
      <dsp:txXfrm>
        <a:off x="1201068" y="3247128"/>
        <a:ext cx="3600000" cy="720000"/>
      </dsp:txXfrm>
    </dsp:sp>
    <dsp:sp modelId="{DD84D564-C2A6-409D-8365-F3F6C3BFA160}">
      <dsp:nvSpPr>
        <dsp:cNvPr id="0" name=""/>
        <dsp:cNvSpPr/>
      </dsp:nvSpPr>
      <dsp:spPr>
        <a:xfrm>
          <a:off x="6133068" y="367127"/>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937FD2-477F-4BA3-A19C-4145BEDB419E}">
      <dsp:nvSpPr>
        <dsp:cNvPr id="0" name=""/>
        <dsp:cNvSpPr/>
      </dsp:nvSpPr>
      <dsp:spPr>
        <a:xfrm>
          <a:off x="6601068" y="83512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9D40BC-0A09-4970-96E3-67E1E3FB21E4}">
      <dsp:nvSpPr>
        <dsp:cNvPr id="0" name=""/>
        <dsp:cNvSpPr/>
      </dsp:nvSpPr>
      <dsp:spPr>
        <a:xfrm>
          <a:off x="5431068" y="324712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a:t>Take the absolute value of each difference</a:t>
          </a:r>
          <a:endParaRPr lang="en-US" sz="2500" kern="1200"/>
        </a:p>
      </dsp:txBody>
      <dsp:txXfrm>
        <a:off x="5431068" y="3247128"/>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5F5B3-2FE9-4F5E-B7E8-D960078A1462}">
      <dsp:nvSpPr>
        <dsp:cNvPr id="0" name=""/>
        <dsp:cNvSpPr/>
      </dsp:nvSpPr>
      <dsp:spPr>
        <a:xfrm>
          <a:off x="0" y="1727"/>
          <a:ext cx="6651253" cy="735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A0283-B85A-4918-A1D0-DFDEF0DD0BDA}">
      <dsp:nvSpPr>
        <dsp:cNvPr id="0" name=""/>
        <dsp:cNvSpPr/>
      </dsp:nvSpPr>
      <dsp:spPr>
        <a:xfrm>
          <a:off x="222611" y="167305"/>
          <a:ext cx="404747" cy="404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3FE70-FC25-4D4C-BA5B-577ED89CDCBF}">
      <dsp:nvSpPr>
        <dsp:cNvPr id="0" name=""/>
        <dsp:cNvSpPr/>
      </dsp:nvSpPr>
      <dsp:spPr>
        <a:xfrm>
          <a:off x="849970" y="1727"/>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Mean Absolute Deviation (MAD) measures the variability of a dataset.</a:t>
          </a:r>
          <a:endParaRPr lang="en-US" sz="1500" kern="1200"/>
        </a:p>
      </dsp:txBody>
      <dsp:txXfrm>
        <a:off x="849970" y="1727"/>
        <a:ext cx="5801282" cy="735904"/>
      </dsp:txXfrm>
    </dsp:sp>
    <dsp:sp modelId="{88FD1EF1-4BFF-4E8F-9C4E-CEAB5042FB99}">
      <dsp:nvSpPr>
        <dsp:cNvPr id="0" name=""/>
        <dsp:cNvSpPr/>
      </dsp:nvSpPr>
      <dsp:spPr>
        <a:xfrm>
          <a:off x="0" y="921608"/>
          <a:ext cx="6651253" cy="7359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37012C-7DD8-45B0-ADE6-3B5B1791B964}">
      <dsp:nvSpPr>
        <dsp:cNvPr id="0" name=""/>
        <dsp:cNvSpPr/>
      </dsp:nvSpPr>
      <dsp:spPr>
        <a:xfrm>
          <a:off x="222611" y="1087186"/>
          <a:ext cx="404747" cy="404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45E619-98D3-4E6E-9EA3-86C7334C2CD3}">
      <dsp:nvSpPr>
        <dsp:cNvPr id="0" name=""/>
        <dsp:cNvSpPr/>
      </dsp:nvSpPr>
      <dsp:spPr>
        <a:xfrm>
          <a:off x="849970" y="921608"/>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MAD tells us how spread out the data is from the mean.</a:t>
          </a:r>
          <a:endParaRPr lang="en-US" sz="1500" kern="1200"/>
        </a:p>
      </dsp:txBody>
      <dsp:txXfrm>
        <a:off x="849970" y="921608"/>
        <a:ext cx="5801282" cy="735904"/>
      </dsp:txXfrm>
    </dsp:sp>
    <dsp:sp modelId="{2D83EF38-2EE4-4157-974D-8A1E9ABD8DBF}">
      <dsp:nvSpPr>
        <dsp:cNvPr id="0" name=""/>
        <dsp:cNvSpPr/>
      </dsp:nvSpPr>
      <dsp:spPr>
        <a:xfrm>
          <a:off x="0" y="1841489"/>
          <a:ext cx="6651253" cy="7359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AE7DB-2B56-4DDF-8536-1556CAF118A7}">
      <dsp:nvSpPr>
        <dsp:cNvPr id="0" name=""/>
        <dsp:cNvSpPr/>
      </dsp:nvSpPr>
      <dsp:spPr>
        <a:xfrm>
          <a:off x="222611" y="2007067"/>
          <a:ext cx="404747" cy="404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0AB61-677C-444E-BC40-48A4EB942AA1}">
      <dsp:nvSpPr>
        <dsp:cNvPr id="0" name=""/>
        <dsp:cNvSpPr/>
      </dsp:nvSpPr>
      <dsp:spPr>
        <a:xfrm>
          <a:off x="849970" y="1841489"/>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A lower MAD indicates that the data is more closely clustered around the mean, while a higher MAD indicates that the data is more spread out.</a:t>
          </a:r>
          <a:endParaRPr lang="en-US" sz="1500" kern="1200"/>
        </a:p>
      </dsp:txBody>
      <dsp:txXfrm>
        <a:off x="849970" y="1841489"/>
        <a:ext cx="5801282" cy="735904"/>
      </dsp:txXfrm>
    </dsp:sp>
    <dsp:sp modelId="{FCD04DD3-5219-4A34-9B19-973CC795460A}">
      <dsp:nvSpPr>
        <dsp:cNvPr id="0" name=""/>
        <dsp:cNvSpPr/>
      </dsp:nvSpPr>
      <dsp:spPr>
        <a:xfrm>
          <a:off x="0" y="2761370"/>
          <a:ext cx="6651253" cy="73590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CBC2A-E86E-4BB4-A41D-635158068ED0}">
      <dsp:nvSpPr>
        <dsp:cNvPr id="0" name=""/>
        <dsp:cNvSpPr/>
      </dsp:nvSpPr>
      <dsp:spPr>
        <a:xfrm>
          <a:off x="222611" y="2926948"/>
          <a:ext cx="404747" cy="4047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5388C-48A0-4B47-848F-ED30DD0143E6}">
      <dsp:nvSpPr>
        <dsp:cNvPr id="0" name=""/>
        <dsp:cNvSpPr/>
      </dsp:nvSpPr>
      <dsp:spPr>
        <a:xfrm>
          <a:off x="849970" y="2761370"/>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MAD is widely used in finance, economics, and engineering.</a:t>
          </a:r>
          <a:endParaRPr lang="en-US" sz="1500" kern="1200"/>
        </a:p>
      </dsp:txBody>
      <dsp:txXfrm>
        <a:off x="849970" y="2761370"/>
        <a:ext cx="5801282" cy="735904"/>
      </dsp:txXfrm>
    </dsp:sp>
    <dsp:sp modelId="{465D34B1-DAF3-4AA2-9D4C-073652907E7C}">
      <dsp:nvSpPr>
        <dsp:cNvPr id="0" name=""/>
        <dsp:cNvSpPr/>
      </dsp:nvSpPr>
      <dsp:spPr>
        <a:xfrm>
          <a:off x="0" y="3681251"/>
          <a:ext cx="6651253" cy="73590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4AB04-ADA9-4ADD-B9C3-DEC7EA70BA59}">
      <dsp:nvSpPr>
        <dsp:cNvPr id="0" name=""/>
        <dsp:cNvSpPr/>
      </dsp:nvSpPr>
      <dsp:spPr>
        <a:xfrm>
          <a:off x="222611" y="3846829"/>
          <a:ext cx="404747" cy="4047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D96A1-4033-4D0A-9DF5-A1D1C081434B}">
      <dsp:nvSpPr>
        <dsp:cNvPr id="0" name=""/>
        <dsp:cNvSpPr/>
      </dsp:nvSpPr>
      <dsp:spPr>
        <a:xfrm>
          <a:off x="849970" y="3681251"/>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Engineers use MAD to measure the quality of their products.</a:t>
          </a:r>
          <a:endParaRPr lang="en-US" sz="1500" kern="1200"/>
        </a:p>
      </dsp:txBody>
      <dsp:txXfrm>
        <a:off x="849970" y="3681251"/>
        <a:ext cx="5801282" cy="735904"/>
      </dsp:txXfrm>
    </dsp:sp>
    <dsp:sp modelId="{494AB4CB-8C80-4EBF-AEF5-6991AE0B9377}">
      <dsp:nvSpPr>
        <dsp:cNvPr id="0" name=""/>
        <dsp:cNvSpPr/>
      </dsp:nvSpPr>
      <dsp:spPr>
        <a:xfrm>
          <a:off x="0" y="4601132"/>
          <a:ext cx="6651253" cy="735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D99EB-9C78-4AA3-A30D-91228C328931}">
      <dsp:nvSpPr>
        <dsp:cNvPr id="0" name=""/>
        <dsp:cNvSpPr/>
      </dsp:nvSpPr>
      <dsp:spPr>
        <a:xfrm>
          <a:off x="222611" y="4766710"/>
          <a:ext cx="404747" cy="4047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3DAB5F-B493-4DB7-844E-355D4FBDC9DC}">
      <dsp:nvSpPr>
        <dsp:cNvPr id="0" name=""/>
        <dsp:cNvSpPr/>
      </dsp:nvSpPr>
      <dsp:spPr>
        <a:xfrm>
          <a:off x="849970" y="4601132"/>
          <a:ext cx="5801282" cy="73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83" tIns="77883" rIns="77883" bIns="77883" numCol="1" spcCol="1270" anchor="ctr" anchorCtr="0">
          <a:noAutofit/>
        </a:bodyPr>
        <a:lstStyle/>
        <a:p>
          <a:pPr marL="0" lvl="0" indent="0" algn="l" defTabSz="666750">
            <a:lnSpc>
              <a:spcPct val="90000"/>
            </a:lnSpc>
            <a:spcBef>
              <a:spcPct val="0"/>
            </a:spcBef>
            <a:spcAft>
              <a:spcPct val="35000"/>
            </a:spcAft>
            <a:buNone/>
          </a:pPr>
          <a:r>
            <a:rPr lang="en-US" sz="1500" b="0" i="0" kern="1200"/>
            <a:t>In economics, MAD is used to measure the deviation of economic indicators.</a:t>
          </a:r>
          <a:endParaRPr lang="en-US" sz="1500" kern="1200"/>
        </a:p>
      </dsp:txBody>
      <dsp:txXfrm>
        <a:off x="849970" y="4601132"/>
        <a:ext cx="5801282" cy="7359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5AB04-501A-467C-B59D-6EC0615E7CFF}"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AD8E8-C7CB-4BCA-83E4-EAD64429143C}" type="slidenum">
              <a:t>‹#›</a:t>
            </a:fld>
            <a:endParaRPr lang="en-US"/>
          </a:p>
        </p:txBody>
      </p:sp>
    </p:spTree>
    <p:extLst>
      <p:ext uri="{BB962C8B-B14F-4D97-AF65-F5344CB8AC3E}">
        <p14:creationId xmlns:p14="http://schemas.microsoft.com/office/powerpoint/2010/main" val="396616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Mean Absolute Deviation (MAD) is the average distance between each data point and the mean of the data set. It tells us how spread out the data is from the average. It is calculated by subtracting each data point from the mean of the data set, taking the absolute value of each difference, adding them together and dividing the total by the number of data points.</a:t>
            </a:r>
          </a:p>
        </p:txBody>
      </p:sp>
      <p:sp>
        <p:nvSpPr>
          <p:cNvPr id="4" name="Slide Number Placeholder 3"/>
          <p:cNvSpPr>
            <a:spLocks noGrp="1"/>
          </p:cNvSpPr>
          <p:nvPr>
            <p:ph type="sldNum" sz="quarter" idx="5"/>
          </p:nvPr>
        </p:nvSpPr>
        <p:spPr/>
        <p:txBody>
          <a:bodyPr/>
          <a:lstStyle/>
          <a:p>
            <a:fld id="{07B6FBC3-EE3B-4440-B246-B59405EB39EF}" type="slidenum">
              <a:t>1</a:t>
            </a:fld>
            <a:endParaRPr lang="en-US"/>
          </a:p>
        </p:txBody>
      </p:sp>
    </p:spTree>
    <p:extLst>
      <p:ext uri="{BB962C8B-B14F-4D97-AF65-F5344CB8AC3E}">
        <p14:creationId xmlns:p14="http://schemas.microsoft.com/office/powerpoint/2010/main" val="97111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FBC3-EE3B-4440-B246-B59405EB39EF}" type="slidenum">
              <a:t>3</a:t>
            </a:fld>
            <a:endParaRPr lang="en-US"/>
          </a:p>
        </p:txBody>
      </p:sp>
    </p:spTree>
    <p:extLst>
      <p:ext uri="{BB962C8B-B14F-4D97-AF65-F5344CB8AC3E}">
        <p14:creationId xmlns:p14="http://schemas.microsoft.com/office/powerpoint/2010/main" val="41876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FBC3-EE3B-4440-B246-B59405EB39EF}" type="slidenum">
              <a:t>4</a:t>
            </a:fld>
            <a:endParaRPr lang="en-US"/>
          </a:p>
        </p:txBody>
      </p:sp>
    </p:spTree>
    <p:extLst>
      <p:ext uri="{BB962C8B-B14F-4D97-AF65-F5344CB8AC3E}">
        <p14:creationId xmlns:p14="http://schemas.microsoft.com/office/powerpoint/2010/main" val="2088965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average absolute deviation, add up all the absolute deviations and divide the total by the number of data points.</a:t>
            </a:r>
          </a:p>
        </p:txBody>
      </p:sp>
      <p:sp>
        <p:nvSpPr>
          <p:cNvPr id="4" name="Slide Number Placeholder 3"/>
          <p:cNvSpPr>
            <a:spLocks noGrp="1"/>
          </p:cNvSpPr>
          <p:nvPr>
            <p:ph type="sldNum" sz="quarter" idx="5"/>
          </p:nvPr>
        </p:nvSpPr>
        <p:spPr/>
        <p:txBody>
          <a:bodyPr/>
          <a:lstStyle/>
          <a:p>
            <a:fld id="{07B6FBC3-EE3B-4440-B246-B59405EB39EF}" type="slidenum">
              <a:t>5</a:t>
            </a:fld>
            <a:endParaRPr lang="en-US"/>
          </a:p>
        </p:txBody>
      </p:sp>
    </p:spTree>
    <p:extLst>
      <p:ext uri="{BB962C8B-B14F-4D97-AF65-F5344CB8AC3E}">
        <p14:creationId xmlns:p14="http://schemas.microsoft.com/office/powerpoint/2010/main" val="417563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Interpreting the MAD tells us how spread out the data is from the mean. A lower MAD indicates that the data is more closely clustered around the mean, while a higher MAD indicates that the data is more spread out.</a:t>
            </a:r>
          </a:p>
        </p:txBody>
      </p:sp>
      <p:sp>
        <p:nvSpPr>
          <p:cNvPr id="4" name="Slide Number Placeholder 3"/>
          <p:cNvSpPr>
            <a:spLocks noGrp="1"/>
          </p:cNvSpPr>
          <p:nvPr>
            <p:ph type="sldNum" sz="quarter" idx="5"/>
          </p:nvPr>
        </p:nvSpPr>
        <p:spPr/>
        <p:txBody>
          <a:bodyPr/>
          <a:lstStyle/>
          <a:p>
            <a:fld id="{07B6FBC3-EE3B-4440-B246-B59405EB39EF}" type="slidenum">
              <a:t>6</a:t>
            </a:fld>
            <a:endParaRPr lang="en-US"/>
          </a:p>
        </p:txBody>
      </p:sp>
    </p:spTree>
    <p:extLst>
      <p:ext uri="{BB962C8B-B14F-4D97-AF65-F5344CB8AC3E}">
        <p14:creationId xmlns:p14="http://schemas.microsoft.com/office/powerpoint/2010/main" val="360351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AD8E8-C7CB-4BCA-83E4-EAD64429143C}" type="slidenum">
              <a:t>7</a:t>
            </a:fld>
            <a:endParaRPr lang="en-US"/>
          </a:p>
        </p:txBody>
      </p:sp>
    </p:spTree>
    <p:extLst>
      <p:ext uri="{BB962C8B-B14F-4D97-AF65-F5344CB8AC3E}">
        <p14:creationId xmlns:p14="http://schemas.microsoft.com/office/powerpoint/2010/main" val="323171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FBC3-EE3B-4440-B246-B59405EB39EF}" type="slidenum">
              <a:t>8</a:t>
            </a:fld>
            <a:endParaRPr lang="en-US"/>
          </a:p>
        </p:txBody>
      </p:sp>
    </p:spTree>
    <p:extLst>
      <p:ext uri="{BB962C8B-B14F-4D97-AF65-F5344CB8AC3E}">
        <p14:creationId xmlns:p14="http://schemas.microsoft.com/office/powerpoint/2010/main" val="101820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AD8E8-C7CB-4BCA-83E4-EAD64429143C}" type="slidenum">
              <a:rPr lang="en-US" smtClean="0"/>
              <a:t>10</a:t>
            </a:fld>
            <a:endParaRPr lang="en-US"/>
          </a:p>
        </p:txBody>
      </p:sp>
    </p:spTree>
    <p:extLst>
      <p:ext uri="{BB962C8B-B14F-4D97-AF65-F5344CB8AC3E}">
        <p14:creationId xmlns:p14="http://schemas.microsoft.com/office/powerpoint/2010/main" val="230435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summarizes the key points of the presentation on Mean Absolute Deviation.</a:t>
            </a:r>
          </a:p>
        </p:txBody>
      </p:sp>
      <p:sp>
        <p:nvSpPr>
          <p:cNvPr id="4" name="Slide Number Placeholder 3"/>
          <p:cNvSpPr>
            <a:spLocks noGrp="1"/>
          </p:cNvSpPr>
          <p:nvPr>
            <p:ph type="sldNum" sz="quarter" idx="5"/>
          </p:nvPr>
        </p:nvSpPr>
        <p:spPr/>
        <p:txBody>
          <a:bodyPr/>
          <a:lstStyle/>
          <a:p>
            <a:fld id="{DE6AD8E8-C7CB-4BCA-83E4-EAD64429143C}" type="slidenum">
              <a:t>16</a:t>
            </a:fld>
            <a:endParaRPr lang="en-US"/>
          </a:p>
        </p:txBody>
      </p:sp>
    </p:spTree>
    <p:extLst>
      <p:ext uri="{BB962C8B-B14F-4D97-AF65-F5344CB8AC3E}">
        <p14:creationId xmlns:p14="http://schemas.microsoft.com/office/powerpoint/2010/main" val="1695388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05317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52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731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168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54226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281685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80692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412E-D34D-022D-520C-DEE78EA73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DDAD34-632F-D56B-7DA4-BFCBE4A58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F015A-6F90-65E7-D41B-C42954C982AC}"/>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2FE27BED-6796-61DE-CC37-4CABC0CF0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3747B-B5F5-6CB1-6BDB-1C4635BC4CA2}"/>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712149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6CE8-BF2F-ECD1-7940-BE6E64DA8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88A40-A5F4-8246-BB63-AF4037B924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17679-F16B-0387-4D58-579084AEFB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CB0695-2B97-CA25-CF37-A219B5E6D44C}"/>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48005D54-C259-0D2B-1201-902019810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8D92-2F4E-FBC2-D0D8-5F5201CE58B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17569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40635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7241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4118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4913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8917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07761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8868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9066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0687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geogebra.org/m/uqjjpq8w" TargetMode="External"/><Relationship Id="rId2" Type="http://schemas.openxmlformats.org/officeDocument/2006/relationships/hyperlink" Target="https://www.geogebra.org/m/UaMEvgyH#:~:text=To%20find%20the%20mean%20absolute,%7Cdata%20value%20%E2%80%93%20mean%7C" TargetMode="Externa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3C2152-730C-D473-884E-D8BE694AA5ED}"/>
              </a:ext>
            </a:extLst>
          </p:cNvPr>
          <p:cNvSpPr>
            <a:spLocks noGrp="1"/>
          </p:cNvSpPr>
          <p:nvPr>
            <p:ph type="body" sz="quarter" idx="10"/>
          </p:nvPr>
        </p:nvSpPr>
        <p:spPr/>
        <p:txBody>
          <a:bodyPr/>
          <a:lstStyle/>
          <a:p>
            <a:r>
              <a:rPr lang="en-US" sz="4800" dirty="0"/>
              <a:t>What is Mean Absolute Deviation?</a:t>
            </a:r>
            <a:endParaRPr lang="en-US" dirty="0"/>
          </a:p>
        </p:txBody>
      </p:sp>
    </p:spTree>
    <p:extLst>
      <p:ext uri="{BB962C8B-B14F-4D97-AF65-F5344CB8AC3E}">
        <p14:creationId xmlns:p14="http://schemas.microsoft.com/office/powerpoint/2010/main" val="95558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8FD031-2ADD-AA43-C136-22F63DAD4EBA}"/>
              </a:ext>
            </a:extLst>
          </p:cNvPr>
          <p:cNvPicPr>
            <a:picLocks noGrp="1" noChangeAspect="1"/>
          </p:cNvPicPr>
          <p:nvPr>
            <p:ph idx="1"/>
          </p:nvPr>
        </p:nvPicPr>
        <p:blipFill>
          <a:blip r:embed="rId3"/>
          <a:stretch>
            <a:fillRect/>
          </a:stretch>
        </p:blipFill>
        <p:spPr>
          <a:xfrm>
            <a:off x="494506" y="685445"/>
            <a:ext cx="3717140" cy="4123318"/>
          </a:xfrm>
        </p:spPr>
      </p:pic>
      <p:pic>
        <p:nvPicPr>
          <p:cNvPr id="5" name="Picture 4">
            <a:extLst>
              <a:ext uri="{FF2B5EF4-FFF2-40B4-BE49-F238E27FC236}">
                <a16:creationId xmlns:a16="http://schemas.microsoft.com/office/drawing/2014/main" id="{5DD2814B-7EEC-F516-D52D-9D51C279DCA0}"/>
              </a:ext>
            </a:extLst>
          </p:cNvPr>
          <p:cNvPicPr>
            <a:picLocks noChangeAspect="1"/>
          </p:cNvPicPr>
          <p:nvPr/>
        </p:nvPicPr>
        <p:blipFill>
          <a:blip r:embed="rId4"/>
          <a:stretch>
            <a:fillRect/>
          </a:stretch>
        </p:blipFill>
        <p:spPr>
          <a:xfrm>
            <a:off x="4575140" y="1657353"/>
            <a:ext cx="6979319" cy="2601328"/>
          </a:xfrm>
          <a:prstGeom prst="rect">
            <a:avLst/>
          </a:prstGeom>
        </p:spPr>
      </p:pic>
    </p:spTree>
    <p:extLst>
      <p:ext uri="{BB962C8B-B14F-4D97-AF65-F5344CB8AC3E}">
        <p14:creationId xmlns:p14="http://schemas.microsoft.com/office/powerpoint/2010/main" val="3257162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B0F882-7A5E-72DE-244A-70C89AB5533B}"/>
              </a:ext>
            </a:extLst>
          </p:cNvPr>
          <p:cNvSpPr>
            <a:spLocks noGrp="1"/>
          </p:cNvSpPr>
          <p:nvPr>
            <p:ph type="body" sz="quarter" idx="13"/>
          </p:nvPr>
        </p:nvSpPr>
        <p:spPr/>
        <p:txBody>
          <a:bodyPr/>
          <a:lstStyle/>
          <a:p>
            <a:r>
              <a:rPr lang="en-US" dirty="0"/>
              <a:t>Practice</a:t>
            </a:r>
          </a:p>
        </p:txBody>
      </p:sp>
      <p:pic>
        <p:nvPicPr>
          <p:cNvPr id="4" name="Content Placeholder 3" descr="A black text on a white background&#10;&#10;Description automatically generated">
            <a:extLst>
              <a:ext uri="{FF2B5EF4-FFF2-40B4-BE49-F238E27FC236}">
                <a16:creationId xmlns:a16="http://schemas.microsoft.com/office/drawing/2014/main" id="{240A809A-FB57-E1EF-78EA-F4F3F8E473FF}"/>
              </a:ext>
            </a:extLst>
          </p:cNvPr>
          <p:cNvPicPr>
            <a:picLocks noGrp="1" noChangeAspect="1"/>
          </p:cNvPicPr>
          <p:nvPr>
            <p:ph idx="4294967295"/>
          </p:nvPr>
        </p:nvPicPr>
        <p:blipFill>
          <a:blip r:embed="rId2"/>
          <a:stretch>
            <a:fillRect/>
          </a:stretch>
        </p:blipFill>
        <p:spPr>
          <a:xfrm>
            <a:off x="1117381" y="3596126"/>
            <a:ext cx="8503686" cy="1080977"/>
          </a:xfrm>
          <a:prstGeom prst="rect">
            <a:avLst/>
          </a:prstGeom>
        </p:spPr>
      </p:pic>
    </p:spTree>
    <p:extLst>
      <p:ext uri="{BB962C8B-B14F-4D97-AF65-F5344CB8AC3E}">
        <p14:creationId xmlns:p14="http://schemas.microsoft.com/office/powerpoint/2010/main" val="58222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4B3A66-0F6C-8EBC-D183-5310E2FF190F}"/>
              </a:ext>
            </a:extLst>
          </p:cNvPr>
          <p:cNvSpPr>
            <a:spLocks noGrp="1"/>
          </p:cNvSpPr>
          <p:nvPr>
            <p:ph type="body" sz="quarter" idx="13"/>
          </p:nvPr>
        </p:nvSpPr>
        <p:spPr/>
        <p:txBody>
          <a:bodyPr/>
          <a:lstStyle/>
          <a:p>
            <a:r>
              <a:rPr lang="en-US" dirty="0"/>
              <a:t>Answer</a:t>
            </a:r>
          </a:p>
        </p:txBody>
      </p:sp>
      <p:pic>
        <p:nvPicPr>
          <p:cNvPr id="4" name="Content Placeholder 3" descr="A white background with black text&#10;&#10;Description automatically generated">
            <a:extLst>
              <a:ext uri="{FF2B5EF4-FFF2-40B4-BE49-F238E27FC236}">
                <a16:creationId xmlns:a16="http://schemas.microsoft.com/office/drawing/2014/main" id="{B1C180E9-CB6D-7FD3-1DE7-3952DD31A052}"/>
              </a:ext>
            </a:extLst>
          </p:cNvPr>
          <p:cNvPicPr>
            <a:picLocks noGrp="1" noChangeAspect="1"/>
          </p:cNvPicPr>
          <p:nvPr>
            <p:ph idx="4294967295"/>
          </p:nvPr>
        </p:nvPicPr>
        <p:blipFill>
          <a:blip r:embed="rId2"/>
          <a:stretch>
            <a:fillRect/>
          </a:stretch>
        </p:blipFill>
        <p:spPr>
          <a:xfrm>
            <a:off x="1109170" y="3472762"/>
            <a:ext cx="7267575" cy="1466850"/>
          </a:xfrm>
          <a:prstGeom prst="rect">
            <a:avLst/>
          </a:prstGeom>
        </p:spPr>
      </p:pic>
    </p:spTree>
    <p:extLst>
      <p:ext uri="{BB962C8B-B14F-4D97-AF65-F5344CB8AC3E}">
        <p14:creationId xmlns:p14="http://schemas.microsoft.com/office/powerpoint/2010/main" val="419069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BF8658-C76E-30CD-7A0F-DB4EE985D93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B7C33AE-2ADF-91AE-DC94-5FAF27F4C403}"/>
              </a:ext>
            </a:extLst>
          </p:cNvPr>
          <p:cNvSpPr>
            <a:spLocks noGrp="1"/>
          </p:cNvSpPr>
          <p:nvPr>
            <p:ph type="body" sz="quarter" idx="13"/>
          </p:nvPr>
        </p:nvSpPr>
        <p:spPr/>
        <p:txBody>
          <a:bodyPr/>
          <a:lstStyle/>
          <a:p>
            <a:r>
              <a:rPr lang="en-US" dirty="0"/>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1E417AEF-C541-83CD-F3BD-F0D54DAEBEC2}"/>
              </a:ext>
            </a:extLst>
          </p:cNvPr>
          <p:cNvPicPr>
            <a:picLocks noGrp="1" noChangeAspect="1"/>
          </p:cNvPicPr>
          <p:nvPr>
            <p:ph idx="4294967295"/>
          </p:nvPr>
        </p:nvPicPr>
        <p:blipFill>
          <a:blip r:embed="rId2"/>
          <a:stretch>
            <a:fillRect/>
          </a:stretch>
        </p:blipFill>
        <p:spPr>
          <a:xfrm>
            <a:off x="892971" y="3472762"/>
            <a:ext cx="7048500" cy="1285875"/>
          </a:xfrm>
          <a:prstGeom prst="rect">
            <a:avLst/>
          </a:prstGeom>
        </p:spPr>
      </p:pic>
    </p:spTree>
    <p:extLst>
      <p:ext uri="{BB962C8B-B14F-4D97-AF65-F5344CB8AC3E}">
        <p14:creationId xmlns:p14="http://schemas.microsoft.com/office/powerpoint/2010/main" val="25657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275B97-211F-B1DF-1B86-B851C6908C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7A8FBFC-E93E-CDDB-7626-3317A18BAC5D}"/>
              </a:ext>
            </a:extLst>
          </p:cNvPr>
          <p:cNvSpPr>
            <a:spLocks noGrp="1"/>
          </p:cNvSpPr>
          <p:nvPr>
            <p:ph type="body" sz="quarter" idx="13"/>
          </p:nvPr>
        </p:nvSpPr>
        <p:spPr/>
        <p:txBody>
          <a:bodyPr/>
          <a:lstStyle/>
          <a:p>
            <a:r>
              <a:rPr lang="en-US" dirty="0"/>
              <a:t>Answer </a:t>
            </a:r>
          </a:p>
        </p:txBody>
      </p:sp>
      <p:pic>
        <p:nvPicPr>
          <p:cNvPr id="6" name="Content Placeholder 5">
            <a:extLst>
              <a:ext uri="{FF2B5EF4-FFF2-40B4-BE49-F238E27FC236}">
                <a16:creationId xmlns:a16="http://schemas.microsoft.com/office/drawing/2014/main" id="{A2B34FD8-5060-EEC2-05D7-A40BBC404DF6}"/>
              </a:ext>
            </a:extLst>
          </p:cNvPr>
          <p:cNvPicPr>
            <a:picLocks noGrp="1" noChangeAspect="1"/>
          </p:cNvPicPr>
          <p:nvPr>
            <p:ph idx="4294967295"/>
          </p:nvPr>
        </p:nvPicPr>
        <p:blipFill>
          <a:blip r:embed="rId2"/>
          <a:stretch>
            <a:fillRect/>
          </a:stretch>
        </p:blipFill>
        <p:spPr>
          <a:xfrm>
            <a:off x="1862301" y="3428999"/>
            <a:ext cx="1643161" cy="995855"/>
          </a:xfrm>
          <a:prstGeom prst="rect">
            <a:avLst/>
          </a:prstGeom>
        </p:spPr>
      </p:pic>
    </p:spTree>
    <p:extLst>
      <p:ext uri="{BB962C8B-B14F-4D97-AF65-F5344CB8AC3E}">
        <p14:creationId xmlns:p14="http://schemas.microsoft.com/office/powerpoint/2010/main" val="568087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7350-3BA6-C2A1-5E21-A10B22901D03}"/>
              </a:ext>
            </a:extLst>
          </p:cNvPr>
          <p:cNvSpPr>
            <a:spLocks noGrp="1"/>
          </p:cNvSpPr>
          <p:nvPr>
            <p:ph type="title"/>
          </p:nvPr>
        </p:nvSpPr>
        <p:spPr/>
        <p:txBody>
          <a:bodyPr/>
          <a:lstStyle/>
          <a:p>
            <a:r>
              <a:rPr lang="en-US" dirty="0"/>
              <a:t>GeoGebra Practice</a:t>
            </a:r>
          </a:p>
        </p:txBody>
      </p:sp>
      <p:sp>
        <p:nvSpPr>
          <p:cNvPr id="3" name="Content Placeholder 2">
            <a:extLst>
              <a:ext uri="{FF2B5EF4-FFF2-40B4-BE49-F238E27FC236}">
                <a16:creationId xmlns:a16="http://schemas.microsoft.com/office/drawing/2014/main" id="{F74514AE-78B1-6B53-0DCC-AD12F6719654}"/>
              </a:ext>
            </a:extLst>
          </p:cNvPr>
          <p:cNvSpPr>
            <a:spLocks noGrp="1"/>
          </p:cNvSpPr>
          <p:nvPr>
            <p:ph idx="1"/>
          </p:nvPr>
        </p:nvSpPr>
        <p:spPr>
          <a:xfrm>
            <a:off x="968828" y="2009617"/>
            <a:ext cx="5452993" cy="4013496"/>
          </a:xfrm>
        </p:spPr>
        <p:txBody>
          <a:bodyPr vert="horz" lIns="91440" tIns="45720" rIns="91440" bIns="45720" rtlCol="0" anchor="t">
            <a:normAutofit lnSpcReduction="10000"/>
          </a:bodyPr>
          <a:lstStyle/>
          <a:p>
            <a:r>
              <a:rPr lang="en-US" dirty="0"/>
              <a:t>Calculate Mean Absolute Deviation (M.A.D): </a:t>
            </a:r>
            <a:r>
              <a:rPr lang="en-US" dirty="0">
                <a:ea typeface="+mn-lt"/>
                <a:cs typeface="+mn-lt"/>
                <a:hlinkClick r:id="rId2"/>
              </a:rPr>
              <a:t>https://www.geogebra.org/m/UaMEvgyH#:~:text=To%20find%20the%20mean%20absolute,%7Cdata%20value%20%E2%80%93%20mean%7C</a:t>
            </a:r>
            <a:r>
              <a:rPr lang="en-US" dirty="0">
                <a:ea typeface="+mn-lt"/>
                <a:cs typeface="+mn-lt"/>
              </a:rPr>
              <a:t>.</a:t>
            </a:r>
          </a:p>
          <a:p>
            <a:r>
              <a:rPr lang="en-US" dirty="0"/>
              <a:t>Mean Absolute Deviation: </a:t>
            </a:r>
            <a:r>
              <a:rPr lang="en-US" dirty="0">
                <a:ea typeface="+mn-lt"/>
                <a:cs typeface="+mn-lt"/>
                <a:hlinkClick r:id="rId3"/>
              </a:rPr>
              <a:t>https://www.geogebra.org/m/uqjjpq8w</a:t>
            </a:r>
            <a:r>
              <a:rPr lang="en-US" dirty="0">
                <a:ea typeface="+mn-lt"/>
                <a:cs typeface="+mn-lt"/>
              </a:rPr>
              <a:t> </a:t>
            </a:r>
          </a:p>
          <a:p>
            <a:endParaRPr lang="en-US" dirty="0">
              <a:ea typeface="+mn-lt"/>
              <a:cs typeface="+mn-lt"/>
            </a:endParaRPr>
          </a:p>
          <a:p>
            <a:pPr marL="0" indent="0">
              <a:buNone/>
            </a:pPr>
            <a:br>
              <a:rPr lang="en-US" dirty="0"/>
            </a:br>
            <a:endParaRPr lang="en-US" dirty="0"/>
          </a:p>
          <a:p>
            <a:endParaRPr lang="en-US" dirty="0"/>
          </a:p>
        </p:txBody>
      </p:sp>
      <p:pic>
        <p:nvPicPr>
          <p:cNvPr id="5" name="Picture 4" descr="A screenshot of a computer&#10;&#10;Description automatically generated">
            <a:extLst>
              <a:ext uri="{FF2B5EF4-FFF2-40B4-BE49-F238E27FC236}">
                <a16:creationId xmlns:a16="http://schemas.microsoft.com/office/drawing/2014/main" id="{7BF2B7C6-8719-6444-4A29-FD17F060B8DD}"/>
              </a:ext>
            </a:extLst>
          </p:cNvPr>
          <p:cNvPicPr>
            <a:picLocks noChangeAspect="1"/>
          </p:cNvPicPr>
          <p:nvPr/>
        </p:nvPicPr>
        <p:blipFill>
          <a:blip r:embed="rId4"/>
          <a:stretch>
            <a:fillRect/>
          </a:stretch>
        </p:blipFill>
        <p:spPr>
          <a:xfrm>
            <a:off x="7218589" y="2190981"/>
            <a:ext cx="4276725" cy="2931089"/>
          </a:xfrm>
          <a:prstGeom prst="rect">
            <a:avLst/>
          </a:prstGeom>
        </p:spPr>
      </p:pic>
    </p:spTree>
    <p:extLst>
      <p:ext uri="{BB962C8B-B14F-4D97-AF65-F5344CB8AC3E}">
        <p14:creationId xmlns:p14="http://schemas.microsoft.com/office/powerpoint/2010/main" val="348721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48B584C3-0613-0F7D-43D6-A48A9842DBC1}"/>
              </a:ext>
            </a:extLst>
          </p:cNvPr>
          <p:cNvSpPr>
            <a:spLocks noGrp="1"/>
          </p:cNvSpPr>
          <p:nvPr>
            <p:ph type="title"/>
          </p:nvPr>
        </p:nvSpPr>
        <p:spPr>
          <a:xfrm>
            <a:off x="1000941" y="685801"/>
            <a:ext cx="3494859" cy="5491162"/>
          </a:xfrm>
        </p:spPr>
        <p:txBody>
          <a:bodyPr vert="horz" lIns="91440" tIns="45720" rIns="91440" bIns="45720" rtlCol="0">
            <a:normAutofit/>
          </a:bodyPr>
          <a:lstStyle/>
          <a:p>
            <a:r>
              <a:rPr lang="en-US"/>
              <a:t>Key Points Summary</a:t>
            </a:r>
          </a:p>
        </p:txBody>
      </p:sp>
      <p:graphicFrame>
        <p:nvGraphicFramePr>
          <p:cNvPr id="6" name="Content Placeholder 3">
            <a:extLst>
              <a:ext uri="{FF2B5EF4-FFF2-40B4-BE49-F238E27FC236}">
                <a16:creationId xmlns:a16="http://schemas.microsoft.com/office/drawing/2014/main" id="{75BF4E8D-06DC-4FC3-B4D3-EFD1941C15B1}"/>
              </a:ext>
            </a:extLst>
          </p:cNvPr>
          <p:cNvGraphicFramePr>
            <a:graphicFrameLocks noGrp="1"/>
          </p:cNvGraphicFramePr>
          <p:nvPr>
            <p:ph idx="1"/>
            <p:extLst>
              <p:ext uri="{D42A27DB-BD31-4B8C-83A1-F6EECF244321}">
                <p14:modId xmlns:p14="http://schemas.microsoft.com/office/powerpoint/2010/main" val="1845220130"/>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646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965DF-7A22-779F-453C-5386C29303EE}"/>
              </a:ext>
            </a:extLst>
          </p:cNvPr>
          <p:cNvSpPr>
            <a:spLocks noGrp="1"/>
          </p:cNvSpPr>
          <p:nvPr>
            <p:ph type="title"/>
          </p:nvPr>
        </p:nvSpPr>
        <p:spPr>
          <a:xfrm>
            <a:off x="635000" y="640823"/>
            <a:ext cx="3418659" cy="5583148"/>
          </a:xfrm>
        </p:spPr>
        <p:txBody>
          <a:bodyPr anchor="ctr">
            <a:normAutofit/>
          </a:bodyPr>
          <a:lstStyle/>
          <a:p>
            <a:r>
              <a:rPr lang="en-US" sz="5400"/>
              <a:t>Key Words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14A1233-41EC-9158-3B3D-AA686B5125CE}"/>
              </a:ext>
            </a:extLst>
          </p:cNvPr>
          <p:cNvGraphicFramePr>
            <a:graphicFrameLocks noGrp="1"/>
          </p:cNvGraphicFramePr>
          <p:nvPr>
            <p:ph idx="1"/>
            <p:extLst>
              <p:ext uri="{D42A27DB-BD31-4B8C-83A1-F6EECF244321}">
                <p14:modId xmlns:p14="http://schemas.microsoft.com/office/powerpoint/2010/main" val="327854516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96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3">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C953BB-75C9-3BB7-9FB8-DF3DC002A320}"/>
              </a:ext>
            </a:extLst>
          </p:cNvPr>
          <p:cNvSpPr>
            <a:spLocks noGrp="1"/>
          </p:cNvSpPr>
          <p:nvPr>
            <p:ph type="title"/>
          </p:nvPr>
        </p:nvSpPr>
        <p:spPr>
          <a:xfrm>
            <a:off x="1115568" y="509521"/>
            <a:ext cx="10232136" cy="1014984"/>
          </a:xfrm>
        </p:spPr>
        <p:txBody>
          <a:bodyPr vert="horz" lIns="91440" tIns="45720" rIns="91440" bIns="45720" rtlCol="0">
            <a:normAutofit/>
          </a:bodyPr>
          <a:lstStyle/>
          <a:p>
            <a:r>
              <a:rPr lang="en-US" sz="4000" kern="1200">
                <a:latin typeface="+mj-lt"/>
                <a:ea typeface="+mj-ea"/>
                <a:cs typeface="+mj-cs"/>
              </a:rPr>
              <a:t>Step 1: Find the Mean</a:t>
            </a:r>
          </a:p>
        </p:txBody>
      </p:sp>
      <p:sp>
        <p:nvSpPr>
          <p:cNvPr id="23" name="Rectangle 15">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4" name="Content Placeholder 5">
            <a:extLst>
              <a:ext uri="{FF2B5EF4-FFF2-40B4-BE49-F238E27FC236}">
                <a16:creationId xmlns:a16="http://schemas.microsoft.com/office/drawing/2014/main" id="{58DEC502-367A-D43F-E424-83FEAD59B7AC}"/>
              </a:ext>
            </a:extLst>
          </p:cNvPr>
          <p:cNvGraphicFramePr>
            <a:graphicFrameLocks noGrp="1"/>
          </p:cNvGraphicFramePr>
          <p:nvPr>
            <p:ph idx="1"/>
            <p:extLst>
              <p:ext uri="{D42A27DB-BD31-4B8C-83A1-F6EECF244321}">
                <p14:modId xmlns:p14="http://schemas.microsoft.com/office/powerpoint/2010/main" val="4015337083"/>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082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91E156-6144-10CA-B968-A4B951C8AB21}"/>
              </a:ext>
            </a:extLst>
          </p:cNvPr>
          <p:cNvSpPr>
            <a:spLocks noGrp="1"/>
          </p:cNvSpPr>
          <p:nvPr>
            <p:ph type="title"/>
          </p:nvPr>
        </p:nvSpPr>
        <p:spPr>
          <a:xfrm>
            <a:off x="1115568" y="509521"/>
            <a:ext cx="10232136" cy="1014984"/>
          </a:xfrm>
        </p:spPr>
        <p:txBody>
          <a:bodyPr vert="horz" lIns="91440" tIns="45720" rIns="91440" bIns="45720" rtlCol="0">
            <a:normAutofit/>
          </a:bodyPr>
          <a:lstStyle/>
          <a:p>
            <a:r>
              <a:rPr lang="en-US" sz="4000"/>
              <a:t>Step 2: Find the Absolute Deviations</a:t>
            </a:r>
          </a:p>
        </p:txBody>
      </p:sp>
      <p:sp>
        <p:nvSpPr>
          <p:cNvPr id="9" name="Rectangle 1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1" name="Content Placeholder 3">
            <a:extLst>
              <a:ext uri="{FF2B5EF4-FFF2-40B4-BE49-F238E27FC236}">
                <a16:creationId xmlns:a16="http://schemas.microsoft.com/office/drawing/2014/main" id="{025BB4E1-18D2-A399-9D2F-F03C70313B91}"/>
              </a:ext>
            </a:extLst>
          </p:cNvPr>
          <p:cNvGraphicFramePr>
            <a:graphicFrameLocks noGrp="1"/>
          </p:cNvGraphicFramePr>
          <p:nvPr>
            <p:ph idx="1"/>
            <p:extLst>
              <p:ext uri="{D42A27DB-BD31-4B8C-83A1-F6EECF244321}">
                <p14:modId xmlns:p14="http://schemas.microsoft.com/office/powerpoint/2010/main" val="3727814910"/>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699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69B-AAEC-01F1-E24D-FFDA6E5291A3}"/>
              </a:ext>
            </a:extLst>
          </p:cNvPr>
          <p:cNvSpPr>
            <a:spLocks noGrp="1"/>
          </p:cNvSpPr>
          <p:nvPr>
            <p:ph type="title"/>
          </p:nvPr>
        </p:nvSpPr>
        <p:spPr>
          <a:xfrm>
            <a:off x="914401" y="681038"/>
            <a:ext cx="9753600" cy="1239528"/>
          </a:xfrm>
        </p:spPr>
        <p:txBody>
          <a:bodyPr>
            <a:normAutofit fontScale="90000"/>
          </a:bodyPr>
          <a:lstStyle/>
          <a:p>
            <a:pPr>
              <a:lnSpc>
                <a:spcPct val="90000"/>
              </a:lnSpc>
            </a:pPr>
            <a:r>
              <a:rPr lang="en-US" dirty="0"/>
              <a:t>Step 3: Find the Average Absolute Deviation</a:t>
            </a:r>
          </a:p>
        </p:txBody>
      </p:sp>
      <p:sp>
        <p:nvSpPr>
          <p:cNvPr id="3" name="Content Placeholder 2">
            <a:extLst>
              <a:ext uri="{FF2B5EF4-FFF2-40B4-BE49-F238E27FC236}">
                <a16:creationId xmlns:a16="http://schemas.microsoft.com/office/drawing/2014/main" id="{D2494E5A-97AA-D4CB-43DF-116268D041DF}"/>
              </a:ext>
            </a:extLst>
          </p:cNvPr>
          <p:cNvSpPr>
            <a:spLocks noGrp="1"/>
          </p:cNvSpPr>
          <p:nvPr>
            <p:ph idx="1"/>
          </p:nvPr>
        </p:nvSpPr>
        <p:spPr>
          <a:xfrm>
            <a:off x="914401" y="2790825"/>
            <a:ext cx="10134600" cy="3386137"/>
          </a:xfrm>
        </p:spPr>
        <p:txBody>
          <a:bodyPr>
            <a:normAutofit/>
          </a:bodyPr>
          <a:lstStyle/>
          <a:p>
            <a:r>
              <a:rPr lang="en-US"/>
              <a:t>Add up all the absolute deviations</a:t>
            </a:r>
          </a:p>
          <a:p>
            <a:r>
              <a:rPr lang="en-US"/>
              <a:t>Divide the total by the number of data points</a:t>
            </a:r>
          </a:p>
        </p:txBody>
      </p:sp>
    </p:spTree>
    <p:extLst>
      <p:ext uri="{BB962C8B-B14F-4D97-AF65-F5344CB8AC3E}">
        <p14:creationId xmlns:p14="http://schemas.microsoft.com/office/powerpoint/2010/main" val="420309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8E0F-05EE-7030-AEB3-EE93AFD1875F}"/>
              </a:ext>
            </a:extLst>
          </p:cNvPr>
          <p:cNvSpPr>
            <a:spLocks noGrp="1"/>
          </p:cNvSpPr>
          <p:nvPr>
            <p:ph type="title"/>
          </p:nvPr>
        </p:nvSpPr>
        <p:spPr>
          <a:xfrm>
            <a:off x="914400" y="946798"/>
            <a:ext cx="9914859" cy="1291210"/>
          </a:xfrm>
        </p:spPr>
        <p:txBody>
          <a:bodyPr>
            <a:normAutofit/>
          </a:bodyPr>
          <a:lstStyle/>
          <a:p>
            <a:r>
              <a:rPr lang="en-US" dirty="0"/>
              <a:t>Step 4: Interpret the MAD</a:t>
            </a:r>
          </a:p>
        </p:txBody>
      </p:sp>
      <p:sp>
        <p:nvSpPr>
          <p:cNvPr id="3" name="Content Placeholder 2">
            <a:extLst>
              <a:ext uri="{FF2B5EF4-FFF2-40B4-BE49-F238E27FC236}">
                <a16:creationId xmlns:a16="http://schemas.microsoft.com/office/drawing/2014/main" id="{577E74DE-06D7-6E55-ED72-C99243E169AF}"/>
              </a:ext>
            </a:extLst>
          </p:cNvPr>
          <p:cNvSpPr>
            <a:spLocks noGrp="1"/>
          </p:cNvSpPr>
          <p:nvPr>
            <p:ph idx="1"/>
          </p:nvPr>
        </p:nvSpPr>
        <p:spPr>
          <a:xfrm>
            <a:off x="1187668" y="2238008"/>
            <a:ext cx="8933793" cy="3410236"/>
          </a:xfrm>
        </p:spPr>
        <p:txBody>
          <a:bodyPr>
            <a:normAutofit/>
          </a:bodyPr>
          <a:lstStyle/>
          <a:p>
            <a:r>
              <a:rPr lang="en-US" dirty="0"/>
              <a:t>The MAD tells us how spread out the data is from the mean</a:t>
            </a:r>
          </a:p>
          <a:p>
            <a:r>
              <a:rPr lang="en-US" dirty="0"/>
              <a:t>A lower MAD indicates that the data is more closely clustered around the mean</a:t>
            </a:r>
          </a:p>
          <a:p>
            <a:r>
              <a:rPr lang="en-US" dirty="0"/>
              <a:t>A higher MAD indicates that the data is more spread out</a:t>
            </a:r>
          </a:p>
        </p:txBody>
      </p:sp>
    </p:spTree>
    <p:extLst>
      <p:ext uri="{BB962C8B-B14F-4D97-AF65-F5344CB8AC3E}">
        <p14:creationId xmlns:p14="http://schemas.microsoft.com/office/powerpoint/2010/main" val="2101967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65AF-49FB-8292-51EE-26D83B46C113}"/>
              </a:ext>
            </a:extLst>
          </p:cNvPr>
          <p:cNvSpPr>
            <a:spLocks noGrp="1"/>
          </p:cNvSpPr>
          <p:nvPr>
            <p:ph type="title"/>
          </p:nvPr>
        </p:nvSpPr>
        <p:spPr/>
        <p:txBody>
          <a:bodyPr vert="horz" lIns="91440" tIns="45720" rIns="91440" bIns="45720" rtlCol="0" anchor="ctr">
            <a:normAutofit fontScale="90000"/>
          </a:bodyPr>
          <a:lstStyle/>
          <a:p>
            <a:r>
              <a:rPr lang="en-US" sz="3400" dirty="0"/>
              <a:t>Real-world examples of using Mean Absolute Deviation</a:t>
            </a:r>
          </a:p>
        </p:txBody>
      </p:sp>
      <p:sp>
        <p:nvSpPr>
          <p:cNvPr id="4" name="Content Placeholder 3">
            <a:extLst>
              <a:ext uri="{FF2B5EF4-FFF2-40B4-BE49-F238E27FC236}">
                <a16:creationId xmlns:a16="http://schemas.microsoft.com/office/drawing/2014/main" id="{1E3A6F42-7EEB-90AD-ADED-8333888857C6}"/>
              </a:ext>
            </a:extLst>
          </p:cNvPr>
          <p:cNvSpPr>
            <a:spLocks noGrp="1"/>
          </p:cNvSpPr>
          <p:nvPr>
            <p:ph idx="1"/>
          </p:nvPr>
        </p:nvSpPr>
        <p:spPr/>
        <p:txBody>
          <a:bodyPr vert="horz" lIns="91440" tIns="45720" rIns="91440" bIns="45720" rtlCol="0">
            <a:normAutofit/>
          </a:bodyPr>
          <a:lstStyle/>
          <a:p>
            <a:pPr>
              <a:lnSpc>
                <a:spcPct val="110000"/>
              </a:lnSpc>
            </a:pPr>
            <a:r>
              <a:rPr lang="en-US" dirty="0"/>
              <a:t>Mean Absolute Deviation is widely used in finance, economics, and engineering.</a:t>
            </a:r>
          </a:p>
          <a:p>
            <a:pPr>
              <a:lnSpc>
                <a:spcPct val="110000"/>
              </a:lnSpc>
            </a:pPr>
            <a:r>
              <a:rPr lang="en-US" dirty="0"/>
              <a:t>MAD is used to measure the variability of a dataset.</a:t>
            </a:r>
          </a:p>
          <a:p>
            <a:pPr>
              <a:lnSpc>
                <a:spcPct val="110000"/>
              </a:lnSpc>
            </a:pPr>
            <a:r>
              <a:rPr lang="en-US" dirty="0"/>
              <a:t>MAD is often used with financial data to calculate risk.</a:t>
            </a:r>
          </a:p>
          <a:p>
            <a:pPr>
              <a:lnSpc>
                <a:spcPct val="110000"/>
              </a:lnSpc>
            </a:pPr>
            <a:r>
              <a:rPr lang="en-US" dirty="0"/>
              <a:t>Engineers use MAD to measure the quality of their products.</a:t>
            </a:r>
          </a:p>
          <a:p>
            <a:pPr>
              <a:lnSpc>
                <a:spcPct val="110000"/>
              </a:lnSpc>
            </a:pPr>
            <a:r>
              <a:rPr lang="en-US" dirty="0"/>
              <a:t>In economics, MAD is used to measure the deviation of economic indicators.</a:t>
            </a:r>
          </a:p>
        </p:txBody>
      </p:sp>
    </p:spTree>
    <p:extLst>
      <p:ext uri="{BB962C8B-B14F-4D97-AF65-F5344CB8AC3E}">
        <p14:creationId xmlns:p14="http://schemas.microsoft.com/office/powerpoint/2010/main" val="80938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0648-DF77-B806-E7F7-7BE2F39610BA}"/>
              </a:ext>
            </a:extLst>
          </p:cNvPr>
          <p:cNvSpPr>
            <a:spLocks noGrp="1"/>
          </p:cNvSpPr>
          <p:nvPr>
            <p:ph type="title"/>
          </p:nvPr>
        </p:nvSpPr>
        <p:spPr>
          <a:xfrm>
            <a:off x="914400" y="853966"/>
            <a:ext cx="2952465" cy="943303"/>
          </a:xfrm>
        </p:spPr>
        <p:txBody>
          <a:bodyPr anchor="ctr">
            <a:normAutofit/>
          </a:bodyPr>
          <a:lstStyle/>
          <a:p>
            <a:r>
              <a:rPr lang="en-US" sz="3700" dirty="0"/>
              <a:t>Example</a:t>
            </a:r>
          </a:p>
        </p:txBody>
      </p:sp>
      <p:sp>
        <p:nvSpPr>
          <p:cNvPr id="3" name="Content Placeholder 2">
            <a:extLst>
              <a:ext uri="{FF2B5EF4-FFF2-40B4-BE49-F238E27FC236}">
                <a16:creationId xmlns:a16="http://schemas.microsoft.com/office/drawing/2014/main" id="{9F56A5CC-5E7A-178F-0B71-D85F0B8AA42B}"/>
              </a:ext>
            </a:extLst>
          </p:cNvPr>
          <p:cNvSpPr>
            <a:spLocks noGrp="1"/>
          </p:cNvSpPr>
          <p:nvPr>
            <p:ph idx="1"/>
          </p:nvPr>
        </p:nvSpPr>
        <p:spPr>
          <a:xfrm>
            <a:off x="845611" y="1325617"/>
            <a:ext cx="7010401" cy="4348162"/>
          </a:xfrm>
        </p:spPr>
        <p:txBody>
          <a:bodyPr anchor="ctr">
            <a:normAutofit/>
          </a:bodyPr>
          <a:lstStyle/>
          <a:p>
            <a:r>
              <a:rPr lang="en-US" sz="3600" dirty="0"/>
              <a:t>Data set: 2, 4, 6, 8, 10</a:t>
            </a:r>
          </a:p>
          <a:p>
            <a:r>
              <a:rPr lang="en-US" sz="3600" dirty="0"/>
              <a:t>Mean: 6</a:t>
            </a:r>
          </a:p>
          <a:p>
            <a:r>
              <a:rPr lang="en-US" sz="3600" dirty="0"/>
              <a:t>Absolute deviations: 4, 2, 0, 2, 4</a:t>
            </a:r>
          </a:p>
          <a:p>
            <a:r>
              <a:rPr lang="en-US" sz="3600" dirty="0"/>
              <a:t>Average Absolute Deviation: 2.4</a:t>
            </a:r>
          </a:p>
        </p:txBody>
      </p:sp>
    </p:spTree>
    <p:extLst>
      <p:ext uri="{BB962C8B-B14F-4D97-AF65-F5344CB8AC3E}">
        <p14:creationId xmlns:p14="http://schemas.microsoft.com/office/powerpoint/2010/main" val="96597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97CE-4D18-B281-BD12-7A9AB89F0DFF}"/>
              </a:ext>
            </a:extLst>
          </p:cNvPr>
          <p:cNvSpPr>
            <a:spLocks noGrp="1"/>
          </p:cNvSpPr>
          <p:nvPr>
            <p:ph type="title"/>
          </p:nvPr>
        </p:nvSpPr>
        <p:spPr/>
        <p:txBody>
          <a:bodyPr/>
          <a:lstStyle/>
          <a:p>
            <a:r>
              <a:rPr lang="en-US" dirty="0"/>
              <a:t>Example</a:t>
            </a:r>
          </a:p>
        </p:txBody>
      </p:sp>
      <p:pic>
        <p:nvPicPr>
          <p:cNvPr id="4" name="Content Placeholder 3" descr="A math problem with numbers and lines&#10;&#10;Description automatically generated">
            <a:extLst>
              <a:ext uri="{FF2B5EF4-FFF2-40B4-BE49-F238E27FC236}">
                <a16:creationId xmlns:a16="http://schemas.microsoft.com/office/drawing/2014/main" id="{DEA0149F-4387-0F2A-A492-8B192C7C2C2E}"/>
              </a:ext>
            </a:extLst>
          </p:cNvPr>
          <p:cNvPicPr>
            <a:picLocks noGrp="1" noChangeAspect="1"/>
          </p:cNvPicPr>
          <p:nvPr>
            <p:ph idx="1"/>
          </p:nvPr>
        </p:nvPicPr>
        <p:blipFill>
          <a:blip r:embed="rId2"/>
          <a:stretch>
            <a:fillRect/>
          </a:stretch>
        </p:blipFill>
        <p:spPr>
          <a:xfrm>
            <a:off x="2230437" y="2149475"/>
            <a:ext cx="7991475" cy="3733800"/>
          </a:xfrm>
        </p:spPr>
      </p:pic>
    </p:spTree>
    <p:extLst>
      <p:ext uri="{BB962C8B-B14F-4D97-AF65-F5344CB8AC3E}">
        <p14:creationId xmlns:p14="http://schemas.microsoft.com/office/powerpoint/2010/main" val="333896993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F44958-3E19-4E97-9A9C-1C0BA4AAD8A8}">
  <ds:schemaRefs>
    <ds:schemaRef ds:uri="http://purl.org/dc/terms/"/>
    <ds:schemaRef ds:uri="1d252d0b-cd19-4c95-9ea0-58e2e745ab15"/>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 ds:uri="http://schemas.openxmlformats.org/package/2006/metadata/core-properties"/>
    <ds:schemaRef ds:uri="bcd61488-c322-43d0-89b6-881a41f9ed06"/>
    <ds:schemaRef ds:uri="http://schemas.microsoft.com/office/2006/metadata/properties"/>
  </ds:schemaRefs>
</ds:datastoreItem>
</file>

<file path=customXml/itemProps2.xml><?xml version="1.0" encoding="utf-8"?>
<ds:datastoreItem xmlns:ds="http://schemas.openxmlformats.org/officeDocument/2006/customXml" ds:itemID="{6B507AE5-DDB5-41C3-8BF8-4C32BC4FAD3F}">
  <ds:schemaRefs>
    <ds:schemaRef ds:uri="http://schemas.microsoft.com/sharepoint/v3/contenttype/forms"/>
  </ds:schemaRefs>
</ds:datastoreItem>
</file>

<file path=customXml/itemProps3.xml><?xml version="1.0" encoding="utf-8"?>
<ds:datastoreItem xmlns:ds="http://schemas.openxmlformats.org/officeDocument/2006/customXml" ds:itemID="{4F2A95DF-A8A9-41C5-806C-E2EA7910B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Connections Academy Brand PPT_2024</Template>
  <TotalTime>12</TotalTime>
  <Words>617</Words>
  <Application>Microsoft Office PowerPoint</Application>
  <PresentationFormat>Widescreen</PresentationFormat>
  <Paragraphs>61</Paragraphs>
  <Slides>17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Open Sans Light</vt:lpstr>
      <vt:lpstr>Open Sans Semibold</vt:lpstr>
      <vt:lpstr>Office Theme</vt:lpstr>
      <vt:lpstr>PowerPoint Presentation</vt:lpstr>
      <vt:lpstr>Key Words</vt:lpstr>
      <vt:lpstr>Step 1: Find the Mean</vt:lpstr>
      <vt:lpstr>Step 2: Find the Absolute Deviations</vt:lpstr>
      <vt:lpstr>Step 3: Find the Average Absolute Deviation</vt:lpstr>
      <vt:lpstr>Step 4: Interpret the MAD</vt:lpstr>
      <vt:lpstr>Real-world examples of using Mean Absolute Deviation</vt:lpstr>
      <vt:lpstr>Example</vt:lpstr>
      <vt:lpstr>Example</vt:lpstr>
      <vt:lpstr>PowerPoint Presentation</vt:lpstr>
      <vt:lpstr>PowerPoint Presentation</vt:lpstr>
      <vt:lpstr>PowerPoint Presentation</vt:lpstr>
      <vt:lpstr>PowerPoint Presentation</vt:lpstr>
      <vt:lpstr>PowerPoint Presentation</vt:lpstr>
      <vt:lpstr>GeoGebra Practice</vt:lpstr>
      <vt:lpstr>Key Points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43</cp:revision>
  <dcterms:created xsi:type="dcterms:W3CDTF">2024-01-22T19:22:21Z</dcterms:created>
  <dcterms:modified xsi:type="dcterms:W3CDTF">2024-01-31T18:14:54Z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