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22"/>
  </p:notesMasterIdLst>
  <p:sldIdLst>
    <p:sldId id="262" r:id="rId5"/>
    <p:sldId id="263" r:id="rId6"/>
    <p:sldId id="257" r:id="rId7"/>
    <p:sldId id="258" r:id="rId8"/>
    <p:sldId id="259" r:id="rId9"/>
    <p:sldId id="260" r:id="rId10"/>
    <p:sldId id="264" r:id="rId11"/>
    <p:sldId id="261" r:id="rId12"/>
    <p:sldId id="265" r:id="rId13"/>
    <p:sldId id="266" r:id="rId14"/>
    <p:sldId id="267" r:id="rId15"/>
    <p:sldId id="268" r:id="rId16"/>
    <p:sldId id="270" r:id="rId17"/>
    <p:sldId id="269" r:id="rId18"/>
    <p:sldId id="272" r:id="rId19"/>
    <p:sldId id="271" r:id="rId20"/>
    <p:sldId id="303"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C789A72-DE67-44BD-B2E8-0B299560FBA5}" v="8" dt="2024-01-22T19:32:20.849"/>
    <p1510:client id="{F0B4F2EC-D125-6672-CEDA-1318925D1274}" v="101" dt="2024-01-22T19:28:17.28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72" autoAdjust="0"/>
    <p:restoredTop sz="80376" autoAdjust="0"/>
  </p:normalViewPr>
  <p:slideViewPr>
    <p:cSldViewPr snapToGrid="0">
      <p:cViewPr>
        <p:scale>
          <a:sx n="110" d="100"/>
          <a:sy n="110" d="100"/>
        </p:scale>
        <p:origin x="348"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microsoft.com/office/2015/10/relationships/revisionInfo" Target="revisionInfo.xml"/></Relationships>
</file>

<file path=ppt/diagrams/_rels/data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s>
</file>

<file path=ppt/diagrams/_rels/data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7.svg"/><Relationship Id="rId1" Type="http://schemas.openxmlformats.org/officeDocument/2006/relationships/image" Target="../media/image56.png"/><Relationship Id="rId4" Type="http://schemas.openxmlformats.org/officeDocument/2006/relationships/image" Target="../media/image51.svg"/></Relationships>
</file>

<file path=ppt/diagrams/_rels/data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 Id="rId4" Type="http://schemas.openxmlformats.org/officeDocument/2006/relationships/image" Target="../media/image63.svg"/></Relationships>
</file>

<file path=ppt/diagrams/_rels/data4.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svg"/><Relationship Id="rId2" Type="http://schemas.openxmlformats.org/officeDocument/2006/relationships/image" Target="../media/image73.svg"/><Relationship Id="rId1" Type="http://schemas.openxmlformats.org/officeDocument/2006/relationships/image" Target="../media/image72.png"/><Relationship Id="rId6" Type="http://schemas.openxmlformats.org/officeDocument/2006/relationships/image" Target="../media/image77.svg"/><Relationship Id="rId11" Type="http://schemas.openxmlformats.org/officeDocument/2006/relationships/image" Target="../media/image82.png"/><Relationship Id="rId5" Type="http://schemas.openxmlformats.org/officeDocument/2006/relationships/image" Target="../media/image76.png"/><Relationship Id="rId10" Type="http://schemas.openxmlformats.org/officeDocument/2006/relationships/image" Target="../media/image81.svg"/><Relationship Id="rId4" Type="http://schemas.openxmlformats.org/officeDocument/2006/relationships/image" Target="../media/image75.svg"/><Relationship Id="rId9" Type="http://schemas.openxmlformats.org/officeDocument/2006/relationships/image" Target="../media/image80.png"/></Relationships>
</file>

<file path=ppt/diagrams/_rels/drawing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image" Target="../media/image51.svg"/><Relationship Id="rId1" Type="http://schemas.openxmlformats.org/officeDocument/2006/relationships/image" Target="../media/image50.png"/><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s>
</file>

<file path=ppt/diagrams/_rels/drawing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7.svg"/><Relationship Id="rId1" Type="http://schemas.openxmlformats.org/officeDocument/2006/relationships/image" Target="../media/image56.png"/><Relationship Id="rId4" Type="http://schemas.openxmlformats.org/officeDocument/2006/relationships/image" Target="../media/image51.svg"/></Relationships>
</file>

<file path=ppt/diagrams/_rels/drawing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svg"/><Relationship Id="rId1" Type="http://schemas.openxmlformats.org/officeDocument/2006/relationships/image" Target="../media/image60.png"/><Relationship Id="rId4" Type="http://schemas.openxmlformats.org/officeDocument/2006/relationships/image" Target="../media/image63.svg"/></Relationships>
</file>

<file path=ppt/diagrams/_rels/drawing4.xml.rels><?xml version="1.0" encoding="UTF-8" standalone="yes"?>
<Relationships xmlns="http://schemas.openxmlformats.org/package/2006/relationships"><Relationship Id="rId8" Type="http://schemas.openxmlformats.org/officeDocument/2006/relationships/image" Target="../media/image79.svg"/><Relationship Id="rId3" Type="http://schemas.openxmlformats.org/officeDocument/2006/relationships/image" Target="../media/image74.png"/><Relationship Id="rId7" Type="http://schemas.openxmlformats.org/officeDocument/2006/relationships/image" Target="../media/image78.png"/><Relationship Id="rId12" Type="http://schemas.openxmlformats.org/officeDocument/2006/relationships/image" Target="../media/image83.svg"/><Relationship Id="rId2" Type="http://schemas.openxmlformats.org/officeDocument/2006/relationships/image" Target="../media/image73.svg"/><Relationship Id="rId1" Type="http://schemas.openxmlformats.org/officeDocument/2006/relationships/image" Target="../media/image72.png"/><Relationship Id="rId6" Type="http://schemas.openxmlformats.org/officeDocument/2006/relationships/image" Target="../media/image77.svg"/><Relationship Id="rId11" Type="http://schemas.openxmlformats.org/officeDocument/2006/relationships/image" Target="../media/image82.png"/><Relationship Id="rId5" Type="http://schemas.openxmlformats.org/officeDocument/2006/relationships/image" Target="../media/image76.png"/><Relationship Id="rId10" Type="http://schemas.openxmlformats.org/officeDocument/2006/relationships/image" Target="../media/image81.svg"/><Relationship Id="rId4" Type="http://schemas.openxmlformats.org/officeDocument/2006/relationships/image" Target="../media/image75.svg"/><Relationship Id="rId9" Type="http://schemas.openxmlformats.org/officeDocument/2006/relationships/image" Target="../media/image80.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C305F889-6726-42CA-ACB3-1CF815715B77}"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E33E704-221E-42B7-8DB4-192AA285AE73}">
      <dgm:prSet/>
      <dgm:spPr/>
      <dgm:t>
        <a:bodyPr/>
        <a:lstStyle/>
        <a:p>
          <a:r>
            <a:rPr lang="en-US" b="0" i="0"/>
            <a:t>absolute deviation – the absolute value of the distance from the data point to the mean</a:t>
          </a:r>
          <a:endParaRPr lang="en-US"/>
        </a:p>
      </dgm:t>
    </dgm:pt>
    <dgm:pt modelId="{A7AF3321-8FA5-4FA6-8937-B321ADDD4BFC}" type="parTrans" cxnId="{694FD14E-70AC-47ED-B0BB-2A9D9DAC5088}">
      <dgm:prSet/>
      <dgm:spPr/>
      <dgm:t>
        <a:bodyPr/>
        <a:lstStyle/>
        <a:p>
          <a:endParaRPr lang="en-US"/>
        </a:p>
      </dgm:t>
    </dgm:pt>
    <dgm:pt modelId="{149011E4-A982-4153-A33B-29DDBF1EAC65}" type="sibTrans" cxnId="{694FD14E-70AC-47ED-B0BB-2A9D9DAC5088}">
      <dgm:prSet/>
      <dgm:spPr/>
      <dgm:t>
        <a:bodyPr/>
        <a:lstStyle/>
        <a:p>
          <a:endParaRPr lang="en-US"/>
        </a:p>
      </dgm:t>
    </dgm:pt>
    <dgm:pt modelId="{A7B2DB9F-8633-46BC-BB53-EB772273721C}">
      <dgm:prSet/>
      <dgm:spPr/>
      <dgm:t>
        <a:bodyPr/>
        <a:lstStyle/>
        <a:p>
          <a:r>
            <a:rPr lang="en-US" b="0" i="0"/>
            <a:t>dataset – a collection of related information </a:t>
          </a:r>
          <a:endParaRPr lang="en-US"/>
        </a:p>
      </dgm:t>
    </dgm:pt>
    <dgm:pt modelId="{64A4A3C8-0284-4885-AC7C-568CFDB3A7A3}" type="parTrans" cxnId="{AE6CAEDD-8EF3-471F-A686-B2D32CD2C2FB}">
      <dgm:prSet/>
      <dgm:spPr/>
      <dgm:t>
        <a:bodyPr/>
        <a:lstStyle/>
        <a:p>
          <a:endParaRPr lang="en-US"/>
        </a:p>
      </dgm:t>
    </dgm:pt>
    <dgm:pt modelId="{9F0639B9-47C3-46C0-89AE-047C5D60E791}" type="sibTrans" cxnId="{AE6CAEDD-8EF3-471F-A686-B2D32CD2C2FB}">
      <dgm:prSet/>
      <dgm:spPr/>
      <dgm:t>
        <a:bodyPr/>
        <a:lstStyle/>
        <a:p>
          <a:endParaRPr lang="en-US"/>
        </a:p>
      </dgm:t>
    </dgm:pt>
    <dgm:pt modelId="{41B516E8-0D71-4B80-AE6E-039441DE8479}">
      <dgm:prSet/>
      <dgm:spPr/>
      <dgm:t>
        <a:bodyPr/>
        <a:lstStyle/>
        <a:p>
          <a:r>
            <a:rPr lang="en-US" b="0" i="0"/>
            <a:t>mean – the sum of the data divided by the number of data values </a:t>
          </a:r>
          <a:endParaRPr lang="en-US"/>
        </a:p>
      </dgm:t>
    </dgm:pt>
    <dgm:pt modelId="{2C57F5EF-E2D6-46A7-B519-2C745E74C352}" type="parTrans" cxnId="{90D98E16-973B-48E3-91CB-77B1807A40F0}">
      <dgm:prSet/>
      <dgm:spPr/>
      <dgm:t>
        <a:bodyPr/>
        <a:lstStyle/>
        <a:p>
          <a:endParaRPr lang="en-US"/>
        </a:p>
      </dgm:t>
    </dgm:pt>
    <dgm:pt modelId="{DF07682F-9309-4B3B-992E-D7A16C6BDD3A}" type="sibTrans" cxnId="{90D98E16-973B-48E3-91CB-77B1807A40F0}">
      <dgm:prSet/>
      <dgm:spPr/>
      <dgm:t>
        <a:bodyPr/>
        <a:lstStyle/>
        <a:p>
          <a:endParaRPr lang="en-US"/>
        </a:p>
      </dgm:t>
    </dgm:pt>
    <dgm:pt modelId="{CCAF56D4-F89E-48E2-B8E1-36BE4D8A99BE}">
      <dgm:prSet/>
      <dgm:spPr/>
      <dgm:t>
        <a:bodyPr/>
        <a:lstStyle/>
        <a:p>
          <a:r>
            <a:rPr lang="en-US" b="0" i="0"/>
            <a:t>mean absolute deviation – the sum of the absolute deviations divided by the number of data values</a:t>
          </a:r>
          <a:endParaRPr lang="en-US"/>
        </a:p>
      </dgm:t>
    </dgm:pt>
    <dgm:pt modelId="{86B3FCE3-4DB7-4401-9B88-8A680F6D61B8}" type="parTrans" cxnId="{66F7B74A-11A2-41A2-A014-5A6CC0EF0307}">
      <dgm:prSet/>
      <dgm:spPr/>
      <dgm:t>
        <a:bodyPr/>
        <a:lstStyle/>
        <a:p>
          <a:endParaRPr lang="en-US"/>
        </a:p>
      </dgm:t>
    </dgm:pt>
    <dgm:pt modelId="{C7BB1992-27A0-47F7-B5EB-46B14B9E1DBF}" type="sibTrans" cxnId="{66F7B74A-11A2-41A2-A014-5A6CC0EF0307}">
      <dgm:prSet/>
      <dgm:spPr/>
      <dgm:t>
        <a:bodyPr/>
        <a:lstStyle/>
        <a:p>
          <a:endParaRPr lang="en-US"/>
        </a:p>
      </dgm:t>
    </dgm:pt>
    <dgm:pt modelId="{F7F50E3E-8E1E-4999-B182-8E88330960A7}">
      <dgm:prSet/>
      <dgm:spPr/>
      <dgm:t>
        <a:bodyPr/>
        <a:lstStyle/>
        <a:p>
          <a:r>
            <a:rPr lang="en-US" b="0" i="0"/>
            <a:t>outlier – a data point that is significantly different than all of the other data points </a:t>
          </a:r>
          <a:endParaRPr lang="en-US"/>
        </a:p>
      </dgm:t>
    </dgm:pt>
    <dgm:pt modelId="{3C27E975-E5CB-4875-9F0B-1B95A8B53F12}" type="parTrans" cxnId="{4B48BA1F-5BC8-4E86-812C-AD4F064D7600}">
      <dgm:prSet/>
      <dgm:spPr/>
      <dgm:t>
        <a:bodyPr/>
        <a:lstStyle/>
        <a:p>
          <a:endParaRPr lang="en-US"/>
        </a:p>
      </dgm:t>
    </dgm:pt>
    <dgm:pt modelId="{B3E4F240-CD05-417E-9948-489C957F5529}" type="sibTrans" cxnId="{4B48BA1F-5BC8-4E86-812C-AD4F064D7600}">
      <dgm:prSet/>
      <dgm:spPr/>
      <dgm:t>
        <a:bodyPr/>
        <a:lstStyle/>
        <a:p>
          <a:endParaRPr lang="en-US"/>
        </a:p>
      </dgm:t>
    </dgm:pt>
    <dgm:pt modelId="{0A2CF3CE-0605-416C-85E9-2CFAD3B479B9}" type="pres">
      <dgm:prSet presAssocID="{C305F889-6726-42CA-ACB3-1CF815715B77}" presName="root" presStyleCnt="0">
        <dgm:presLayoutVars>
          <dgm:dir/>
          <dgm:resizeHandles val="exact"/>
        </dgm:presLayoutVars>
      </dgm:prSet>
      <dgm:spPr/>
    </dgm:pt>
    <dgm:pt modelId="{164D78BA-0290-49C9-B85E-A9EC2DF1512F}" type="pres">
      <dgm:prSet presAssocID="{3E33E704-221E-42B7-8DB4-192AA285AE73}" presName="compNode" presStyleCnt="0"/>
      <dgm:spPr/>
    </dgm:pt>
    <dgm:pt modelId="{CD7273BD-EA73-4041-8FC3-6DC343C59A5B}" type="pres">
      <dgm:prSet presAssocID="{3E33E704-221E-42B7-8DB4-192AA285AE73}" presName="bgRect" presStyleLbl="bgShp" presStyleIdx="0" presStyleCnt="5"/>
      <dgm:spPr/>
    </dgm:pt>
    <dgm:pt modelId="{5E6C467A-EFE2-417C-865F-5711EC518144}" type="pres">
      <dgm:prSet presAssocID="{3E33E704-221E-42B7-8DB4-192AA285AE73}"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alculator"/>
        </a:ext>
      </dgm:extLst>
    </dgm:pt>
    <dgm:pt modelId="{43AF302B-1190-4747-9042-C8170ABE53AB}" type="pres">
      <dgm:prSet presAssocID="{3E33E704-221E-42B7-8DB4-192AA285AE73}" presName="spaceRect" presStyleCnt="0"/>
      <dgm:spPr/>
    </dgm:pt>
    <dgm:pt modelId="{25CC5214-2719-4AAE-9A18-D77B5358987F}" type="pres">
      <dgm:prSet presAssocID="{3E33E704-221E-42B7-8DB4-192AA285AE73}" presName="parTx" presStyleLbl="revTx" presStyleIdx="0" presStyleCnt="5">
        <dgm:presLayoutVars>
          <dgm:chMax val="0"/>
          <dgm:chPref val="0"/>
        </dgm:presLayoutVars>
      </dgm:prSet>
      <dgm:spPr/>
    </dgm:pt>
    <dgm:pt modelId="{7629AD75-E384-4CEC-8805-1DB7EEDAAEE2}" type="pres">
      <dgm:prSet presAssocID="{149011E4-A982-4153-A33B-29DDBF1EAC65}" presName="sibTrans" presStyleCnt="0"/>
      <dgm:spPr/>
    </dgm:pt>
    <dgm:pt modelId="{B63C22A1-9E3B-4269-BDCA-E97DFEFDEAE9}" type="pres">
      <dgm:prSet presAssocID="{A7B2DB9F-8633-46BC-BB53-EB772273721C}" presName="compNode" presStyleCnt="0"/>
      <dgm:spPr/>
    </dgm:pt>
    <dgm:pt modelId="{1BDA210C-44CE-46BF-B93E-5A4FBB17EFA0}" type="pres">
      <dgm:prSet presAssocID="{A7B2DB9F-8633-46BC-BB53-EB772273721C}" presName="bgRect" presStyleLbl="bgShp" presStyleIdx="1" presStyleCnt="5"/>
      <dgm:spPr/>
    </dgm:pt>
    <dgm:pt modelId="{A477DA1D-AEFA-42CE-806C-F6A2418DC340}" type="pres">
      <dgm:prSet presAssocID="{A7B2DB9F-8633-46BC-BB53-EB772273721C}"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atabase"/>
        </a:ext>
      </dgm:extLst>
    </dgm:pt>
    <dgm:pt modelId="{862804A4-E28D-4D99-85C0-8A38C5AF57BB}" type="pres">
      <dgm:prSet presAssocID="{A7B2DB9F-8633-46BC-BB53-EB772273721C}" presName="spaceRect" presStyleCnt="0"/>
      <dgm:spPr/>
    </dgm:pt>
    <dgm:pt modelId="{4EE4765D-12E4-4B2D-9348-7892DDFD013B}" type="pres">
      <dgm:prSet presAssocID="{A7B2DB9F-8633-46BC-BB53-EB772273721C}" presName="parTx" presStyleLbl="revTx" presStyleIdx="1" presStyleCnt="5">
        <dgm:presLayoutVars>
          <dgm:chMax val="0"/>
          <dgm:chPref val="0"/>
        </dgm:presLayoutVars>
      </dgm:prSet>
      <dgm:spPr/>
    </dgm:pt>
    <dgm:pt modelId="{79393E0D-B1E1-4C5C-980B-9D79A5C24A38}" type="pres">
      <dgm:prSet presAssocID="{9F0639B9-47C3-46C0-89AE-047C5D60E791}" presName="sibTrans" presStyleCnt="0"/>
      <dgm:spPr/>
    </dgm:pt>
    <dgm:pt modelId="{353AE366-48C4-4CBB-B3DA-A9953A563EBF}" type="pres">
      <dgm:prSet presAssocID="{41B516E8-0D71-4B80-AE6E-039441DE8479}" presName="compNode" presStyleCnt="0"/>
      <dgm:spPr/>
    </dgm:pt>
    <dgm:pt modelId="{6BD16275-DC7C-480C-A66B-92734498042E}" type="pres">
      <dgm:prSet presAssocID="{41B516E8-0D71-4B80-AE6E-039441DE8479}" presName="bgRect" presStyleLbl="bgShp" presStyleIdx="2" presStyleCnt="5"/>
      <dgm:spPr/>
    </dgm:pt>
    <dgm:pt modelId="{693D107E-A21D-4A46-A316-9118039D5C1C}" type="pres">
      <dgm:prSet presAssocID="{41B516E8-0D71-4B80-AE6E-039441DE8479}"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atistics"/>
        </a:ext>
      </dgm:extLst>
    </dgm:pt>
    <dgm:pt modelId="{D7647C36-3A00-4836-9CD8-AF59720D8A82}" type="pres">
      <dgm:prSet presAssocID="{41B516E8-0D71-4B80-AE6E-039441DE8479}" presName="spaceRect" presStyleCnt="0"/>
      <dgm:spPr/>
    </dgm:pt>
    <dgm:pt modelId="{DBD795B5-C892-484B-A49F-3E925A640711}" type="pres">
      <dgm:prSet presAssocID="{41B516E8-0D71-4B80-AE6E-039441DE8479}" presName="parTx" presStyleLbl="revTx" presStyleIdx="2" presStyleCnt="5">
        <dgm:presLayoutVars>
          <dgm:chMax val="0"/>
          <dgm:chPref val="0"/>
        </dgm:presLayoutVars>
      </dgm:prSet>
      <dgm:spPr/>
    </dgm:pt>
    <dgm:pt modelId="{00F06CF2-8E26-434F-868E-C3E76B537F05}" type="pres">
      <dgm:prSet presAssocID="{DF07682F-9309-4B3B-992E-D7A16C6BDD3A}" presName="sibTrans" presStyleCnt="0"/>
      <dgm:spPr/>
    </dgm:pt>
    <dgm:pt modelId="{62AE13C9-A9CC-4301-9E6C-A8BBEBEC8163}" type="pres">
      <dgm:prSet presAssocID="{CCAF56D4-F89E-48E2-B8E1-36BE4D8A99BE}" presName="compNode" presStyleCnt="0"/>
      <dgm:spPr/>
    </dgm:pt>
    <dgm:pt modelId="{3A837C8B-B0AF-48D9-A82B-A5CFE3F63AE0}" type="pres">
      <dgm:prSet presAssocID="{CCAF56D4-F89E-48E2-B8E1-36BE4D8A99BE}" presName="bgRect" presStyleLbl="bgShp" presStyleIdx="3" presStyleCnt="5"/>
      <dgm:spPr/>
    </dgm:pt>
    <dgm:pt modelId="{D67E58A0-0968-4AA1-902F-07B3E02FCEB7}" type="pres">
      <dgm:prSet presAssocID="{CCAF56D4-F89E-48E2-B8E1-36BE4D8A99BE}"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r chart"/>
        </a:ext>
      </dgm:extLst>
    </dgm:pt>
    <dgm:pt modelId="{1A6F2F4A-91EC-47A9-B6F1-DDF4C7842A03}" type="pres">
      <dgm:prSet presAssocID="{CCAF56D4-F89E-48E2-B8E1-36BE4D8A99BE}" presName="spaceRect" presStyleCnt="0"/>
      <dgm:spPr/>
    </dgm:pt>
    <dgm:pt modelId="{74D981B3-A9D5-4B86-8B4E-7CDD1A967A9B}" type="pres">
      <dgm:prSet presAssocID="{CCAF56D4-F89E-48E2-B8E1-36BE4D8A99BE}" presName="parTx" presStyleLbl="revTx" presStyleIdx="3" presStyleCnt="5">
        <dgm:presLayoutVars>
          <dgm:chMax val="0"/>
          <dgm:chPref val="0"/>
        </dgm:presLayoutVars>
      </dgm:prSet>
      <dgm:spPr/>
    </dgm:pt>
    <dgm:pt modelId="{7DDA974E-2598-4FAC-A78C-AD3352FEB948}" type="pres">
      <dgm:prSet presAssocID="{C7BB1992-27A0-47F7-B5EB-46B14B9E1DBF}" presName="sibTrans" presStyleCnt="0"/>
      <dgm:spPr/>
    </dgm:pt>
    <dgm:pt modelId="{A6A473C8-2F95-458C-BD29-943E94E30E17}" type="pres">
      <dgm:prSet presAssocID="{F7F50E3E-8E1E-4999-B182-8E88330960A7}" presName="compNode" presStyleCnt="0"/>
      <dgm:spPr/>
    </dgm:pt>
    <dgm:pt modelId="{CD3E0341-5F00-4753-893D-51477A77DFA0}" type="pres">
      <dgm:prSet presAssocID="{F7F50E3E-8E1E-4999-B182-8E88330960A7}" presName="bgRect" presStyleLbl="bgShp" presStyleIdx="4" presStyleCnt="5"/>
      <dgm:spPr/>
    </dgm:pt>
    <dgm:pt modelId="{41FFF80D-539C-4366-9761-3A32C7B40F01}" type="pres">
      <dgm:prSet presAssocID="{F7F50E3E-8E1E-4999-B182-8E88330960A7}"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Presentation with Pie Chart"/>
        </a:ext>
      </dgm:extLst>
    </dgm:pt>
    <dgm:pt modelId="{AA8BE534-4BA8-416F-8128-02A5212FD5B2}" type="pres">
      <dgm:prSet presAssocID="{F7F50E3E-8E1E-4999-B182-8E88330960A7}" presName="spaceRect" presStyleCnt="0"/>
      <dgm:spPr/>
    </dgm:pt>
    <dgm:pt modelId="{EFB1E29E-A526-4362-BED4-B45C9B921235}" type="pres">
      <dgm:prSet presAssocID="{F7F50E3E-8E1E-4999-B182-8E88330960A7}" presName="parTx" presStyleLbl="revTx" presStyleIdx="4" presStyleCnt="5">
        <dgm:presLayoutVars>
          <dgm:chMax val="0"/>
          <dgm:chPref val="0"/>
        </dgm:presLayoutVars>
      </dgm:prSet>
      <dgm:spPr/>
    </dgm:pt>
  </dgm:ptLst>
  <dgm:cxnLst>
    <dgm:cxn modelId="{DD889B09-8174-4248-A063-1B209975FC85}" type="presOf" srcId="{A7B2DB9F-8633-46BC-BB53-EB772273721C}" destId="{4EE4765D-12E4-4B2D-9348-7892DDFD013B}" srcOrd="0" destOrd="0" presId="urn:microsoft.com/office/officeart/2018/2/layout/IconVerticalSolidList"/>
    <dgm:cxn modelId="{90D98E16-973B-48E3-91CB-77B1807A40F0}" srcId="{C305F889-6726-42CA-ACB3-1CF815715B77}" destId="{41B516E8-0D71-4B80-AE6E-039441DE8479}" srcOrd="2" destOrd="0" parTransId="{2C57F5EF-E2D6-46A7-B519-2C745E74C352}" sibTransId="{DF07682F-9309-4B3B-992E-D7A16C6BDD3A}"/>
    <dgm:cxn modelId="{4B48BA1F-5BC8-4E86-812C-AD4F064D7600}" srcId="{C305F889-6726-42CA-ACB3-1CF815715B77}" destId="{F7F50E3E-8E1E-4999-B182-8E88330960A7}" srcOrd="4" destOrd="0" parTransId="{3C27E975-E5CB-4875-9F0B-1B95A8B53F12}" sibTransId="{B3E4F240-CD05-417E-9948-489C957F5529}"/>
    <dgm:cxn modelId="{70DADE23-31B3-4C87-8FE5-05E029C752EF}" type="presOf" srcId="{C305F889-6726-42CA-ACB3-1CF815715B77}" destId="{0A2CF3CE-0605-416C-85E9-2CFAD3B479B9}" srcOrd="0" destOrd="0" presId="urn:microsoft.com/office/officeart/2018/2/layout/IconVerticalSolidList"/>
    <dgm:cxn modelId="{9E4B8030-43D1-4DB6-A505-970B5151CCBA}" type="presOf" srcId="{41B516E8-0D71-4B80-AE6E-039441DE8479}" destId="{DBD795B5-C892-484B-A49F-3E925A640711}" srcOrd="0" destOrd="0" presId="urn:microsoft.com/office/officeart/2018/2/layout/IconVerticalSolidList"/>
    <dgm:cxn modelId="{11A8835B-FD81-4716-92DC-CCD0CD28A6BE}" type="presOf" srcId="{F7F50E3E-8E1E-4999-B182-8E88330960A7}" destId="{EFB1E29E-A526-4362-BED4-B45C9B921235}" srcOrd="0" destOrd="0" presId="urn:microsoft.com/office/officeart/2018/2/layout/IconVerticalSolidList"/>
    <dgm:cxn modelId="{66F7B74A-11A2-41A2-A014-5A6CC0EF0307}" srcId="{C305F889-6726-42CA-ACB3-1CF815715B77}" destId="{CCAF56D4-F89E-48E2-B8E1-36BE4D8A99BE}" srcOrd="3" destOrd="0" parTransId="{86B3FCE3-4DB7-4401-9B88-8A680F6D61B8}" sibTransId="{C7BB1992-27A0-47F7-B5EB-46B14B9E1DBF}"/>
    <dgm:cxn modelId="{694FD14E-70AC-47ED-B0BB-2A9D9DAC5088}" srcId="{C305F889-6726-42CA-ACB3-1CF815715B77}" destId="{3E33E704-221E-42B7-8DB4-192AA285AE73}" srcOrd="0" destOrd="0" parTransId="{A7AF3321-8FA5-4FA6-8937-B321ADDD4BFC}" sibTransId="{149011E4-A982-4153-A33B-29DDBF1EAC65}"/>
    <dgm:cxn modelId="{9AD76BB4-48AE-4291-9296-C14EEA5F44DE}" type="presOf" srcId="{3E33E704-221E-42B7-8DB4-192AA285AE73}" destId="{25CC5214-2719-4AAE-9A18-D77B5358987F}" srcOrd="0" destOrd="0" presId="urn:microsoft.com/office/officeart/2018/2/layout/IconVerticalSolidList"/>
    <dgm:cxn modelId="{AE6CAEDD-8EF3-471F-A686-B2D32CD2C2FB}" srcId="{C305F889-6726-42CA-ACB3-1CF815715B77}" destId="{A7B2DB9F-8633-46BC-BB53-EB772273721C}" srcOrd="1" destOrd="0" parTransId="{64A4A3C8-0284-4885-AC7C-568CFDB3A7A3}" sibTransId="{9F0639B9-47C3-46C0-89AE-047C5D60E791}"/>
    <dgm:cxn modelId="{68ADF9E4-EEF2-4669-B700-56248A79DACC}" type="presOf" srcId="{CCAF56D4-F89E-48E2-B8E1-36BE4D8A99BE}" destId="{74D981B3-A9D5-4B86-8B4E-7CDD1A967A9B}" srcOrd="0" destOrd="0" presId="urn:microsoft.com/office/officeart/2018/2/layout/IconVerticalSolidList"/>
    <dgm:cxn modelId="{8E55009A-C0E6-42E1-A533-73BDAFCFAD75}" type="presParOf" srcId="{0A2CF3CE-0605-416C-85E9-2CFAD3B479B9}" destId="{164D78BA-0290-49C9-B85E-A9EC2DF1512F}" srcOrd="0" destOrd="0" presId="urn:microsoft.com/office/officeart/2018/2/layout/IconVerticalSolidList"/>
    <dgm:cxn modelId="{E386C8BC-1177-443B-BC82-39897129A48F}" type="presParOf" srcId="{164D78BA-0290-49C9-B85E-A9EC2DF1512F}" destId="{CD7273BD-EA73-4041-8FC3-6DC343C59A5B}" srcOrd="0" destOrd="0" presId="urn:microsoft.com/office/officeart/2018/2/layout/IconVerticalSolidList"/>
    <dgm:cxn modelId="{C550A37E-91AD-4FA0-9314-CF8A710200F2}" type="presParOf" srcId="{164D78BA-0290-49C9-B85E-A9EC2DF1512F}" destId="{5E6C467A-EFE2-417C-865F-5711EC518144}" srcOrd="1" destOrd="0" presId="urn:microsoft.com/office/officeart/2018/2/layout/IconVerticalSolidList"/>
    <dgm:cxn modelId="{B57C5E62-F211-4622-A6BA-11AFCF7D3F16}" type="presParOf" srcId="{164D78BA-0290-49C9-B85E-A9EC2DF1512F}" destId="{43AF302B-1190-4747-9042-C8170ABE53AB}" srcOrd="2" destOrd="0" presId="urn:microsoft.com/office/officeart/2018/2/layout/IconVerticalSolidList"/>
    <dgm:cxn modelId="{D8B8F220-DA8F-4780-85EA-7792B0626E1F}" type="presParOf" srcId="{164D78BA-0290-49C9-B85E-A9EC2DF1512F}" destId="{25CC5214-2719-4AAE-9A18-D77B5358987F}" srcOrd="3" destOrd="0" presId="urn:microsoft.com/office/officeart/2018/2/layout/IconVerticalSolidList"/>
    <dgm:cxn modelId="{396A7EEE-AFF7-48BE-AA80-E14E5CC5F7EF}" type="presParOf" srcId="{0A2CF3CE-0605-416C-85E9-2CFAD3B479B9}" destId="{7629AD75-E384-4CEC-8805-1DB7EEDAAEE2}" srcOrd="1" destOrd="0" presId="urn:microsoft.com/office/officeart/2018/2/layout/IconVerticalSolidList"/>
    <dgm:cxn modelId="{058C0211-F5CE-4A3E-BB02-341130A47106}" type="presParOf" srcId="{0A2CF3CE-0605-416C-85E9-2CFAD3B479B9}" destId="{B63C22A1-9E3B-4269-BDCA-E97DFEFDEAE9}" srcOrd="2" destOrd="0" presId="urn:microsoft.com/office/officeart/2018/2/layout/IconVerticalSolidList"/>
    <dgm:cxn modelId="{0EB4931F-E2C7-497D-B183-2C63B408C181}" type="presParOf" srcId="{B63C22A1-9E3B-4269-BDCA-E97DFEFDEAE9}" destId="{1BDA210C-44CE-46BF-B93E-5A4FBB17EFA0}" srcOrd="0" destOrd="0" presId="urn:microsoft.com/office/officeart/2018/2/layout/IconVerticalSolidList"/>
    <dgm:cxn modelId="{8D7128F9-E621-47D7-9ED1-E8E3681B9D48}" type="presParOf" srcId="{B63C22A1-9E3B-4269-BDCA-E97DFEFDEAE9}" destId="{A477DA1D-AEFA-42CE-806C-F6A2418DC340}" srcOrd="1" destOrd="0" presId="urn:microsoft.com/office/officeart/2018/2/layout/IconVerticalSolidList"/>
    <dgm:cxn modelId="{869324F5-A99F-4B49-8376-0ACC7BC06CAE}" type="presParOf" srcId="{B63C22A1-9E3B-4269-BDCA-E97DFEFDEAE9}" destId="{862804A4-E28D-4D99-85C0-8A38C5AF57BB}" srcOrd="2" destOrd="0" presId="urn:microsoft.com/office/officeart/2018/2/layout/IconVerticalSolidList"/>
    <dgm:cxn modelId="{A53EB1DE-B42E-4BF5-AD99-FE38B9CF5C1D}" type="presParOf" srcId="{B63C22A1-9E3B-4269-BDCA-E97DFEFDEAE9}" destId="{4EE4765D-12E4-4B2D-9348-7892DDFD013B}" srcOrd="3" destOrd="0" presId="urn:microsoft.com/office/officeart/2018/2/layout/IconVerticalSolidList"/>
    <dgm:cxn modelId="{167A3B30-7772-4744-9E56-14C689F7821B}" type="presParOf" srcId="{0A2CF3CE-0605-416C-85E9-2CFAD3B479B9}" destId="{79393E0D-B1E1-4C5C-980B-9D79A5C24A38}" srcOrd="3" destOrd="0" presId="urn:microsoft.com/office/officeart/2018/2/layout/IconVerticalSolidList"/>
    <dgm:cxn modelId="{90D7BE2F-EE1A-4684-9673-C40276596EFF}" type="presParOf" srcId="{0A2CF3CE-0605-416C-85E9-2CFAD3B479B9}" destId="{353AE366-48C4-4CBB-B3DA-A9953A563EBF}" srcOrd="4" destOrd="0" presId="urn:microsoft.com/office/officeart/2018/2/layout/IconVerticalSolidList"/>
    <dgm:cxn modelId="{92116F8F-99A9-4F85-A3B2-C25C8988C6E7}" type="presParOf" srcId="{353AE366-48C4-4CBB-B3DA-A9953A563EBF}" destId="{6BD16275-DC7C-480C-A66B-92734498042E}" srcOrd="0" destOrd="0" presId="urn:microsoft.com/office/officeart/2018/2/layout/IconVerticalSolidList"/>
    <dgm:cxn modelId="{E2F7EDFA-6E95-4D12-9351-3FD5F8253A92}" type="presParOf" srcId="{353AE366-48C4-4CBB-B3DA-A9953A563EBF}" destId="{693D107E-A21D-4A46-A316-9118039D5C1C}" srcOrd="1" destOrd="0" presId="urn:microsoft.com/office/officeart/2018/2/layout/IconVerticalSolidList"/>
    <dgm:cxn modelId="{52C2E39C-7435-4626-9C30-6A23E7D8E8D1}" type="presParOf" srcId="{353AE366-48C4-4CBB-B3DA-A9953A563EBF}" destId="{D7647C36-3A00-4836-9CD8-AF59720D8A82}" srcOrd="2" destOrd="0" presId="urn:microsoft.com/office/officeart/2018/2/layout/IconVerticalSolidList"/>
    <dgm:cxn modelId="{D8DB2052-3B95-4E54-83C6-AC9E33388FF5}" type="presParOf" srcId="{353AE366-48C4-4CBB-B3DA-A9953A563EBF}" destId="{DBD795B5-C892-484B-A49F-3E925A640711}" srcOrd="3" destOrd="0" presId="urn:microsoft.com/office/officeart/2018/2/layout/IconVerticalSolidList"/>
    <dgm:cxn modelId="{C38E5E46-B2D4-4545-917C-CCAD7CA3D92B}" type="presParOf" srcId="{0A2CF3CE-0605-416C-85E9-2CFAD3B479B9}" destId="{00F06CF2-8E26-434F-868E-C3E76B537F05}" srcOrd="5" destOrd="0" presId="urn:microsoft.com/office/officeart/2018/2/layout/IconVerticalSolidList"/>
    <dgm:cxn modelId="{D9DBD063-BF6A-4201-AAD5-438A986949EF}" type="presParOf" srcId="{0A2CF3CE-0605-416C-85E9-2CFAD3B479B9}" destId="{62AE13C9-A9CC-4301-9E6C-A8BBEBEC8163}" srcOrd="6" destOrd="0" presId="urn:microsoft.com/office/officeart/2018/2/layout/IconVerticalSolidList"/>
    <dgm:cxn modelId="{35420812-3CEA-4CB0-96F0-44A4C1895E0D}" type="presParOf" srcId="{62AE13C9-A9CC-4301-9E6C-A8BBEBEC8163}" destId="{3A837C8B-B0AF-48D9-A82B-A5CFE3F63AE0}" srcOrd="0" destOrd="0" presId="urn:microsoft.com/office/officeart/2018/2/layout/IconVerticalSolidList"/>
    <dgm:cxn modelId="{8F7E8C5B-4567-476A-B96B-2BAE14E97D4F}" type="presParOf" srcId="{62AE13C9-A9CC-4301-9E6C-A8BBEBEC8163}" destId="{D67E58A0-0968-4AA1-902F-07B3E02FCEB7}" srcOrd="1" destOrd="0" presId="urn:microsoft.com/office/officeart/2018/2/layout/IconVerticalSolidList"/>
    <dgm:cxn modelId="{10E4F3A1-D8AF-4CB2-9A6B-0B5DF51F94E9}" type="presParOf" srcId="{62AE13C9-A9CC-4301-9E6C-A8BBEBEC8163}" destId="{1A6F2F4A-91EC-47A9-B6F1-DDF4C7842A03}" srcOrd="2" destOrd="0" presId="urn:microsoft.com/office/officeart/2018/2/layout/IconVerticalSolidList"/>
    <dgm:cxn modelId="{07E5976F-A139-43F4-AD2E-6BCDBFBEA434}" type="presParOf" srcId="{62AE13C9-A9CC-4301-9E6C-A8BBEBEC8163}" destId="{74D981B3-A9D5-4B86-8B4E-7CDD1A967A9B}" srcOrd="3" destOrd="0" presId="urn:microsoft.com/office/officeart/2018/2/layout/IconVerticalSolidList"/>
    <dgm:cxn modelId="{E6486BBC-9E04-479B-9A1A-4C0E30A39F37}" type="presParOf" srcId="{0A2CF3CE-0605-416C-85E9-2CFAD3B479B9}" destId="{7DDA974E-2598-4FAC-A78C-AD3352FEB948}" srcOrd="7" destOrd="0" presId="urn:microsoft.com/office/officeart/2018/2/layout/IconVerticalSolidList"/>
    <dgm:cxn modelId="{425146BC-0FFD-41D0-A136-3C221DE5C4E8}" type="presParOf" srcId="{0A2CF3CE-0605-416C-85E9-2CFAD3B479B9}" destId="{A6A473C8-2F95-458C-BD29-943E94E30E17}" srcOrd="8" destOrd="0" presId="urn:microsoft.com/office/officeart/2018/2/layout/IconVerticalSolidList"/>
    <dgm:cxn modelId="{5A05D1D6-1FBF-421E-B4B7-882EA99D486E}" type="presParOf" srcId="{A6A473C8-2F95-458C-BD29-943E94E30E17}" destId="{CD3E0341-5F00-4753-893D-51477A77DFA0}" srcOrd="0" destOrd="0" presId="urn:microsoft.com/office/officeart/2018/2/layout/IconVerticalSolidList"/>
    <dgm:cxn modelId="{46E1A7DA-9573-41FB-BC50-4F28C4C751F6}" type="presParOf" srcId="{A6A473C8-2F95-458C-BD29-943E94E30E17}" destId="{41FFF80D-539C-4366-9761-3A32C7B40F01}" srcOrd="1" destOrd="0" presId="urn:microsoft.com/office/officeart/2018/2/layout/IconVerticalSolidList"/>
    <dgm:cxn modelId="{F8243145-354A-4FAF-AD40-C9A958914D48}" type="presParOf" srcId="{A6A473C8-2F95-458C-BD29-943E94E30E17}" destId="{AA8BE534-4BA8-416F-8128-02A5212FD5B2}" srcOrd="2" destOrd="0" presId="urn:microsoft.com/office/officeart/2018/2/layout/IconVerticalSolidList"/>
    <dgm:cxn modelId="{FC1D4EDF-5878-46FA-B80F-3385CFFFA950}" type="presParOf" srcId="{A6A473C8-2F95-458C-BD29-943E94E30E17}" destId="{EFB1E29E-A526-4362-BED4-B45C9B921235}"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2FA8BB8-73CD-4B54-96FF-66D47446B0FB}"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82B17042-AF28-4FD7-8103-49E122E03286}">
      <dgm:prSet/>
      <dgm:spPr/>
      <dgm:t>
        <a:bodyPr/>
        <a:lstStyle/>
        <a:p>
          <a:pPr>
            <a:defRPr cap="all"/>
          </a:pPr>
          <a:r>
            <a:rPr lang="en-US"/>
            <a:t>Add all the numbers in the data set together</a:t>
          </a:r>
        </a:p>
      </dgm:t>
    </dgm:pt>
    <dgm:pt modelId="{5BF64D61-D5C8-4269-B39A-C1008DD23567}" type="parTrans" cxnId="{73BDE23F-C68D-433B-8346-56C78C6EB1D4}">
      <dgm:prSet/>
      <dgm:spPr/>
      <dgm:t>
        <a:bodyPr/>
        <a:lstStyle/>
        <a:p>
          <a:endParaRPr lang="en-US"/>
        </a:p>
      </dgm:t>
    </dgm:pt>
    <dgm:pt modelId="{6FE1B270-930A-42B1-A5CF-CA16845E58D3}" type="sibTrans" cxnId="{73BDE23F-C68D-433B-8346-56C78C6EB1D4}">
      <dgm:prSet/>
      <dgm:spPr/>
      <dgm:t>
        <a:bodyPr/>
        <a:lstStyle/>
        <a:p>
          <a:endParaRPr lang="en-US"/>
        </a:p>
      </dgm:t>
    </dgm:pt>
    <dgm:pt modelId="{E287DCE4-CB8F-4FA9-BCC6-CAFF60335DBE}">
      <dgm:prSet/>
      <dgm:spPr/>
      <dgm:t>
        <a:bodyPr/>
        <a:lstStyle/>
        <a:p>
          <a:pPr>
            <a:defRPr cap="all"/>
          </a:pPr>
          <a:r>
            <a:rPr lang="en-US"/>
            <a:t>Divide the sum by the total number of data points</a:t>
          </a:r>
        </a:p>
      </dgm:t>
    </dgm:pt>
    <dgm:pt modelId="{805081E6-17D6-420E-9FB1-7E634AE6F531}" type="parTrans" cxnId="{4F3B0EB4-003A-465E-A2C7-0818B3D6413C}">
      <dgm:prSet/>
      <dgm:spPr/>
      <dgm:t>
        <a:bodyPr/>
        <a:lstStyle/>
        <a:p>
          <a:endParaRPr lang="en-US"/>
        </a:p>
      </dgm:t>
    </dgm:pt>
    <dgm:pt modelId="{6C02A597-1D30-4594-80B6-5697B820D008}" type="sibTrans" cxnId="{4F3B0EB4-003A-465E-A2C7-0818B3D6413C}">
      <dgm:prSet/>
      <dgm:spPr/>
      <dgm:t>
        <a:bodyPr/>
        <a:lstStyle/>
        <a:p>
          <a:endParaRPr lang="en-US"/>
        </a:p>
      </dgm:t>
    </dgm:pt>
    <dgm:pt modelId="{1D002E07-0F5B-4FCF-B508-67D74F842603}" type="pres">
      <dgm:prSet presAssocID="{C2FA8BB8-73CD-4B54-96FF-66D47446B0FB}" presName="root" presStyleCnt="0">
        <dgm:presLayoutVars>
          <dgm:dir/>
          <dgm:resizeHandles val="exact"/>
        </dgm:presLayoutVars>
      </dgm:prSet>
      <dgm:spPr/>
    </dgm:pt>
    <dgm:pt modelId="{A7F78FB8-5C1F-4B53-8C1B-5082A6085DAE}" type="pres">
      <dgm:prSet presAssocID="{82B17042-AF28-4FD7-8103-49E122E03286}" presName="compNode" presStyleCnt="0"/>
      <dgm:spPr/>
    </dgm:pt>
    <dgm:pt modelId="{E397473D-9326-477E-A040-C367FE425E92}" type="pres">
      <dgm:prSet presAssocID="{82B17042-AF28-4FD7-8103-49E122E03286}" presName="iconBgRect" presStyleLbl="bgShp" presStyleIdx="0" presStyleCnt="2"/>
      <dgm:spPr/>
    </dgm:pt>
    <dgm:pt modelId="{8062CA1B-C9A1-4C18-AB15-796F2CE34B12}" type="pres">
      <dgm:prSet presAssocID="{82B17042-AF28-4FD7-8103-49E122E03286}"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76E289D8-0CB7-431C-A0D2-6C3DB64C62D4}" type="pres">
      <dgm:prSet presAssocID="{82B17042-AF28-4FD7-8103-49E122E03286}" presName="spaceRect" presStyleCnt="0"/>
      <dgm:spPr/>
    </dgm:pt>
    <dgm:pt modelId="{A1F89621-4B7A-43EF-8661-C5D43BFC3A8D}" type="pres">
      <dgm:prSet presAssocID="{82B17042-AF28-4FD7-8103-49E122E03286}" presName="textRect" presStyleLbl="revTx" presStyleIdx="0" presStyleCnt="2">
        <dgm:presLayoutVars>
          <dgm:chMax val="1"/>
          <dgm:chPref val="1"/>
        </dgm:presLayoutVars>
      </dgm:prSet>
      <dgm:spPr/>
    </dgm:pt>
    <dgm:pt modelId="{06082951-00D5-4705-AA28-D57017774603}" type="pres">
      <dgm:prSet presAssocID="{6FE1B270-930A-42B1-A5CF-CA16845E58D3}" presName="sibTrans" presStyleCnt="0"/>
      <dgm:spPr/>
    </dgm:pt>
    <dgm:pt modelId="{E7E16CFD-DCC2-496B-BC3E-5F225E37AC06}" type="pres">
      <dgm:prSet presAssocID="{E287DCE4-CB8F-4FA9-BCC6-CAFF60335DBE}" presName="compNode" presStyleCnt="0"/>
      <dgm:spPr/>
    </dgm:pt>
    <dgm:pt modelId="{9516806B-8CB5-4D3A-ABF2-BF0EB1CB8B3E}" type="pres">
      <dgm:prSet presAssocID="{E287DCE4-CB8F-4FA9-BCC6-CAFF60335DBE}" presName="iconBgRect" presStyleLbl="bgShp" presStyleIdx="1" presStyleCnt="2"/>
      <dgm:spPr/>
    </dgm:pt>
    <dgm:pt modelId="{8D87345F-41C2-4ABA-B4A0-C06BB2E8A3D9}" type="pres">
      <dgm:prSet presAssocID="{E287DCE4-CB8F-4FA9-BCC6-CAFF60335DBE}"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alculator"/>
        </a:ext>
      </dgm:extLst>
    </dgm:pt>
    <dgm:pt modelId="{08F6967C-DF9A-4FAD-8409-D7C45B381E5A}" type="pres">
      <dgm:prSet presAssocID="{E287DCE4-CB8F-4FA9-BCC6-CAFF60335DBE}" presName="spaceRect" presStyleCnt="0"/>
      <dgm:spPr/>
    </dgm:pt>
    <dgm:pt modelId="{C9539C76-5AF1-4488-9D79-E3E745041908}" type="pres">
      <dgm:prSet presAssocID="{E287DCE4-CB8F-4FA9-BCC6-CAFF60335DBE}" presName="textRect" presStyleLbl="revTx" presStyleIdx="1" presStyleCnt="2">
        <dgm:presLayoutVars>
          <dgm:chMax val="1"/>
          <dgm:chPref val="1"/>
        </dgm:presLayoutVars>
      </dgm:prSet>
      <dgm:spPr/>
    </dgm:pt>
  </dgm:ptLst>
  <dgm:cxnLst>
    <dgm:cxn modelId="{AE202805-38B0-414A-8FC3-05DF2A7BE199}" type="presOf" srcId="{E287DCE4-CB8F-4FA9-BCC6-CAFF60335DBE}" destId="{C9539C76-5AF1-4488-9D79-E3E745041908}" srcOrd="0" destOrd="0" presId="urn:microsoft.com/office/officeart/2018/5/layout/IconCircleLabelList"/>
    <dgm:cxn modelId="{7530E124-3122-490A-9913-3901B75288E1}" type="presOf" srcId="{82B17042-AF28-4FD7-8103-49E122E03286}" destId="{A1F89621-4B7A-43EF-8661-C5D43BFC3A8D}" srcOrd="0" destOrd="0" presId="urn:microsoft.com/office/officeart/2018/5/layout/IconCircleLabelList"/>
    <dgm:cxn modelId="{73771C36-9C19-41F7-8F6B-CB960449C69D}" type="presOf" srcId="{C2FA8BB8-73CD-4B54-96FF-66D47446B0FB}" destId="{1D002E07-0F5B-4FCF-B508-67D74F842603}" srcOrd="0" destOrd="0" presId="urn:microsoft.com/office/officeart/2018/5/layout/IconCircleLabelList"/>
    <dgm:cxn modelId="{73BDE23F-C68D-433B-8346-56C78C6EB1D4}" srcId="{C2FA8BB8-73CD-4B54-96FF-66D47446B0FB}" destId="{82B17042-AF28-4FD7-8103-49E122E03286}" srcOrd="0" destOrd="0" parTransId="{5BF64D61-D5C8-4269-B39A-C1008DD23567}" sibTransId="{6FE1B270-930A-42B1-A5CF-CA16845E58D3}"/>
    <dgm:cxn modelId="{4F3B0EB4-003A-465E-A2C7-0818B3D6413C}" srcId="{C2FA8BB8-73CD-4B54-96FF-66D47446B0FB}" destId="{E287DCE4-CB8F-4FA9-BCC6-CAFF60335DBE}" srcOrd="1" destOrd="0" parTransId="{805081E6-17D6-420E-9FB1-7E634AE6F531}" sibTransId="{6C02A597-1D30-4594-80B6-5697B820D008}"/>
    <dgm:cxn modelId="{3E650F30-16E0-4036-826B-812E51896F2D}" type="presParOf" srcId="{1D002E07-0F5B-4FCF-B508-67D74F842603}" destId="{A7F78FB8-5C1F-4B53-8C1B-5082A6085DAE}" srcOrd="0" destOrd="0" presId="urn:microsoft.com/office/officeart/2018/5/layout/IconCircleLabelList"/>
    <dgm:cxn modelId="{3071E267-3177-431D-ABE7-9F5FE41120EA}" type="presParOf" srcId="{A7F78FB8-5C1F-4B53-8C1B-5082A6085DAE}" destId="{E397473D-9326-477E-A040-C367FE425E92}" srcOrd="0" destOrd="0" presId="urn:microsoft.com/office/officeart/2018/5/layout/IconCircleLabelList"/>
    <dgm:cxn modelId="{817173F2-3DC0-4E3A-93B0-A076EFF62C21}" type="presParOf" srcId="{A7F78FB8-5C1F-4B53-8C1B-5082A6085DAE}" destId="{8062CA1B-C9A1-4C18-AB15-796F2CE34B12}" srcOrd="1" destOrd="0" presId="urn:microsoft.com/office/officeart/2018/5/layout/IconCircleLabelList"/>
    <dgm:cxn modelId="{20AC2C07-49CE-44EF-949C-39AAFC68EE7E}" type="presParOf" srcId="{A7F78FB8-5C1F-4B53-8C1B-5082A6085DAE}" destId="{76E289D8-0CB7-431C-A0D2-6C3DB64C62D4}" srcOrd="2" destOrd="0" presId="urn:microsoft.com/office/officeart/2018/5/layout/IconCircleLabelList"/>
    <dgm:cxn modelId="{CC34221D-A85C-437C-9CB6-31CC96B41D1A}" type="presParOf" srcId="{A7F78FB8-5C1F-4B53-8C1B-5082A6085DAE}" destId="{A1F89621-4B7A-43EF-8661-C5D43BFC3A8D}" srcOrd="3" destOrd="0" presId="urn:microsoft.com/office/officeart/2018/5/layout/IconCircleLabelList"/>
    <dgm:cxn modelId="{EA6AD98F-BF8C-4C11-8C6C-FCAB9A623505}" type="presParOf" srcId="{1D002E07-0F5B-4FCF-B508-67D74F842603}" destId="{06082951-00D5-4705-AA28-D57017774603}" srcOrd="1" destOrd="0" presId="urn:microsoft.com/office/officeart/2018/5/layout/IconCircleLabelList"/>
    <dgm:cxn modelId="{BB1E4EBF-D3B7-4902-B396-62C49D0497B7}" type="presParOf" srcId="{1D002E07-0F5B-4FCF-B508-67D74F842603}" destId="{E7E16CFD-DCC2-496B-BC3E-5F225E37AC06}" srcOrd="2" destOrd="0" presId="urn:microsoft.com/office/officeart/2018/5/layout/IconCircleLabelList"/>
    <dgm:cxn modelId="{14594122-EAD4-4289-A7BD-12795A82D681}" type="presParOf" srcId="{E7E16CFD-DCC2-496B-BC3E-5F225E37AC06}" destId="{9516806B-8CB5-4D3A-ABF2-BF0EB1CB8B3E}" srcOrd="0" destOrd="0" presId="urn:microsoft.com/office/officeart/2018/5/layout/IconCircleLabelList"/>
    <dgm:cxn modelId="{B6DFC899-4B24-42EF-AB12-7F4E4EC75546}" type="presParOf" srcId="{E7E16CFD-DCC2-496B-BC3E-5F225E37AC06}" destId="{8D87345F-41C2-4ABA-B4A0-C06BB2E8A3D9}" srcOrd="1" destOrd="0" presId="urn:microsoft.com/office/officeart/2018/5/layout/IconCircleLabelList"/>
    <dgm:cxn modelId="{41C8782C-853E-4AC5-AFB4-FE7DA430D576}" type="presParOf" srcId="{E7E16CFD-DCC2-496B-BC3E-5F225E37AC06}" destId="{08F6967C-DF9A-4FAD-8409-D7C45B381E5A}" srcOrd="2" destOrd="0" presId="urn:microsoft.com/office/officeart/2018/5/layout/IconCircleLabelList"/>
    <dgm:cxn modelId="{E7A98CDE-CF64-41E1-920C-31259B8502AE}" type="presParOf" srcId="{E7E16CFD-DCC2-496B-BC3E-5F225E37AC06}" destId="{C9539C76-5AF1-4488-9D79-E3E745041908}"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3449D0-550A-4FF5-B951-4B387F28ACCE}"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16428FA6-3C6F-459A-A1D3-40137B1534CB}">
      <dgm:prSet/>
      <dgm:spPr/>
      <dgm:t>
        <a:bodyPr/>
        <a:lstStyle/>
        <a:p>
          <a:pPr>
            <a:defRPr cap="all"/>
          </a:pPr>
          <a:r>
            <a:rPr lang="en-US" b="0" i="0"/>
            <a:t>Subtract each data point from the mean</a:t>
          </a:r>
          <a:endParaRPr lang="en-US"/>
        </a:p>
      </dgm:t>
    </dgm:pt>
    <dgm:pt modelId="{5FFD5CF2-23F8-49C1-AC5E-6228ED2845FA}" type="parTrans" cxnId="{83CC11E1-6FBC-4D47-B21A-17C546F83E07}">
      <dgm:prSet/>
      <dgm:spPr/>
      <dgm:t>
        <a:bodyPr/>
        <a:lstStyle/>
        <a:p>
          <a:endParaRPr lang="en-US"/>
        </a:p>
      </dgm:t>
    </dgm:pt>
    <dgm:pt modelId="{0B25E2DF-914C-4799-B3E9-086A6C6B4CB5}" type="sibTrans" cxnId="{83CC11E1-6FBC-4D47-B21A-17C546F83E07}">
      <dgm:prSet/>
      <dgm:spPr/>
      <dgm:t>
        <a:bodyPr/>
        <a:lstStyle/>
        <a:p>
          <a:endParaRPr lang="en-US"/>
        </a:p>
      </dgm:t>
    </dgm:pt>
    <dgm:pt modelId="{12EFB14E-C428-46B5-A782-290D08A5E6D8}">
      <dgm:prSet/>
      <dgm:spPr/>
      <dgm:t>
        <a:bodyPr/>
        <a:lstStyle/>
        <a:p>
          <a:pPr>
            <a:defRPr cap="all"/>
          </a:pPr>
          <a:r>
            <a:rPr lang="en-US" b="0" i="0"/>
            <a:t>Take the absolute value of each difference</a:t>
          </a:r>
          <a:endParaRPr lang="en-US"/>
        </a:p>
      </dgm:t>
    </dgm:pt>
    <dgm:pt modelId="{A88A7199-278C-4118-B228-3459A1C29797}" type="parTrans" cxnId="{E8B8FE0F-4880-43A1-BDCB-C72BF4121B7B}">
      <dgm:prSet/>
      <dgm:spPr/>
      <dgm:t>
        <a:bodyPr/>
        <a:lstStyle/>
        <a:p>
          <a:endParaRPr lang="en-US"/>
        </a:p>
      </dgm:t>
    </dgm:pt>
    <dgm:pt modelId="{F63C069A-11B5-4244-AD0A-1EA4E6B66C92}" type="sibTrans" cxnId="{E8B8FE0F-4880-43A1-BDCB-C72BF4121B7B}">
      <dgm:prSet/>
      <dgm:spPr/>
      <dgm:t>
        <a:bodyPr/>
        <a:lstStyle/>
        <a:p>
          <a:endParaRPr lang="en-US"/>
        </a:p>
      </dgm:t>
    </dgm:pt>
    <dgm:pt modelId="{CBBF9B01-25D3-4BCD-8A4B-70715EDDE736}" type="pres">
      <dgm:prSet presAssocID="{D93449D0-550A-4FF5-B951-4B387F28ACCE}" presName="root" presStyleCnt="0">
        <dgm:presLayoutVars>
          <dgm:dir/>
          <dgm:resizeHandles val="exact"/>
        </dgm:presLayoutVars>
      </dgm:prSet>
      <dgm:spPr/>
    </dgm:pt>
    <dgm:pt modelId="{883A3757-47EA-435F-98AE-4938C8212EE3}" type="pres">
      <dgm:prSet presAssocID="{16428FA6-3C6F-459A-A1D3-40137B1534CB}" presName="compNode" presStyleCnt="0"/>
      <dgm:spPr/>
    </dgm:pt>
    <dgm:pt modelId="{89BA93A5-86CB-4D8F-8CD2-32B00ECE2D5F}" type="pres">
      <dgm:prSet presAssocID="{16428FA6-3C6F-459A-A1D3-40137B1534CB}" presName="iconBgRect" presStyleLbl="bgShp" presStyleIdx="0" presStyleCnt="2"/>
      <dgm:spPr/>
    </dgm:pt>
    <dgm:pt modelId="{EFEFE1DA-D103-4081-A686-55E8EEFA4CB7}" type="pres">
      <dgm:prSet presAssocID="{16428FA6-3C6F-459A-A1D3-40137B1534C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ument"/>
        </a:ext>
      </dgm:extLst>
    </dgm:pt>
    <dgm:pt modelId="{F404F612-B26D-41E8-87B1-302215B6302B}" type="pres">
      <dgm:prSet presAssocID="{16428FA6-3C6F-459A-A1D3-40137B1534CB}" presName="spaceRect" presStyleCnt="0"/>
      <dgm:spPr/>
    </dgm:pt>
    <dgm:pt modelId="{471DB06F-7B60-4ACC-8CF0-C3E988BADB39}" type="pres">
      <dgm:prSet presAssocID="{16428FA6-3C6F-459A-A1D3-40137B1534CB}" presName="textRect" presStyleLbl="revTx" presStyleIdx="0" presStyleCnt="2">
        <dgm:presLayoutVars>
          <dgm:chMax val="1"/>
          <dgm:chPref val="1"/>
        </dgm:presLayoutVars>
      </dgm:prSet>
      <dgm:spPr/>
    </dgm:pt>
    <dgm:pt modelId="{5A5C0F5B-5176-42F9-8580-159653E92453}" type="pres">
      <dgm:prSet presAssocID="{0B25E2DF-914C-4799-B3E9-086A6C6B4CB5}" presName="sibTrans" presStyleCnt="0"/>
      <dgm:spPr/>
    </dgm:pt>
    <dgm:pt modelId="{9B2928C0-7851-4FF6-898E-02DCA9A09228}" type="pres">
      <dgm:prSet presAssocID="{12EFB14E-C428-46B5-A782-290D08A5E6D8}" presName="compNode" presStyleCnt="0"/>
      <dgm:spPr/>
    </dgm:pt>
    <dgm:pt modelId="{DD84D564-C2A6-409D-8365-F3F6C3BFA160}" type="pres">
      <dgm:prSet presAssocID="{12EFB14E-C428-46B5-A782-290D08A5E6D8}" presName="iconBgRect" presStyleLbl="bgShp" presStyleIdx="1" presStyleCnt="2"/>
      <dgm:spPr/>
    </dgm:pt>
    <dgm:pt modelId="{36937FD2-477F-4BA3-A19C-4145BEDB419E}" type="pres">
      <dgm:prSet presAssocID="{12EFB14E-C428-46B5-A782-290D08A5E6D8}"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7BEED2D7-81E3-4A18-9102-28062E9CB9D2}" type="pres">
      <dgm:prSet presAssocID="{12EFB14E-C428-46B5-A782-290D08A5E6D8}" presName="spaceRect" presStyleCnt="0"/>
      <dgm:spPr/>
    </dgm:pt>
    <dgm:pt modelId="{F29D40BC-0A09-4970-96E3-67E1E3FB21E4}" type="pres">
      <dgm:prSet presAssocID="{12EFB14E-C428-46B5-A782-290D08A5E6D8}" presName="textRect" presStyleLbl="revTx" presStyleIdx="1" presStyleCnt="2">
        <dgm:presLayoutVars>
          <dgm:chMax val="1"/>
          <dgm:chPref val="1"/>
        </dgm:presLayoutVars>
      </dgm:prSet>
      <dgm:spPr/>
    </dgm:pt>
  </dgm:ptLst>
  <dgm:cxnLst>
    <dgm:cxn modelId="{EF383A03-CE30-460D-9C3F-D4D5F3E7641D}" type="presOf" srcId="{16428FA6-3C6F-459A-A1D3-40137B1534CB}" destId="{471DB06F-7B60-4ACC-8CF0-C3E988BADB39}" srcOrd="0" destOrd="0" presId="urn:microsoft.com/office/officeart/2018/5/layout/IconCircleLabelList"/>
    <dgm:cxn modelId="{E8B8FE0F-4880-43A1-BDCB-C72BF4121B7B}" srcId="{D93449D0-550A-4FF5-B951-4B387F28ACCE}" destId="{12EFB14E-C428-46B5-A782-290D08A5E6D8}" srcOrd="1" destOrd="0" parTransId="{A88A7199-278C-4118-B228-3459A1C29797}" sibTransId="{F63C069A-11B5-4244-AD0A-1EA4E6B66C92}"/>
    <dgm:cxn modelId="{28BDB280-9FB0-472D-949C-D63353577D27}" type="presOf" srcId="{12EFB14E-C428-46B5-A782-290D08A5E6D8}" destId="{F29D40BC-0A09-4970-96E3-67E1E3FB21E4}" srcOrd="0" destOrd="0" presId="urn:microsoft.com/office/officeart/2018/5/layout/IconCircleLabelList"/>
    <dgm:cxn modelId="{EDC69CCB-2449-4DBC-9DBC-44955B3119F9}" type="presOf" srcId="{D93449D0-550A-4FF5-B951-4B387F28ACCE}" destId="{CBBF9B01-25D3-4BCD-8A4B-70715EDDE736}" srcOrd="0" destOrd="0" presId="urn:microsoft.com/office/officeart/2018/5/layout/IconCircleLabelList"/>
    <dgm:cxn modelId="{83CC11E1-6FBC-4D47-B21A-17C546F83E07}" srcId="{D93449D0-550A-4FF5-B951-4B387F28ACCE}" destId="{16428FA6-3C6F-459A-A1D3-40137B1534CB}" srcOrd="0" destOrd="0" parTransId="{5FFD5CF2-23F8-49C1-AC5E-6228ED2845FA}" sibTransId="{0B25E2DF-914C-4799-B3E9-086A6C6B4CB5}"/>
    <dgm:cxn modelId="{34742BD7-0FE0-4DCD-9E39-020796EBEA16}" type="presParOf" srcId="{CBBF9B01-25D3-4BCD-8A4B-70715EDDE736}" destId="{883A3757-47EA-435F-98AE-4938C8212EE3}" srcOrd="0" destOrd="0" presId="urn:microsoft.com/office/officeart/2018/5/layout/IconCircleLabelList"/>
    <dgm:cxn modelId="{2F991419-836E-4105-B479-92002FB3E48E}" type="presParOf" srcId="{883A3757-47EA-435F-98AE-4938C8212EE3}" destId="{89BA93A5-86CB-4D8F-8CD2-32B00ECE2D5F}" srcOrd="0" destOrd="0" presId="urn:microsoft.com/office/officeart/2018/5/layout/IconCircleLabelList"/>
    <dgm:cxn modelId="{02B3DB66-F4D1-420F-96CE-3A3941809C7C}" type="presParOf" srcId="{883A3757-47EA-435F-98AE-4938C8212EE3}" destId="{EFEFE1DA-D103-4081-A686-55E8EEFA4CB7}" srcOrd="1" destOrd="0" presId="urn:microsoft.com/office/officeart/2018/5/layout/IconCircleLabelList"/>
    <dgm:cxn modelId="{54047EA1-DC06-493E-A144-BFA0D0463C71}" type="presParOf" srcId="{883A3757-47EA-435F-98AE-4938C8212EE3}" destId="{F404F612-B26D-41E8-87B1-302215B6302B}" srcOrd="2" destOrd="0" presId="urn:microsoft.com/office/officeart/2018/5/layout/IconCircleLabelList"/>
    <dgm:cxn modelId="{D6EA32B7-D973-4396-BBCE-1068156F7FAF}" type="presParOf" srcId="{883A3757-47EA-435F-98AE-4938C8212EE3}" destId="{471DB06F-7B60-4ACC-8CF0-C3E988BADB39}" srcOrd="3" destOrd="0" presId="urn:microsoft.com/office/officeart/2018/5/layout/IconCircleLabelList"/>
    <dgm:cxn modelId="{239F0F1F-433A-4102-B565-333B8515BE30}" type="presParOf" srcId="{CBBF9B01-25D3-4BCD-8A4B-70715EDDE736}" destId="{5A5C0F5B-5176-42F9-8580-159653E92453}" srcOrd="1" destOrd="0" presId="urn:microsoft.com/office/officeart/2018/5/layout/IconCircleLabelList"/>
    <dgm:cxn modelId="{255BEA80-0A6C-4B7A-BE5F-0394ECE58566}" type="presParOf" srcId="{CBBF9B01-25D3-4BCD-8A4B-70715EDDE736}" destId="{9B2928C0-7851-4FF6-898E-02DCA9A09228}" srcOrd="2" destOrd="0" presId="urn:microsoft.com/office/officeart/2018/5/layout/IconCircleLabelList"/>
    <dgm:cxn modelId="{B9E2643A-F777-487F-8C19-3697F44B9DE7}" type="presParOf" srcId="{9B2928C0-7851-4FF6-898E-02DCA9A09228}" destId="{DD84D564-C2A6-409D-8365-F3F6C3BFA160}" srcOrd="0" destOrd="0" presId="urn:microsoft.com/office/officeart/2018/5/layout/IconCircleLabelList"/>
    <dgm:cxn modelId="{67C2A9D7-CC0A-41D8-894E-922239219E9D}" type="presParOf" srcId="{9B2928C0-7851-4FF6-898E-02DCA9A09228}" destId="{36937FD2-477F-4BA3-A19C-4145BEDB419E}" srcOrd="1" destOrd="0" presId="urn:microsoft.com/office/officeart/2018/5/layout/IconCircleLabelList"/>
    <dgm:cxn modelId="{BDDA3FEA-F7CB-4E08-B9E1-A9E3CF2FDC9A}" type="presParOf" srcId="{9B2928C0-7851-4FF6-898E-02DCA9A09228}" destId="{7BEED2D7-81E3-4A18-9102-28062E9CB9D2}" srcOrd="2" destOrd="0" presId="urn:microsoft.com/office/officeart/2018/5/layout/IconCircleLabelList"/>
    <dgm:cxn modelId="{1B0BF36E-EA86-466E-A878-7A4CEAC3C3F9}" type="presParOf" srcId="{9B2928C0-7851-4FF6-898E-02DCA9A09228}" destId="{F29D40BC-0A09-4970-96E3-67E1E3FB21E4}"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1786A55-D64D-457B-A404-B88ED5D9C632}"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3C52F5A2-E565-40C3-B1FE-A6D0DB7DD2C3}">
      <dgm:prSet/>
      <dgm:spPr/>
      <dgm:t>
        <a:bodyPr/>
        <a:lstStyle/>
        <a:p>
          <a:r>
            <a:rPr lang="en-US" b="0" i="0"/>
            <a:t>Mean Absolute Deviation (MAD) measures the variability of a dataset.</a:t>
          </a:r>
          <a:endParaRPr lang="en-US"/>
        </a:p>
      </dgm:t>
    </dgm:pt>
    <dgm:pt modelId="{024121F2-7DA0-43CA-87C6-BDFCAA729028}" type="parTrans" cxnId="{D998EA32-5518-48A1-9498-B29B7C59085E}">
      <dgm:prSet/>
      <dgm:spPr/>
      <dgm:t>
        <a:bodyPr/>
        <a:lstStyle/>
        <a:p>
          <a:endParaRPr lang="en-US"/>
        </a:p>
      </dgm:t>
    </dgm:pt>
    <dgm:pt modelId="{365058D2-4D2C-462D-AF9D-B263AF99172D}" type="sibTrans" cxnId="{D998EA32-5518-48A1-9498-B29B7C59085E}">
      <dgm:prSet/>
      <dgm:spPr/>
      <dgm:t>
        <a:bodyPr/>
        <a:lstStyle/>
        <a:p>
          <a:endParaRPr lang="en-US"/>
        </a:p>
      </dgm:t>
    </dgm:pt>
    <dgm:pt modelId="{7302735F-F902-40CB-990E-B7B4F98C857E}">
      <dgm:prSet/>
      <dgm:spPr/>
      <dgm:t>
        <a:bodyPr/>
        <a:lstStyle/>
        <a:p>
          <a:r>
            <a:rPr lang="en-US" b="0" i="0"/>
            <a:t>MAD tells us how spread out the data is from the mean.</a:t>
          </a:r>
          <a:endParaRPr lang="en-US"/>
        </a:p>
      </dgm:t>
    </dgm:pt>
    <dgm:pt modelId="{E44B92FC-DFDC-4C2F-AADE-BE172D7E6E04}" type="parTrans" cxnId="{61A9698C-3EB0-4F9A-8D6C-BD3FFB56ACE8}">
      <dgm:prSet/>
      <dgm:spPr/>
      <dgm:t>
        <a:bodyPr/>
        <a:lstStyle/>
        <a:p>
          <a:endParaRPr lang="en-US"/>
        </a:p>
      </dgm:t>
    </dgm:pt>
    <dgm:pt modelId="{63E57C42-8CC1-4E7A-BD32-8D09FA499AF8}" type="sibTrans" cxnId="{61A9698C-3EB0-4F9A-8D6C-BD3FFB56ACE8}">
      <dgm:prSet/>
      <dgm:spPr/>
      <dgm:t>
        <a:bodyPr/>
        <a:lstStyle/>
        <a:p>
          <a:endParaRPr lang="en-US"/>
        </a:p>
      </dgm:t>
    </dgm:pt>
    <dgm:pt modelId="{41B02F40-D284-4247-9005-C5F55110BC20}">
      <dgm:prSet/>
      <dgm:spPr/>
      <dgm:t>
        <a:bodyPr/>
        <a:lstStyle/>
        <a:p>
          <a:r>
            <a:rPr lang="en-US" b="0" i="0"/>
            <a:t>A lower MAD indicates that the data is more closely clustered around the mean, while a higher MAD indicates that the data is more spread out.</a:t>
          </a:r>
          <a:endParaRPr lang="en-US"/>
        </a:p>
      </dgm:t>
    </dgm:pt>
    <dgm:pt modelId="{92EF4D5F-8887-4C24-A551-D188D376DDB9}" type="parTrans" cxnId="{C449C9EA-D934-41A5-85E3-8F77067E22ED}">
      <dgm:prSet/>
      <dgm:spPr/>
      <dgm:t>
        <a:bodyPr/>
        <a:lstStyle/>
        <a:p>
          <a:endParaRPr lang="en-US"/>
        </a:p>
      </dgm:t>
    </dgm:pt>
    <dgm:pt modelId="{E7F84DC3-CB9A-46C7-9FDF-D79035FAC827}" type="sibTrans" cxnId="{C449C9EA-D934-41A5-85E3-8F77067E22ED}">
      <dgm:prSet/>
      <dgm:spPr/>
      <dgm:t>
        <a:bodyPr/>
        <a:lstStyle/>
        <a:p>
          <a:endParaRPr lang="en-US"/>
        </a:p>
      </dgm:t>
    </dgm:pt>
    <dgm:pt modelId="{D046B4F3-C6CC-4E2A-B1AC-2D20E4EE6170}">
      <dgm:prSet/>
      <dgm:spPr/>
      <dgm:t>
        <a:bodyPr/>
        <a:lstStyle/>
        <a:p>
          <a:r>
            <a:rPr lang="en-US" b="0" i="0"/>
            <a:t>MAD is widely used in finance, economics, and engineering.</a:t>
          </a:r>
          <a:endParaRPr lang="en-US"/>
        </a:p>
      </dgm:t>
    </dgm:pt>
    <dgm:pt modelId="{1C97AA19-1612-4AC8-9606-80BDA3DF8AFB}" type="parTrans" cxnId="{04724FE9-8CEA-41D7-BFCA-FCC30D70CEA3}">
      <dgm:prSet/>
      <dgm:spPr/>
      <dgm:t>
        <a:bodyPr/>
        <a:lstStyle/>
        <a:p>
          <a:endParaRPr lang="en-US"/>
        </a:p>
      </dgm:t>
    </dgm:pt>
    <dgm:pt modelId="{743E6A72-87EE-441C-A565-E9E2F11FD888}" type="sibTrans" cxnId="{04724FE9-8CEA-41D7-BFCA-FCC30D70CEA3}">
      <dgm:prSet/>
      <dgm:spPr/>
      <dgm:t>
        <a:bodyPr/>
        <a:lstStyle/>
        <a:p>
          <a:endParaRPr lang="en-US"/>
        </a:p>
      </dgm:t>
    </dgm:pt>
    <dgm:pt modelId="{029ADE2D-C492-4907-9476-F32A6CFC2FF2}">
      <dgm:prSet/>
      <dgm:spPr/>
      <dgm:t>
        <a:bodyPr/>
        <a:lstStyle/>
        <a:p>
          <a:r>
            <a:rPr lang="en-US" b="0" i="0"/>
            <a:t>Engineers use MAD to measure the quality of their products.</a:t>
          </a:r>
          <a:endParaRPr lang="en-US"/>
        </a:p>
      </dgm:t>
    </dgm:pt>
    <dgm:pt modelId="{B4F4778F-0838-4AF7-9269-94FE85C95C13}" type="parTrans" cxnId="{494E3B64-959B-4BEC-9B9C-8590B3AF93F5}">
      <dgm:prSet/>
      <dgm:spPr/>
      <dgm:t>
        <a:bodyPr/>
        <a:lstStyle/>
        <a:p>
          <a:endParaRPr lang="en-US"/>
        </a:p>
      </dgm:t>
    </dgm:pt>
    <dgm:pt modelId="{DC219B25-9D87-437A-A466-30F0BFF63D72}" type="sibTrans" cxnId="{494E3B64-959B-4BEC-9B9C-8590B3AF93F5}">
      <dgm:prSet/>
      <dgm:spPr/>
      <dgm:t>
        <a:bodyPr/>
        <a:lstStyle/>
        <a:p>
          <a:endParaRPr lang="en-US"/>
        </a:p>
      </dgm:t>
    </dgm:pt>
    <dgm:pt modelId="{4CAFC97B-DF76-4240-A3E9-CAFDF329F921}">
      <dgm:prSet/>
      <dgm:spPr/>
      <dgm:t>
        <a:bodyPr/>
        <a:lstStyle/>
        <a:p>
          <a:r>
            <a:rPr lang="en-US" b="0" i="0"/>
            <a:t>In economics, MAD is used to measure the deviation of economic indicators.</a:t>
          </a:r>
          <a:endParaRPr lang="en-US"/>
        </a:p>
      </dgm:t>
    </dgm:pt>
    <dgm:pt modelId="{A50DFD2B-9F48-4E89-B028-ED0A7A835883}" type="parTrans" cxnId="{56CEC74F-CF7B-44A8-A6AA-062AEEFB26A5}">
      <dgm:prSet/>
      <dgm:spPr/>
      <dgm:t>
        <a:bodyPr/>
        <a:lstStyle/>
        <a:p>
          <a:endParaRPr lang="en-US"/>
        </a:p>
      </dgm:t>
    </dgm:pt>
    <dgm:pt modelId="{C2CC6B97-1711-4E10-8BAD-4FB0A85F6B89}" type="sibTrans" cxnId="{56CEC74F-CF7B-44A8-A6AA-062AEEFB26A5}">
      <dgm:prSet/>
      <dgm:spPr/>
      <dgm:t>
        <a:bodyPr/>
        <a:lstStyle/>
        <a:p>
          <a:endParaRPr lang="en-US"/>
        </a:p>
      </dgm:t>
    </dgm:pt>
    <dgm:pt modelId="{59450CC0-0C0D-4AAC-9244-7FB0C970CC49}" type="pres">
      <dgm:prSet presAssocID="{61786A55-D64D-457B-A404-B88ED5D9C632}" presName="root" presStyleCnt="0">
        <dgm:presLayoutVars>
          <dgm:dir/>
          <dgm:resizeHandles val="exact"/>
        </dgm:presLayoutVars>
      </dgm:prSet>
      <dgm:spPr/>
    </dgm:pt>
    <dgm:pt modelId="{9AD9DB07-1989-4013-8856-DD83C7C942F0}" type="pres">
      <dgm:prSet presAssocID="{3C52F5A2-E565-40C3-B1FE-A6D0DB7DD2C3}" presName="compNode" presStyleCnt="0"/>
      <dgm:spPr/>
    </dgm:pt>
    <dgm:pt modelId="{5415F5B3-2FE9-4F5E-B7E8-D960078A1462}" type="pres">
      <dgm:prSet presAssocID="{3C52F5A2-E565-40C3-B1FE-A6D0DB7DD2C3}" presName="bgRect" presStyleLbl="bgShp" presStyleIdx="0" presStyleCnt="6"/>
      <dgm:spPr/>
    </dgm:pt>
    <dgm:pt modelId="{5EEA0283-B85A-4918-A1D0-DFDEF0DD0BDA}" type="pres">
      <dgm:prSet presAssocID="{3C52F5A2-E565-40C3-B1FE-A6D0DB7DD2C3}"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ice"/>
        </a:ext>
      </dgm:extLst>
    </dgm:pt>
    <dgm:pt modelId="{AB75134D-501C-45D7-8144-C58B04833D8C}" type="pres">
      <dgm:prSet presAssocID="{3C52F5A2-E565-40C3-B1FE-A6D0DB7DD2C3}" presName="spaceRect" presStyleCnt="0"/>
      <dgm:spPr/>
    </dgm:pt>
    <dgm:pt modelId="{1A53FE70-FC25-4D4C-BA5B-577ED89CDCBF}" type="pres">
      <dgm:prSet presAssocID="{3C52F5A2-E565-40C3-B1FE-A6D0DB7DD2C3}" presName="parTx" presStyleLbl="revTx" presStyleIdx="0" presStyleCnt="6">
        <dgm:presLayoutVars>
          <dgm:chMax val="0"/>
          <dgm:chPref val="0"/>
        </dgm:presLayoutVars>
      </dgm:prSet>
      <dgm:spPr/>
    </dgm:pt>
    <dgm:pt modelId="{59F5B815-E53E-4889-BD89-4B6FC477D62C}" type="pres">
      <dgm:prSet presAssocID="{365058D2-4D2C-462D-AF9D-B263AF99172D}" presName="sibTrans" presStyleCnt="0"/>
      <dgm:spPr/>
    </dgm:pt>
    <dgm:pt modelId="{AD91F951-37C9-4B3E-B310-03BC48957383}" type="pres">
      <dgm:prSet presAssocID="{7302735F-F902-40CB-990E-B7B4F98C857E}" presName="compNode" presStyleCnt="0"/>
      <dgm:spPr/>
    </dgm:pt>
    <dgm:pt modelId="{88FD1EF1-4BFF-4E8F-9C4E-CEAB5042FB99}" type="pres">
      <dgm:prSet presAssocID="{7302735F-F902-40CB-990E-B7B4F98C857E}" presName="bgRect" presStyleLbl="bgShp" presStyleIdx="1" presStyleCnt="6"/>
      <dgm:spPr/>
    </dgm:pt>
    <dgm:pt modelId="{B037012C-7DD8-45B0-ADE6-3B5B1791B964}" type="pres">
      <dgm:prSet presAssocID="{7302735F-F902-40CB-990E-B7B4F98C857E}"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isconnected"/>
        </a:ext>
      </dgm:extLst>
    </dgm:pt>
    <dgm:pt modelId="{1FBB77EC-95F2-47F3-8D21-6BA749B4F7F2}" type="pres">
      <dgm:prSet presAssocID="{7302735F-F902-40CB-990E-B7B4F98C857E}" presName="spaceRect" presStyleCnt="0"/>
      <dgm:spPr/>
    </dgm:pt>
    <dgm:pt modelId="{D545E619-98D3-4E6E-9EA3-86C7334C2CD3}" type="pres">
      <dgm:prSet presAssocID="{7302735F-F902-40CB-990E-B7B4F98C857E}" presName="parTx" presStyleLbl="revTx" presStyleIdx="1" presStyleCnt="6">
        <dgm:presLayoutVars>
          <dgm:chMax val="0"/>
          <dgm:chPref val="0"/>
        </dgm:presLayoutVars>
      </dgm:prSet>
      <dgm:spPr/>
    </dgm:pt>
    <dgm:pt modelId="{6C241BC3-742C-4DD5-B75D-BAEAE205F386}" type="pres">
      <dgm:prSet presAssocID="{63E57C42-8CC1-4E7A-BD32-8D09FA499AF8}" presName="sibTrans" presStyleCnt="0"/>
      <dgm:spPr/>
    </dgm:pt>
    <dgm:pt modelId="{42981E07-AA07-4AFE-9C41-0A78A41D58B8}" type="pres">
      <dgm:prSet presAssocID="{41B02F40-D284-4247-9005-C5F55110BC20}" presName="compNode" presStyleCnt="0"/>
      <dgm:spPr/>
    </dgm:pt>
    <dgm:pt modelId="{2D83EF38-2EE4-4157-974D-8A1E9ABD8DBF}" type="pres">
      <dgm:prSet presAssocID="{41B02F40-D284-4247-9005-C5F55110BC20}" presName="bgRect" presStyleLbl="bgShp" presStyleIdx="2" presStyleCnt="6"/>
      <dgm:spPr/>
    </dgm:pt>
    <dgm:pt modelId="{7D2AE7DB-2B56-4DDF-8536-1556CAF118A7}" type="pres">
      <dgm:prSet presAssocID="{41B02F40-D284-4247-9005-C5F55110BC20}"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erver"/>
        </a:ext>
      </dgm:extLst>
    </dgm:pt>
    <dgm:pt modelId="{25176B33-304C-4000-AC62-9DBF427E05B1}" type="pres">
      <dgm:prSet presAssocID="{41B02F40-D284-4247-9005-C5F55110BC20}" presName="spaceRect" presStyleCnt="0"/>
      <dgm:spPr/>
    </dgm:pt>
    <dgm:pt modelId="{2710AB61-677C-444E-BC40-48A4EB942AA1}" type="pres">
      <dgm:prSet presAssocID="{41B02F40-D284-4247-9005-C5F55110BC20}" presName="parTx" presStyleLbl="revTx" presStyleIdx="2" presStyleCnt="6">
        <dgm:presLayoutVars>
          <dgm:chMax val="0"/>
          <dgm:chPref val="0"/>
        </dgm:presLayoutVars>
      </dgm:prSet>
      <dgm:spPr/>
    </dgm:pt>
    <dgm:pt modelId="{56859F00-5492-40C3-9426-3DD473705209}" type="pres">
      <dgm:prSet presAssocID="{E7F84DC3-CB9A-46C7-9FDF-D79035FAC827}" presName="sibTrans" presStyleCnt="0"/>
      <dgm:spPr/>
    </dgm:pt>
    <dgm:pt modelId="{21721FEC-3336-4D26-B28C-63525273F61A}" type="pres">
      <dgm:prSet presAssocID="{D046B4F3-C6CC-4E2A-B1AC-2D20E4EE6170}" presName="compNode" presStyleCnt="0"/>
      <dgm:spPr/>
    </dgm:pt>
    <dgm:pt modelId="{FCD04DD3-5219-4A34-9B19-973CC795460A}" type="pres">
      <dgm:prSet presAssocID="{D046B4F3-C6CC-4E2A-B1AC-2D20E4EE6170}" presName="bgRect" presStyleLbl="bgShp" presStyleIdx="3" presStyleCnt="6"/>
      <dgm:spPr/>
    </dgm:pt>
    <dgm:pt modelId="{E13CBC2A-E86E-4BB4-A41D-635158068ED0}" type="pres">
      <dgm:prSet presAssocID="{D046B4F3-C6CC-4E2A-B1AC-2D20E4EE6170}"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Windmill"/>
        </a:ext>
      </dgm:extLst>
    </dgm:pt>
    <dgm:pt modelId="{C1721E28-061C-47F2-8EAB-61D1507E67D8}" type="pres">
      <dgm:prSet presAssocID="{D046B4F3-C6CC-4E2A-B1AC-2D20E4EE6170}" presName="spaceRect" presStyleCnt="0"/>
      <dgm:spPr/>
    </dgm:pt>
    <dgm:pt modelId="{8815388C-48A0-4B47-848F-ED30DD0143E6}" type="pres">
      <dgm:prSet presAssocID="{D046B4F3-C6CC-4E2A-B1AC-2D20E4EE6170}" presName="parTx" presStyleLbl="revTx" presStyleIdx="3" presStyleCnt="6">
        <dgm:presLayoutVars>
          <dgm:chMax val="0"/>
          <dgm:chPref val="0"/>
        </dgm:presLayoutVars>
      </dgm:prSet>
      <dgm:spPr/>
    </dgm:pt>
    <dgm:pt modelId="{4F9AC7FD-0CDB-418C-93ED-EA8ED5A3657D}" type="pres">
      <dgm:prSet presAssocID="{743E6A72-87EE-441C-A565-E9E2F11FD888}" presName="sibTrans" presStyleCnt="0"/>
      <dgm:spPr/>
    </dgm:pt>
    <dgm:pt modelId="{F76F87E2-D886-4D1B-9E93-5D12664ABA8D}" type="pres">
      <dgm:prSet presAssocID="{029ADE2D-C492-4907-9476-F32A6CFC2FF2}" presName="compNode" presStyleCnt="0"/>
      <dgm:spPr/>
    </dgm:pt>
    <dgm:pt modelId="{465D34B1-DAF3-4AA2-9D4C-073652907E7C}" type="pres">
      <dgm:prSet presAssocID="{029ADE2D-C492-4907-9476-F32A6CFC2FF2}" presName="bgRect" presStyleLbl="bgShp" presStyleIdx="4" presStyleCnt="6"/>
      <dgm:spPr/>
    </dgm:pt>
    <dgm:pt modelId="{F504AB04-ADA9-4ADD-B9C3-DEC7EA70BA59}" type="pres">
      <dgm:prSet presAssocID="{029ADE2D-C492-4907-9476-F32A6CFC2FF2}"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onfused Person"/>
        </a:ext>
      </dgm:extLst>
    </dgm:pt>
    <dgm:pt modelId="{120A3E73-185F-4F53-AA21-A782C8C77874}" type="pres">
      <dgm:prSet presAssocID="{029ADE2D-C492-4907-9476-F32A6CFC2FF2}" presName="spaceRect" presStyleCnt="0"/>
      <dgm:spPr/>
    </dgm:pt>
    <dgm:pt modelId="{18BD96A1-4033-4D0A-9DF5-A1D1C081434B}" type="pres">
      <dgm:prSet presAssocID="{029ADE2D-C492-4907-9476-F32A6CFC2FF2}" presName="parTx" presStyleLbl="revTx" presStyleIdx="4" presStyleCnt="6">
        <dgm:presLayoutVars>
          <dgm:chMax val="0"/>
          <dgm:chPref val="0"/>
        </dgm:presLayoutVars>
      </dgm:prSet>
      <dgm:spPr/>
    </dgm:pt>
    <dgm:pt modelId="{A5C4A966-B966-4D6D-BCF8-13D72E95E91F}" type="pres">
      <dgm:prSet presAssocID="{DC219B25-9D87-437A-A466-30F0BFF63D72}" presName="sibTrans" presStyleCnt="0"/>
      <dgm:spPr/>
    </dgm:pt>
    <dgm:pt modelId="{3CEE032B-9979-44C4-9811-FA691A7980EB}" type="pres">
      <dgm:prSet presAssocID="{4CAFC97B-DF76-4240-A3E9-CAFDF329F921}" presName="compNode" presStyleCnt="0"/>
      <dgm:spPr/>
    </dgm:pt>
    <dgm:pt modelId="{494AB4CB-8C80-4EBF-AEF5-6991AE0B9377}" type="pres">
      <dgm:prSet presAssocID="{4CAFC97B-DF76-4240-A3E9-CAFDF329F921}" presName="bgRect" presStyleLbl="bgShp" presStyleIdx="5" presStyleCnt="6"/>
      <dgm:spPr/>
    </dgm:pt>
    <dgm:pt modelId="{7C6D99EB-9C78-4AA3-A30D-91228C328931}" type="pres">
      <dgm:prSet presAssocID="{4CAFC97B-DF76-4240-A3E9-CAFDF329F921}"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Coins"/>
        </a:ext>
      </dgm:extLst>
    </dgm:pt>
    <dgm:pt modelId="{F9345240-DF03-4A46-B4D4-DCE41FC47035}" type="pres">
      <dgm:prSet presAssocID="{4CAFC97B-DF76-4240-A3E9-CAFDF329F921}" presName="spaceRect" presStyleCnt="0"/>
      <dgm:spPr/>
    </dgm:pt>
    <dgm:pt modelId="{963DAB5F-B493-4DB7-844E-355D4FBDC9DC}" type="pres">
      <dgm:prSet presAssocID="{4CAFC97B-DF76-4240-A3E9-CAFDF329F921}" presName="parTx" presStyleLbl="revTx" presStyleIdx="5" presStyleCnt="6">
        <dgm:presLayoutVars>
          <dgm:chMax val="0"/>
          <dgm:chPref val="0"/>
        </dgm:presLayoutVars>
      </dgm:prSet>
      <dgm:spPr/>
    </dgm:pt>
  </dgm:ptLst>
  <dgm:cxnLst>
    <dgm:cxn modelId="{D998EA32-5518-48A1-9498-B29B7C59085E}" srcId="{61786A55-D64D-457B-A404-B88ED5D9C632}" destId="{3C52F5A2-E565-40C3-B1FE-A6D0DB7DD2C3}" srcOrd="0" destOrd="0" parTransId="{024121F2-7DA0-43CA-87C6-BDFCAA729028}" sibTransId="{365058D2-4D2C-462D-AF9D-B263AF99172D}"/>
    <dgm:cxn modelId="{00AA0A33-191E-41B3-8BE0-79EEC1620D43}" type="presOf" srcId="{61786A55-D64D-457B-A404-B88ED5D9C632}" destId="{59450CC0-0C0D-4AAC-9244-7FB0C970CC49}" srcOrd="0" destOrd="0" presId="urn:microsoft.com/office/officeart/2018/2/layout/IconVerticalSolidList"/>
    <dgm:cxn modelId="{494E3B64-959B-4BEC-9B9C-8590B3AF93F5}" srcId="{61786A55-D64D-457B-A404-B88ED5D9C632}" destId="{029ADE2D-C492-4907-9476-F32A6CFC2FF2}" srcOrd="4" destOrd="0" parTransId="{B4F4778F-0838-4AF7-9269-94FE85C95C13}" sibTransId="{DC219B25-9D87-437A-A466-30F0BFF63D72}"/>
    <dgm:cxn modelId="{56CEC74F-CF7B-44A8-A6AA-062AEEFB26A5}" srcId="{61786A55-D64D-457B-A404-B88ED5D9C632}" destId="{4CAFC97B-DF76-4240-A3E9-CAFDF329F921}" srcOrd="5" destOrd="0" parTransId="{A50DFD2B-9F48-4E89-B028-ED0A7A835883}" sibTransId="{C2CC6B97-1711-4E10-8BAD-4FB0A85F6B89}"/>
    <dgm:cxn modelId="{4459EE56-4215-49D1-9FC3-DE4BBA5D1C41}" type="presOf" srcId="{D046B4F3-C6CC-4E2A-B1AC-2D20E4EE6170}" destId="{8815388C-48A0-4B47-848F-ED30DD0143E6}" srcOrd="0" destOrd="0" presId="urn:microsoft.com/office/officeart/2018/2/layout/IconVerticalSolidList"/>
    <dgm:cxn modelId="{61A9698C-3EB0-4F9A-8D6C-BD3FFB56ACE8}" srcId="{61786A55-D64D-457B-A404-B88ED5D9C632}" destId="{7302735F-F902-40CB-990E-B7B4F98C857E}" srcOrd="1" destOrd="0" parTransId="{E44B92FC-DFDC-4C2F-AADE-BE172D7E6E04}" sibTransId="{63E57C42-8CC1-4E7A-BD32-8D09FA499AF8}"/>
    <dgm:cxn modelId="{6CBCCEAD-BF23-415A-9845-A5DD9B12E101}" type="presOf" srcId="{4CAFC97B-DF76-4240-A3E9-CAFDF329F921}" destId="{963DAB5F-B493-4DB7-844E-355D4FBDC9DC}" srcOrd="0" destOrd="0" presId="urn:microsoft.com/office/officeart/2018/2/layout/IconVerticalSolidList"/>
    <dgm:cxn modelId="{F8B686B0-799D-485C-B324-35780822FB34}" type="presOf" srcId="{7302735F-F902-40CB-990E-B7B4F98C857E}" destId="{D545E619-98D3-4E6E-9EA3-86C7334C2CD3}" srcOrd="0" destOrd="0" presId="urn:microsoft.com/office/officeart/2018/2/layout/IconVerticalSolidList"/>
    <dgm:cxn modelId="{5388B0B7-D866-4BAF-A7B6-707F08504FB5}" type="presOf" srcId="{41B02F40-D284-4247-9005-C5F55110BC20}" destId="{2710AB61-677C-444E-BC40-48A4EB942AA1}" srcOrd="0" destOrd="0" presId="urn:microsoft.com/office/officeart/2018/2/layout/IconVerticalSolidList"/>
    <dgm:cxn modelId="{26F335BE-3078-4FF6-BDF6-F6A9ED404C19}" type="presOf" srcId="{029ADE2D-C492-4907-9476-F32A6CFC2FF2}" destId="{18BD96A1-4033-4D0A-9DF5-A1D1C081434B}" srcOrd="0" destOrd="0" presId="urn:microsoft.com/office/officeart/2018/2/layout/IconVerticalSolidList"/>
    <dgm:cxn modelId="{04724FE9-8CEA-41D7-BFCA-FCC30D70CEA3}" srcId="{61786A55-D64D-457B-A404-B88ED5D9C632}" destId="{D046B4F3-C6CC-4E2A-B1AC-2D20E4EE6170}" srcOrd="3" destOrd="0" parTransId="{1C97AA19-1612-4AC8-9606-80BDA3DF8AFB}" sibTransId="{743E6A72-87EE-441C-A565-E9E2F11FD888}"/>
    <dgm:cxn modelId="{C449C9EA-D934-41A5-85E3-8F77067E22ED}" srcId="{61786A55-D64D-457B-A404-B88ED5D9C632}" destId="{41B02F40-D284-4247-9005-C5F55110BC20}" srcOrd="2" destOrd="0" parTransId="{92EF4D5F-8887-4C24-A551-D188D376DDB9}" sibTransId="{E7F84DC3-CB9A-46C7-9FDF-D79035FAC827}"/>
    <dgm:cxn modelId="{ABCCDEF4-F232-4497-80E5-CDAE4ECB0A7E}" type="presOf" srcId="{3C52F5A2-E565-40C3-B1FE-A6D0DB7DD2C3}" destId="{1A53FE70-FC25-4D4C-BA5B-577ED89CDCBF}" srcOrd="0" destOrd="0" presId="urn:microsoft.com/office/officeart/2018/2/layout/IconVerticalSolidList"/>
    <dgm:cxn modelId="{EA49138E-FCF3-4BCA-ACB9-7A2A012E2768}" type="presParOf" srcId="{59450CC0-0C0D-4AAC-9244-7FB0C970CC49}" destId="{9AD9DB07-1989-4013-8856-DD83C7C942F0}" srcOrd="0" destOrd="0" presId="urn:microsoft.com/office/officeart/2018/2/layout/IconVerticalSolidList"/>
    <dgm:cxn modelId="{5D1BEF48-716E-4049-AF08-62FC6F88B9A6}" type="presParOf" srcId="{9AD9DB07-1989-4013-8856-DD83C7C942F0}" destId="{5415F5B3-2FE9-4F5E-B7E8-D960078A1462}" srcOrd="0" destOrd="0" presId="urn:microsoft.com/office/officeart/2018/2/layout/IconVerticalSolidList"/>
    <dgm:cxn modelId="{D1730443-518F-42B7-8E52-8FA42631C93B}" type="presParOf" srcId="{9AD9DB07-1989-4013-8856-DD83C7C942F0}" destId="{5EEA0283-B85A-4918-A1D0-DFDEF0DD0BDA}" srcOrd="1" destOrd="0" presId="urn:microsoft.com/office/officeart/2018/2/layout/IconVerticalSolidList"/>
    <dgm:cxn modelId="{53F46885-4810-449F-9C8C-788DC94FEAED}" type="presParOf" srcId="{9AD9DB07-1989-4013-8856-DD83C7C942F0}" destId="{AB75134D-501C-45D7-8144-C58B04833D8C}" srcOrd="2" destOrd="0" presId="urn:microsoft.com/office/officeart/2018/2/layout/IconVerticalSolidList"/>
    <dgm:cxn modelId="{08EE4B91-878C-4139-9899-F0DBBFB1EEE4}" type="presParOf" srcId="{9AD9DB07-1989-4013-8856-DD83C7C942F0}" destId="{1A53FE70-FC25-4D4C-BA5B-577ED89CDCBF}" srcOrd="3" destOrd="0" presId="urn:microsoft.com/office/officeart/2018/2/layout/IconVerticalSolidList"/>
    <dgm:cxn modelId="{28B61877-6709-4403-ACAE-6EB35A3EC700}" type="presParOf" srcId="{59450CC0-0C0D-4AAC-9244-7FB0C970CC49}" destId="{59F5B815-E53E-4889-BD89-4B6FC477D62C}" srcOrd="1" destOrd="0" presId="urn:microsoft.com/office/officeart/2018/2/layout/IconVerticalSolidList"/>
    <dgm:cxn modelId="{AAE90F5A-E96F-49E0-8781-65902CE3A1B7}" type="presParOf" srcId="{59450CC0-0C0D-4AAC-9244-7FB0C970CC49}" destId="{AD91F951-37C9-4B3E-B310-03BC48957383}" srcOrd="2" destOrd="0" presId="urn:microsoft.com/office/officeart/2018/2/layout/IconVerticalSolidList"/>
    <dgm:cxn modelId="{59393AF9-F49A-4536-87E4-69FB29186495}" type="presParOf" srcId="{AD91F951-37C9-4B3E-B310-03BC48957383}" destId="{88FD1EF1-4BFF-4E8F-9C4E-CEAB5042FB99}" srcOrd="0" destOrd="0" presId="urn:microsoft.com/office/officeart/2018/2/layout/IconVerticalSolidList"/>
    <dgm:cxn modelId="{4894097A-E40A-4EFC-B174-42331B1C536D}" type="presParOf" srcId="{AD91F951-37C9-4B3E-B310-03BC48957383}" destId="{B037012C-7DD8-45B0-ADE6-3B5B1791B964}" srcOrd="1" destOrd="0" presId="urn:microsoft.com/office/officeart/2018/2/layout/IconVerticalSolidList"/>
    <dgm:cxn modelId="{D1C8CCA3-F200-4B46-AEF7-4EF90D8E08D8}" type="presParOf" srcId="{AD91F951-37C9-4B3E-B310-03BC48957383}" destId="{1FBB77EC-95F2-47F3-8D21-6BA749B4F7F2}" srcOrd="2" destOrd="0" presId="urn:microsoft.com/office/officeart/2018/2/layout/IconVerticalSolidList"/>
    <dgm:cxn modelId="{896A2809-D7D8-46F2-BBEF-23085D352DA7}" type="presParOf" srcId="{AD91F951-37C9-4B3E-B310-03BC48957383}" destId="{D545E619-98D3-4E6E-9EA3-86C7334C2CD3}" srcOrd="3" destOrd="0" presId="urn:microsoft.com/office/officeart/2018/2/layout/IconVerticalSolidList"/>
    <dgm:cxn modelId="{570472BD-51ED-41F8-969B-0EFDF3C36488}" type="presParOf" srcId="{59450CC0-0C0D-4AAC-9244-7FB0C970CC49}" destId="{6C241BC3-742C-4DD5-B75D-BAEAE205F386}" srcOrd="3" destOrd="0" presId="urn:microsoft.com/office/officeart/2018/2/layout/IconVerticalSolidList"/>
    <dgm:cxn modelId="{EFA311D3-4F7D-4607-A3AE-ABEA64749F57}" type="presParOf" srcId="{59450CC0-0C0D-4AAC-9244-7FB0C970CC49}" destId="{42981E07-AA07-4AFE-9C41-0A78A41D58B8}" srcOrd="4" destOrd="0" presId="urn:microsoft.com/office/officeart/2018/2/layout/IconVerticalSolidList"/>
    <dgm:cxn modelId="{5CB5243B-8479-4A11-A9FE-293CD4A22E0C}" type="presParOf" srcId="{42981E07-AA07-4AFE-9C41-0A78A41D58B8}" destId="{2D83EF38-2EE4-4157-974D-8A1E9ABD8DBF}" srcOrd="0" destOrd="0" presId="urn:microsoft.com/office/officeart/2018/2/layout/IconVerticalSolidList"/>
    <dgm:cxn modelId="{46FEA786-C737-4DB6-9C14-5FEA6B7F14CC}" type="presParOf" srcId="{42981E07-AA07-4AFE-9C41-0A78A41D58B8}" destId="{7D2AE7DB-2B56-4DDF-8536-1556CAF118A7}" srcOrd="1" destOrd="0" presId="urn:microsoft.com/office/officeart/2018/2/layout/IconVerticalSolidList"/>
    <dgm:cxn modelId="{7558716B-0F43-4AD4-8922-19FF8B9283A3}" type="presParOf" srcId="{42981E07-AA07-4AFE-9C41-0A78A41D58B8}" destId="{25176B33-304C-4000-AC62-9DBF427E05B1}" srcOrd="2" destOrd="0" presId="urn:microsoft.com/office/officeart/2018/2/layout/IconVerticalSolidList"/>
    <dgm:cxn modelId="{F24B3A60-CEE9-4D1C-817A-78F985006399}" type="presParOf" srcId="{42981E07-AA07-4AFE-9C41-0A78A41D58B8}" destId="{2710AB61-677C-444E-BC40-48A4EB942AA1}" srcOrd="3" destOrd="0" presId="urn:microsoft.com/office/officeart/2018/2/layout/IconVerticalSolidList"/>
    <dgm:cxn modelId="{7F662EEE-DEA9-4814-94AF-768308C4F153}" type="presParOf" srcId="{59450CC0-0C0D-4AAC-9244-7FB0C970CC49}" destId="{56859F00-5492-40C3-9426-3DD473705209}" srcOrd="5" destOrd="0" presId="urn:microsoft.com/office/officeart/2018/2/layout/IconVerticalSolidList"/>
    <dgm:cxn modelId="{3E8CD992-4FE4-4834-8FA2-80C5931D0FD9}" type="presParOf" srcId="{59450CC0-0C0D-4AAC-9244-7FB0C970CC49}" destId="{21721FEC-3336-4D26-B28C-63525273F61A}" srcOrd="6" destOrd="0" presId="urn:microsoft.com/office/officeart/2018/2/layout/IconVerticalSolidList"/>
    <dgm:cxn modelId="{3090B867-4C0D-43AC-9FC2-96787ED03DE3}" type="presParOf" srcId="{21721FEC-3336-4D26-B28C-63525273F61A}" destId="{FCD04DD3-5219-4A34-9B19-973CC795460A}" srcOrd="0" destOrd="0" presId="urn:microsoft.com/office/officeart/2018/2/layout/IconVerticalSolidList"/>
    <dgm:cxn modelId="{34A2ABE9-E300-47ED-981A-F9403E046B16}" type="presParOf" srcId="{21721FEC-3336-4D26-B28C-63525273F61A}" destId="{E13CBC2A-E86E-4BB4-A41D-635158068ED0}" srcOrd="1" destOrd="0" presId="urn:microsoft.com/office/officeart/2018/2/layout/IconVerticalSolidList"/>
    <dgm:cxn modelId="{8BFD79A5-0B94-4460-A67E-6FDCB576E6E5}" type="presParOf" srcId="{21721FEC-3336-4D26-B28C-63525273F61A}" destId="{C1721E28-061C-47F2-8EAB-61D1507E67D8}" srcOrd="2" destOrd="0" presId="urn:microsoft.com/office/officeart/2018/2/layout/IconVerticalSolidList"/>
    <dgm:cxn modelId="{D691A41C-31E1-4CD5-B745-ADB40759A64F}" type="presParOf" srcId="{21721FEC-3336-4D26-B28C-63525273F61A}" destId="{8815388C-48A0-4B47-848F-ED30DD0143E6}" srcOrd="3" destOrd="0" presId="urn:microsoft.com/office/officeart/2018/2/layout/IconVerticalSolidList"/>
    <dgm:cxn modelId="{EB698A1F-E9C8-4456-8CCC-D73A8837C426}" type="presParOf" srcId="{59450CC0-0C0D-4AAC-9244-7FB0C970CC49}" destId="{4F9AC7FD-0CDB-418C-93ED-EA8ED5A3657D}" srcOrd="7" destOrd="0" presId="urn:microsoft.com/office/officeart/2018/2/layout/IconVerticalSolidList"/>
    <dgm:cxn modelId="{972AEE84-AB8F-4BBE-9BCA-6DFC5BDA8324}" type="presParOf" srcId="{59450CC0-0C0D-4AAC-9244-7FB0C970CC49}" destId="{F76F87E2-D886-4D1B-9E93-5D12664ABA8D}" srcOrd="8" destOrd="0" presId="urn:microsoft.com/office/officeart/2018/2/layout/IconVerticalSolidList"/>
    <dgm:cxn modelId="{7F92C1B3-E311-4748-A753-FEE5C9DD0955}" type="presParOf" srcId="{F76F87E2-D886-4D1B-9E93-5D12664ABA8D}" destId="{465D34B1-DAF3-4AA2-9D4C-073652907E7C}" srcOrd="0" destOrd="0" presId="urn:microsoft.com/office/officeart/2018/2/layout/IconVerticalSolidList"/>
    <dgm:cxn modelId="{5727B735-51E3-4E35-B4F3-12916C6A103F}" type="presParOf" srcId="{F76F87E2-D886-4D1B-9E93-5D12664ABA8D}" destId="{F504AB04-ADA9-4ADD-B9C3-DEC7EA70BA59}" srcOrd="1" destOrd="0" presId="urn:microsoft.com/office/officeart/2018/2/layout/IconVerticalSolidList"/>
    <dgm:cxn modelId="{6DFA56E9-293D-401B-9495-28076A5C3F53}" type="presParOf" srcId="{F76F87E2-D886-4D1B-9E93-5D12664ABA8D}" destId="{120A3E73-185F-4F53-AA21-A782C8C77874}" srcOrd="2" destOrd="0" presId="urn:microsoft.com/office/officeart/2018/2/layout/IconVerticalSolidList"/>
    <dgm:cxn modelId="{A8F35E36-D4BB-4783-874C-115BF5B78628}" type="presParOf" srcId="{F76F87E2-D886-4D1B-9E93-5D12664ABA8D}" destId="{18BD96A1-4033-4D0A-9DF5-A1D1C081434B}" srcOrd="3" destOrd="0" presId="urn:microsoft.com/office/officeart/2018/2/layout/IconVerticalSolidList"/>
    <dgm:cxn modelId="{B4191713-EE48-45D7-A3BA-50D90D9CC5F7}" type="presParOf" srcId="{59450CC0-0C0D-4AAC-9244-7FB0C970CC49}" destId="{A5C4A966-B966-4D6D-BCF8-13D72E95E91F}" srcOrd="9" destOrd="0" presId="urn:microsoft.com/office/officeart/2018/2/layout/IconVerticalSolidList"/>
    <dgm:cxn modelId="{05F483F9-F6A2-4466-80E2-9392964B73E1}" type="presParOf" srcId="{59450CC0-0C0D-4AAC-9244-7FB0C970CC49}" destId="{3CEE032B-9979-44C4-9811-FA691A7980EB}" srcOrd="10" destOrd="0" presId="urn:microsoft.com/office/officeart/2018/2/layout/IconVerticalSolidList"/>
    <dgm:cxn modelId="{53255BF9-304B-4D37-AC8F-906C17F1C221}" type="presParOf" srcId="{3CEE032B-9979-44C4-9811-FA691A7980EB}" destId="{494AB4CB-8C80-4EBF-AEF5-6991AE0B9377}" srcOrd="0" destOrd="0" presId="urn:microsoft.com/office/officeart/2018/2/layout/IconVerticalSolidList"/>
    <dgm:cxn modelId="{341A6D93-D9BA-4517-96EA-4714826CC177}" type="presParOf" srcId="{3CEE032B-9979-44C4-9811-FA691A7980EB}" destId="{7C6D99EB-9C78-4AA3-A30D-91228C328931}" srcOrd="1" destOrd="0" presId="urn:microsoft.com/office/officeart/2018/2/layout/IconVerticalSolidList"/>
    <dgm:cxn modelId="{45E3C150-4387-4444-9880-314D6EA8C5B2}" type="presParOf" srcId="{3CEE032B-9979-44C4-9811-FA691A7980EB}" destId="{F9345240-DF03-4A46-B4D4-DCE41FC47035}" srcOrd="2" destOrd="0" presId="urn:microsoft.com/office/officeart/2018/2/layout/IconVerticalSolidList"/>
    <dgm:cxn modelId="{6CD898CA-B84F-401C-B383-72F5FCAE509E}" type="presParOf" srcId="{3CEE032B-9979-44C4-9811-FA691A7980EB}" destId="{963DAB5F-B493-4DB7-844E-355D4FBDC9D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7273BD-EA73-4041-8FC3-6DC343C59A5B}">
      <dsp:nvSpPr>
        <dsp:cNvPr id="0" name=""/>
        <dsp:cNvSpPr/>
      </dsp:nvSpPr>
      <dsp:spPr>
        <a:xfrm>
          <a:off x="0" y="4325"/>
          <a:ext cx="6900512" cy="921248"/>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6C467A-EFE2-417C-865F-5711EC518144}">
      <dsp:nvSpPr>
        <dsp:cNvPr id="0" name=""/>
        <dsp:cNvSpPr/>
      </dsp:nvSpPr>
      <dsp:spPr>
        <a:xfrm>
          <a:off x="278677" y="211606"/>
          <a:ext cx="506686" cy="50668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5CC5214-2719-4AAE-9A18-D77B5358987F}">
      <dsp:nvSpPr>
        <dsp:cNvPr id="0" name=""/>
        <dsp:cNvSpPr/>
      </dsp:nvSpPr>
      <dsp:spPr>
        <a:xfrm>
          <a:off x="1064041" y="4325"/>
          <a:ext cx="5836470" cy="921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499" tIns="97499" rIns="97499" bIns="97499" numCol="1" spcCol="1270" anchor="ctr" anchorCtr="0">
          <a:noAutofit/>
        </a:bodyPr>
        <a:lstStyle/>
        <a:p>
          <a:pPr marL="0" lvl="0" indent="0" algn="l" defTabSz="844550">
            <a:lnSpc>
              <a:spcPct val="90000"/>
            </a:lnSpc>
            <a:spcBef>
              <a:spcPct val="0"/>
            </a:spcBef>
            <a:spcAft>
              <a:spcPct val="35000"/>
            </a:spcAft>
            <a:buNone/>
          </a:pPr>
          <a:r>
            <a:rPr lang="en-US" sz="1900" b="0" i="0" kern="1200"/>
            <a:t>absolute deviation – the absolute value of the distance from the data point to the mean</a:t>
          </a:r>
          <a:endParaRPr lang="en-US" sz="1900" kern="1200"/>
        </a:p>
      </dsp:txBody>
      <dsp:txXfrm>
        <a:off x="1064041" y="4325"/>
        <a:ext cx="5836470" cy="921248"/>
      </dsp:txXfrm>
    </dsp:sp>
    <dsp:sp modelId="{1BDA210C-44CE-46BF-B93E-5A4FBB17EFA0}">
      <dsp:nvSpPr>
        <dsp:cNvPr id="0" name=""/>
        <dsp:cNvSpPr/>
      </dsp:nvSpPr>
      <dsp:spPr>
        <a:xfrm>
          <a:off x="0" y="1155885"/>
          <a:ext cx="6900512" cy="921248"/>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77DA1D-AEFA-42CE-806C-F6A2418DC340}">
      <dsp:nvSpPr>
        <dsp:cNvPr id="0" name=""/>
        <dsp:cNvSpPr/>
      </dsp:nvSpPr>
      <dsp:spPr>
        <a:xfrm>
          <a:off x="278677" y="1363166"/>
          <a:ext cx="506686" cy="50668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EE4765D-12E4-4B2D-9348-7892DDFD013B}">
      <dsp:nvSpPr>
        <dsp:cNvPr id="0" name=""/>
        <dsp:cNvSpPr/>
      </dsp:nvSpPr>
      <dsp:spPr>
        <a:xfrm>
          <a:off x="1064041" y="1155885"/>
          <a:ext cx="5836470" cy="921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499" tIns="97499" rIns="97499" bIns="97499" numCol="1" spcCol="1270" anchor="ctr" anchorCtr="0">
          <a:noAutofit/>
        </a:bodyPr>
        <a:lstStyle/>
        <a:p>
          <a:pPr marL="0" lvl="0" indent="0" algn="l" defTabSz="844550">
            <a:lnSpc>
              <a:spcPct val="90000"/>
            </a:lnSpc>
            <a:spcBef>
              <a:spcPct val="0"/>
            </a:spcBef>
            <a:spcAft>
              <a:spcPct val="35000"/>
            </a:spcAft>
            <a:buNone/>
          </a:pPr>
          <a:r>
            <a:rPr lang="en-US" sz="1900" b="0" i="0" kern="1200"/>
            <a:t>dataset – a collection of related information </a:t>
          </a:r>
          <a:endParaRPr lang="en-US" sz="1900" kern="1200"/>
        </a:p>
      </dsp:txBody>
      <dsp:txXfrm>
        <a:off x="1064041" y="1155885"/>
        <a:ext cx="5836470" cy="921248"/>
      </dsp:txXfrm>
    </dsp:sp>
    <dsp:sp modelId="{6BD16275-DC7C-480C-A66B-92734498042E}">
      <dsp:nvSpPr>
        <dsp:cNvPr id="0" name=""/>
        <dsp:cNvSpPr/>
      </dsp:nvSpPr>
      <dsp:spPr>
        <a:xfrm>
          <a:off x="0" y="2307446"/>
          <a:ext cx="6900512" cy="921248"/>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93D107E-A21D-4A46-A316-9118039D5C1C}">
      <dsp:nvSpPr>
        <dsp:cNvPr id="0" name=""/>
        <dsp:cNvSpPr/>
      </dsp:nvSpPr>
      <dsp:spPr>
        <a:xfrm>
          <a:off x="278677" y="2514727"/>
          <a:ext cx="506686" cy="50668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BD795B5-C892-484B-A49F-3E925A640711}">
      <dsp:nvSpPr>
        <dsp:cNvPr id="0" name=""/>
        <dsp:cNvSpPr/>
      </dsp:nvSpPr>
      <dsp:spPr>
        <a:xfrm>
          <a:off x="1064041" y="2307446"/>
          <a:ext cx="5836470" cy="921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499" tIns="97499" rIns="97499" bIns="97499" numCol="1" spcCol="1270" anchor="ctr" anchorCtr="0">
          <a:noAutofit/>
        </a:bodyPr>
        <a:lstStyle/>
        <a:p>
          <a:pPr marL="0" lvl="0" indent="0" algn="l" defTabSz="844550">
            <a:lnSpc>
              <a:spcPct val="90000"/>
            </a:lnSpc>
            <a:spcBef>
              <a:spcPct val="0"/>
            </a:spcBef>
            <a:spcAft>
              <a:spcPct val="35000"/>
            </a:spcAft>
            <a:buNone/>
          </a:pPr>
          <a:r>
            <a:rPr lang="en-US" sz="1900" b="0" i="0" kern="1200"/>
            <a:t>mean – the sum of the data divided by the number of data values </a:t>
          </a:r>
          <a:endParaRPr lang="en-US" sz="1900" kern="1200"/>
        </a:p>
      </dsp:txBody>
      <dsp:txXfrm>
        <a:off x="1064041" y="2307446"/>
        <a:ext cx="5836470" cy="921248"/>
      </dsp:txXfrm>
    </dsp:sp>
    <dsp:sp modelId="{3A837C8B-B0AF-48D9-A82B-A5CFE3F63AE0}">
      <dsp:nvSpPr>
        <dsp:cNvPr id="0" name=""/>
        <dsp:cNvSpPr/>
      </dsp:nvSpPr>
      <dsp:spPr>
        <a:xfrm>
          <a:off x="0" y="3459006"/>
          <a:ext cx="6900512" cy="921248"/>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7E58A0-0968-4AA1-902F-07B3E02FCEB7}">
      <dsp:nvSpPr>
        <dsp:cNvPr id="0" name=""/>
        <dsp:cNvSpPr/>
      </dsp:nvSpPr>
      <dsp:spPr>
        <a:xfrm>
          <a:off x="278677" y="3666287"/>
          <a:ext cx="506686" cy="50668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D981B3-A9D5-4B86-8B4E-7CDD1A967A9B}">
      <dsp:nvSpPr>
        <dsp:cNvPr id="0" name=""/>
        <dsp:cNvSpPr/>
      </dsp:nvSpPr>
      <dsp:spPr>
        <a:xfrm>
          <a:off x="1064041" y="3459006"/>
          <a:ext cx="5836470" cy="921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499" tIns="97499" rIns="97499" bIns="97499" numCol="1" spcCol="1270" anchor="ctr" anchorCtr="0">
          <a:noAutofit/>
        </a:bodyPr>
        <a:lstStyle/>
        <a:p>
          <a:pPr marL="0" lvl="0" indent="0" algn="l" defTabSz="844550">
            <a:lnSpc>
              <a:spcPct val="90000"/>
            </a:lnSpc>
            <a:spcBef>
              <a:spcPct val="0"/>
            </a:spcBef>
            <a:spcAft>
              <a:spcPct val="35000"/>
            </a:spcAft>
            <a:buNone/>
          </a:pPr>
          <a:r>
            <a:rPr lang="en-US" sz="1900" b="0" i="0" kern="1200"/>
            <a:t>mean absolute deviation – the sum of the absolute deviations divided by the number of data values</a:t>
          </a:r>
          <a:endParaRPr lang="en-US" sz="1900" kern="1200"/>
        </a:p>
      </dsp:txBody>
      <dsp:txXfrm>
        <a:off x="1064041" y="3459006"/>
        <a:ext cx="5836470" cy="921248"/>
      </dsp:txXfrm>
    </dsp:sp>
    <dsp:sp modelId="{CD3E0341-5F00-4753-893D-51477A77DFA0}">
      <dsp:nvSpPr>
        <dsp:cNvPr id="0" name=""/>
        <dsp:cNvSpPr/>
      </dsp:nvSpPr>
      <dsp:spPr>
        <a:xfrm>
          <a:off x="0" y="4610567"/>
          <a:ext cx="6900512" cy="921248"/>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1FFF80D-539C-4366-9761-3A32C7B40F01}">
      <dsp:nvSpPr>
        <dsp:cNvPr id="0" name=""/>
        <dsp:cNvSpPr/>
      </dsp:nvSpPr>
      <dsp:spPr>
        <a:xfrm>
          <a:off x="278677" y="4817848"/>
          <a:ext cx="506686" cy="50668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FB1E29E-A526-4362-BED4-B45C9B921235}">
      <dsp:nvSpPr>
        <dsp:cNvPr id="0" name=""/>
        <dsp:cNvSpPr/>
      </dsp:nvSpPr>
      <dsp:spPr>
        <a:xfrm>
          <a:off x="1064041" y="4610567"/>
          <a:ext cx="5836470" cy="9212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7499" tIns="97499" rIns="97499" bIns="97499" numCol="1" spcCol="1270" anchor="ctr" anchorCtr="0">
          <a:noAutofit/>
        </a:bodyPr>
        <a:lstStyle/>
        <a:p>
          <a:pPr marL="0" lvl="0" indent="0" algn="l" defTabSz="844550">
            <a:lnSpc>
              <a:spcPct val="90000"/>
            </a:lnSpc>
            <a:spcBef>
              <a:spcPct val="0"/>
            </a:spcBef>
            <a:spcAft>
              <a:spcPct val="35000"/>
            </a:spcAft>
            <a:buNone/>
          </a:pPr>
          <a:r>
            <a:rPr lang="en-US" sz="1900" b="0" i="0" kern="1200"/>
            <a:t>outlier – a data point that is significantly different than all of the other data points </a:t>
          </a:r>
          <a:endParaRPr lang="en-US" sz="1900" kern="1200"/>
        </a:p>
      </dsp:txBody>
      <dsp:txXfrm>
        <a:off x="1064041" y="4610567"/>
        <a:ext cx="5836470" cy="92124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97473D-9326-477E-A040-C367FE425E92}">
      <dsp:nvSpPr>
        <dsp:cNvPr id="0" name=""/>
        <dsp:cNvSpPr/>
      </dsp:nvSpPr>
      <dsp:spPr>
        <a:xfrm>
          <a:off x="1903068" y="367127"/>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62CA1B-C9A1-4C18-AB15-796F2CE34B12}">
      <dsp:nvSpPr>
        <dsp:cNvPr id="0" name=""/>
        <dsp:cNvSpPr/>
      </dsp:nvSpPr>
      <dsp:spPr>
        <a:xfrm>
          <a:off x="2371068" y="835127"/>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1F89621-4B7A-43EF-8661-C5D43BFC3A8D}">
      <dsp:nvSpPr>
        <dsp:cNvPr id="0" name=""/>
        <dsp:cNvSpPr/>
      </dsp:nvSpPr>
      <dsp:spPr>
        <a:xfrm>
          <a:off x="1201068" y="324712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kern="1200"/>
            <a:t>Add all the numbers in the data set together</a:t>
          </a:r>
        </a:p>
      </dsp:txBody>
      <dsp:txXfrm>
        <a:off x="1201068" y="3247128"/>
        <a:ext cx="3600000" cy="720000"/>
      </dsp:txXfrm>
    </dsp:sp>
    <dsp:sp modelId="{9516806B-8CB5-4D3A-ABF2-BF0EB1CB8B3E}">
      <dsp:nvSpPr>
        <dsp:cNvPr id="0" name=""/>
        <dsp:cNvSpPr/>
      </dsp:nvSpPr>
      <dsp:spPr>
        <a:xfrm>
          <a:off x="6133068" y="367127"/>
          <a:ext cx="2196000" cy="2196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87345F-41C2-4ABA-B4A0-C06BB2E8A3D9}">
      <dsp:nvSpPr>
        <dsp:cNvPr id="0" name=""/>
        <dsp:cNvSpPr/>
      </dsp:nvSpPr>
      <dsp:spPr>
        <a:xfrm>
          <a:off x="6601068" y="835127"/>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9539C76-5AF1-4488-9D79-E3E745041908}">
      <dsp:nvSpPr>
        <dsp:cNvPr id="0" name=""/>
        <dsp:cNvSpPr/>
      </dsp:nvSpPr>
      <dsp:spPr>
        <a:xfrm>
          <a:off x="5431068" y="324712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77900">
            <a:lnSpc>
              <a:spcPct val="90000"/>
            </a:lnSpc>
            <a:spcBef>
              <a:spcPct val="0"/>
            </a:spcBef>
            <a:spcAft>
              <a:spcPct val="35000"/>
            </a:spcAft>
            <a:buNone/>
            <a:defRPr cap="all"/>
          </a:pPr>
          <a:r>
            <a:rPr lang="en-US" sz="2200" kern="1200"/>
            <a:t>Divide the sum by the total number of data points</a:t>
          </a:r>
        </a:p>
      </dsp:txBody>
      <dsp:txXfrm>
        <a:off x="5431068" y="3247128"/>
        <a:ext cx="3600000"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BA93A5-86CB-4D8F-8CD2-32B00ECE2D5F}">
      <dsp:nvSpPr>
        <dsp:cNvPr id="0" name=""/>
        <dsp:cNvSpPr/>
      </dsp:nvSpPr>
      <dsp:spPr>
        <a:xfrm>
          <a:off x="1903068" y="367127"/>
          <a:ext cx="2196000" cy="21960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FEFE1DA-D103-4081-A686-55E8EEFA4CB7}">
      <dsp:nvSpPr>
        <dsp:cNvPr id="0" name=""/>
        <dsp:cNvSpPr/>
      </dsp:nvSpPr>
      <dsp:spPr>
        <a:xfrm>
          <a:off x="2371068" y="835127"/>
          <a:ext cx="1260000" cy="12600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1DB06F-7B60-4ACC-8CF0-C3E988BADB39}">
      <dsp:nvSpPr>
        <dsp:cNvPr id="0" name=""/>
        <dsp:cNvSpPr/>
      </dsp:nvSpPr>
      <dsp:spPr>
        <a:xfrm>
          <a:off x="1201068" y="324712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b="0" i="0" kern="1200"/>
            <a:t>Subtract each data point from the mean</a:t>
          </a:r>
          <a:endParaRPr lang="en-US" sz="2500" kern="1200"/>
        </a:p>
      </dsp:txBody>
      <dsp:txXfrm>
        <a:off x="1201068" y="3247128"/>
        <a:ext cx="3600000" cy="720000"/>
      </dsp:txXfrm>
    </dsp:sp>
    <dsp:sp modelId="{DD84D564-C2A6-409D-8365-F3F6C3BFA160}">
      <dsp:nvSpPr>
        <dsp:cNvPr id="0" name=""/>
        <dsp:cNvSpPr/>
      </dsp:nvSpPr>
      <dsp:spPr>
        <a:xfrm>
          <a:off x="6133068" y="367127"/>
          <a:ext cx="2196000" cy="21960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937FD2-477F-4BA3-A19C-4145BEDB419E}">
      <dsp:nvSpPr>
        <dsp:cNvPr id="0" name=""/>
        <dsp:cNvSpPr/>
      </dsp:nvSpPr>
      <dsp:spPr>
        <a:xfrm>
          <a:off x="6601068" y="835127"/>
          <a:ext cx="1260000" cy="12600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29D40BC-0A09-4970-96E3-67E1E3FB21E4}">
      <dsp:nvSpPr>
        <dsp:cNvPr id="0" name=""/>
        <dsp:cNvSpPr/>
      </dsp:nvSpPr>
      <dsp:spPr>
        <a:xfrm>
          <a:off x="5431068" y="3247128"/>
          <a:ext cx="36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111250">
            <a:lnSpc>
              <a:spcPct val="90000"/>
            </a:lnSpc>
            <a:spcBef>
              <a:spcPct val="0"/>
            </a:spcBef>
            <a:spcAft>
              <a:spcPct val="35000"/>
            </a:spcAft>
            <a:buNone/>
            <a:defRPr cap="all"/>
          </a:pPr>
          <a:r>
            <a:rPr lang="en-US" sz="2500" b="0" i="0" kern="1200"/>
            <a:t>Take the absolute value of each difference</a:t>
          </a:r>
          <a:endParaRPr lang="en-US" sz="2500" kern="1200"/>
        </a:p>
      </dsp:txBody>
      <dsp:txXfrm>
        <a:off x="5431068" y="3247128"/>
        <a:ext cx="3600000" cy="7200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15F5B3-2FE9-4F5E-B7E8-D960078A1462}">
      <dsp:nvSpPr>
        <dsp:cNvPr id="0" name=""/>
        <dsp:cNvSpPr/>
      </dsp:nvSpPr>
      <dsp:spPr>
        <a:xfrm>
          <a:off x="0" y="1727"/>
          <a:ext cx="6651253" cy="73590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EA0283-B85A-4918-A1D0-DFDEF0DD0BDA}">
      <dsp:nvSpPr>
        <dsp:cNvPr id="0" name=""/>
        <dsp:cNvSpPr/>
      </dsp:nvSpPr>
      <dsp:spPr>
        <a:xfrm>
          <a:off x="222611" y="167305"/>
          <a:ext cx="404747" cy="40474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53FE70-FC25-4D4C-BA5B-577ED89CDCBF}">
      <dsp:nvSpPr>
        <dsp:cNvPr id="0" name=""/>
        <dsp:cNvSpPr/>
      </dsp:nvSpPr>
      <dsp:spPr>
        <a:xfrm>
          <a:off x="849970" y="1727"/>
          <a:ext cx="5801282" cy="735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883" tIns="77883" rIns="77883" bIns="77883" numCol="1" spcCol="1270" anchor="ctr" anchorCtr="0">
          <a:noAutofit/>
        </a:bodyPr>
        <a:lstStyle/>
        <a:p>
          <a:pPr marL="0" lvl="0" indent="0" algn="l" defTabSz="666750">
            <a:lnSpc>
              <a:spcPct val="90000"/>
            </a:lnSpc>
            <a:spcBef>
              <a:spcPct val="0"/>
            </a:spcBef>
            <a:spcAft>
              <a:spcPct val="35000"/>
            </a:spcAft>
            <a:buNone/>
          </a:pPr>
          <a:r>
            <a:rPr lang="en-US" sz="1500" b="0" i="0" kern="1200"/>
            <a:t>Mean Absolute Deviation (MAD) measures the variability of a dataset.</a:t>
          </a:r>
          <a:endParaRPr lang="en-US" sz="1500" kern="1200"/>
        </a:p>
      </dsp:txBody>
      <dsp:txXfrm>
        <a:off x="849970" y="1727"/>
        <a:ext cx="5801282" cy="735904"/>
      </dsp:txXfrm>
    </dsp:sp>
    <dsp:sp modelId="{88FD1EF1-4BFF-4E8F-9C4E-CEAB5042FB99}">
      <dsp:nvSpPr>
        <dsp:cNvPr id="0" name=""/>
        <dsp:cNvSpPr/>
      </dsp:nvSpPr>
      <dsp:spPr>
        <a:xfrm>
          <a:off x="0" y="921608"/>
          <a:ext cx="6651253" cy="73590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037012C-7DD8-45B0-ADE6-3B5B1791B964}">
      <dsp:nvSpPr>
        <dsp:cNvPr id="0" name=""/>
        <dsp:cNvSpPr/>
      </dsp:nvSpPr>
      <dsp:spPr>
        <a:xfrm>
          <a:off x="222611" y="1087186"/>
          <a:ext cx="404747" cy="40474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545E619-98D3-4E6E-9EA3-86C7334C2CD3}">
      <dsp:nvSpPr>
        <dsp:cNvPr id="0" name=""/>
        <dsp:cNvSpPr/>
      </dsp:nvSpPr>
      <dsp:spPr>
        <a:xfrm>
          <a:off x="849970" y="921608"/>
          <a:ext cx="5801282" cy="735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883" tIns="77883" rIns="77883" bIns="77883" numCol="1" spcCol="1270" anchor="ctr" anchorCtr="0">
          <a:noAutofit/>
        </a:bodyPr>
        <a:lstStyle/>
        <a:p>
          <a:pPr marL="0" lvl="0" indent="0" algn="l" defTabSz="666750">
            <a:lnSpc>
              <a:spcPct val="90000"/>
            </a:lnSpc>
            <a:spcBef>
              <a:spcPct val="0"/>
            </a:spcBef>
            <a:spcAft>
              <a:spcPct val="35000"/>
            </a:spcAft>
            <a:buNone/>
          </a:pPr>
          <a:r>
            <a:rPr lang="en-US" sz="1500" b="0" i="0" kern="1200"/>
            <a:t>MAD tells us how spread out the data is from the mean.</a:t>
          </a:r>
          <a:endParaRPr lang="en-US" sz="1500" kern="1200"/>
        </a:p>
      </dsp:txBody>
      <dsp:txXfrm>
        <a:off x="849970" y="921608"/>
        <a:ext cx="5801282" cy="735904"/>
      </dsp:txXfrm>
    </dsp:sp>
    <dsp:sp modelId="{2D83EF38-2EE4-4157-974D-8A1E9ABD8DBF}">
      <dsp:nvSpPr>
        <dsp:cNvPr id="0" name=""/>
        <dsp:cNvSpPr/>
      </dsp:nvSpPr>
      <dsp:spPr>
        <a:xfrm>
          <a:off x="0" y="1841489"/>
          <a:ext cx="6651253" cy="73590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D2AE7DB-2B56-4DDF-8536-1556CAF118A7}">
      <dsp:nvSpPr>
        <dsp:cNvPr id="0" name=""/>
        <dsp:cNvSpPr/>
      </dsp:nvSpPr>
      <dsp:spPr>
        <a:xfrm>
          <a:off x="222611" y="2007067"/>
          <a:ext cx="404747" cy="40474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710AB61-677C-444E-BC40-48A4EB942AA1}">
      <dsp:nvSpPr>
        <dsp:cNvPr id="0" name=""/>
        <dsp:cNvSpPr/>
      </dsp:nvSpPr>
      <dsp:spPr>
        <a:xfrm>
          <a:off x="849970" y="1841489"/>
          <a:ext cx="5801282" cy="735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883" tIns="77883" rIns="77883" bIns="77883" numCol="1" spcCol="1270" anchor="ctr" anchorCtr="0">
          <a:noAutofit/>
        </a:bodyPr>
        <a:lstStyle/>
        <a:p>
          <a:pPr marL="0" lvl="0" indent="0" algn="l" defTabSz="666750">
            <a:lnSpc>
              <a:spcPct val="90000"/>
            </a:lnSpc>
            <a:spcBef>
              <a:spcPct val="0"/>
            </a:spcBef>
            <a:spcAft>
              <a:spcPct val="35000"/>
            </a:spcAft>
            <a:buNone/>
          </a:pPr>
          <a:r>
            <a:rPr lang="en-US" sz="1500" b="0" i="0" kern="1200"/>
            <a:t>A lower MAD indicates that the data is more closely clustered around the mean, while a higher MAD indicates that the data is more spread out.</a:t>
          </a:r>
          <a:endParaRPr lang="en-US" sz="1500" kern="1200"/>
        </a:p>
      </dsp:txBody>
      <dsp:txXfrm>
        <a:off x="849970" y="1841489"/>
        <a:ext cx="5801282" cy="735904"/>
      </dsp:txXfrm>
    </dsp:sp>
    <dsp:sp modelId="{FCD04DD3-5219-4A34-9B19-973CC795460A}">
      <dsp:nvSpPr>
        <dsp:cNvPr id="0" name=""/>
        <dsp:cNvSpPr/>
      </dsp:nvSpPr>
      <dsp:spPr>
        <a:xfrm>
          <a:off x="0" y="2761370"/>
          <a:ext cx="6651253" cy="73590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13CBC2A-E86E-4BB4-A41D-635158068ED0}">
      <dsp:nvSpPr>
        <dsp:cNvPr id="0" name=""/>
        <dsp:cNvSpPr/>
      </dsp:nvSpPr>
      <dsp:spPr>
        <a:xfrm>
          <a:off x="222611" y="2926948"/>
          <a:ext cx="404747" cy="40474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815388C-48A0-4B47-848F-ED30DD0143E6}">
      <dsp:nvSpPr>
        <dsp:cNvPr id="0" name=""/>
        <dsp:cNvSpPr/>
      </dsp:nvSpPr>
      <dsp:spPr>
        <a:xfrm>
          <a:off x="849970" y="2761370"/>
          <a:ext cx="5801282" cy="735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883" tIns="77883" rIns="77883" bIns="77883" numCol="1" spcCol="1270" anchor="ctr" anchorCtr="0">
          <a:noAutofit/>
        </a:bodyPr>
        <a:lstStyle/>
        <a:p>
          <a:pPr marL="0" lvl="0" indent="0" algn="l" defTabSz="666750">
            <a:lnSpc>
              <a:spcPct val="90000"/>
            </a:lnSpc>
            <a:spcBef>
              <a:spcPct val="0"/>
            </a:spcBef>
            <a:spcAft>
              <a:spcPct val="35000"/>
            </a:spcAft>
            <a:buNone/>
          </a:pPr>
          <a:r>
            <a:rPr lang="en-US" sz="1500" b="0" i="0" kern="1200"/>
            <a:t>MAD is widely used in finance, economics, and engineering.</a:t>
          </a:r>
          <a:endParaRPr lang="en-US" sz="1500" kern="1200"/>
        </a:p>
      </dsp:txBody>
      <dsp:txXfrm>
        <a:off x="849970" y="2761370"/>
        <a:ext cx="5801282" cy="735904"/>
      </dsp:txXfrm>
    </dsp:sp>
    <dsp:sp modelId="{465D34B1-DAF3-4AA2-9D4C-073652907E7C}">
      <dsp:nvSpPr>
        <dsp:cNvPr id="0" name=""/>
        <dsp:cNvSpPr/>
      </dsp:nvSpPr>
      <dsp:spPr>
        <a:xfrm>
          <a:off x="0" y="3681251"/>
          <a:ext cx="6651253" cy="735904"/>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04AB04-ADA9-4ADD-B9C3-DEC7EA70BA59}">
      <dsp:nvSpPr>
        <dsp:cNvPr id="0" name=""/>
        <dsp:cNvSpPr/>
      </dsp:nvSpPr>
      <dsp:spPr>
        <a:xfrm>
          <a:off x="222611" y="3846829"/>
          <a:ext cx="404747" cy="404747"/>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8BD96A1-4033-4D0A-9DF5-A1D1C081434B}">
      <dsp:nvSpPr>
        <dsp:cNvPr id="0" name=""/>
        <dsp:cNvSpPr/>
      </dsp:nvSpPr>
      <dsp:spPr>
        <a:xfrm>
          <a:off x="849970" y="3681251"/>
          <a:ext cx="5801282" cy="735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883" tIns="77883" rIns="77883" bIns="77883" numCol="1" spcCol="1270" anchor="ctr" anchorCtr="0">
          <a:noAutofit/>
        </a:bodyPr>
        <a:lstStyle/>
        <a:p>
          <a:pPr marL="0" lvl="0" indent="0" algn="l" defTabSz="666750">
            <a:lnSpc>
              <a:spcPct val="90000"/>
            </a:lnSpc>
            <a:spcBef>
              <a:spcPct val="0"/>
            </a:spcBef>
            <a:spcAft>
              <a:spcPct val="35000"/>
            </a:spcAft>
            <a:buNone/>
          </a:pPr>
          <a:r>
            <a:rPr lang="en-US" sz="1500" b="0" i="0" kern="1200"/>
            <a:t>Engineers use MAD to measure the quality of their products.</a:t>
          </a:r>
          <a:endParaRPr lang="en-US" sz="1500" kern="1200"/>
        </a:p>
      </dsp:txBody>
      <dsp:txXfrm>
        <a:off x="849970" y="3681251"/>
        <a:ext cx="5801282" cy="735904"/>
      </dsp:txXfrm>
    </dsp:sp>
    <dsp:sp modelId="{494AB4CB-8C80-4EBF-AEF5-6991AE0B9377}">
      <dsp:nvSpPr>
        <dsp:cNvPr id="0" name=""/>
        <dsp:cNvSpPr/>
      </dsp:nvSpPr>
      <dsp:spPr>
        <a:xfrm>
          <a:off x="0" y="4601132"/>
          <a:ext cx="6651253" cy="73590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C6D99EB-9C78-4AA3-A30D-91228C328931}">
      <dsp:nvSpPr>
        <dsp:cNvPr id="0" name=""/>
        <dsp:cNvSpPr/>
      </dsp:nvSpPr>
      <dsp:spPr>
        <a:xfrm>
          <a:off x="222611" y="4766710"/>
          <a:ext cx="404747" cy="404747"/>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63DAB5F-B493-4DB7-844E-355D4FBDC9DC}">
      <dsp:nvSpPr>
        <dsp:cNvPr id="0" name=""/>
        <dsp:cNvSpPr/>
      </dsp:nvSpPr>
      <dsp:spPr>
        <a:xfrm>
          <a:off x="849970" y="4601132"/>
          <a:ext cx="5801282" cy="7359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7883" tIns="77883" rIns="77883" bIns="77883" numCol="1" spcCol="1270" anchor="ctr" anchorCtr="0">
          <a:noAutofit/>
        </a:bodyPr>
        <a:lstStyle/>
        <a:p>
          <a:pPr marL="0" lvl="0" indent="0" algn="l" defTabSz="666750">
            <a:lnSpc>
              <a:spcPct val="90000"/>
            </a:lnSpc>
            <a:spcBef>
              <a:spcPct val="0"/>
            </a:spcBef>
            <a:spcAft>
              <a:spcPct val="35000"/>
            </a:spcAft>
            <a:buNone/>
          </a:pPr>
          <a:r>
            <a:rPr lang="en-US" sz="1500" b="0" i="0" kern="1200"/>
            <a:t>In economics, MAD is used to measure the deviation of economic indicators.</a:t>
          </a:r>
          <a:endParaRPr lang="en-US" sz="1500" kern="1200"/>
        </a:p>
      </dsp:txBody>
      <dsp:txXfrm>
        <a:off x="849970" y="4601132"/>
        <a:ext cx="5801282" cy="73590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75AB04-501A-467C-B59D-6EC0615E7CFF}" type="datetimeFigureOut">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6AD8E8-C7CB-4BCA-83E4-EAD64429143C}" type="slidenum">
              <a:t>‹#›</a:t>
            </a:fld>
            <a:endParaRPr lang="en-US"/>
          </a:p>
        </p:txBody>
      </p:sp>
    </p:spTree>
    <p:extLst>
      <p:ext uri="{BB962C8B-B14F-4D97-AF65-F5344CB8AC3E}">
        <p14:creationId xmlns:p14="http://schemas.microsoft.com/office/powerpoint/2010/main" val="396616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Mean Absolute Deviation (MAD) is the average distance between each data point and the mean of the data set. It tells us how spread out the data is from the average. It is calculated by subtracting each data point from the mean of the data set, taking the absolute value of each difference, adding them together and dividing the total by the number of data points.</a:t>
            </a:r>
          </a:p>
        </p:txBody>
      </p:sp>
      <p:sp>
        <p:nvSpPr>
          <p:cNvPr id="4" name="Slide Number Placeholder 3"/>
          <p:cNvSpPr>
            <a:spLocks noGrp="1"/>
          </p:cNvSpPr>
          <p:nvPr>
            <p:ph type="sldNum" sz="quarter" idx="5"/>
          </p:nvPr>
        </p:nvSpPr>
        <p:spPr/>
        <p:txBody>
          <a:bodyPr/>
          <a:lstStyle/>
          <a:p>
            <a:fld id="{07B6FBC3-EE3B-4440-B246-B59405EB39EF}" type="slidenum">
              <a:t>1</a:t>
            </a:fld>
            <a:endParaRPr lang="en-US"/>
          </a:p>
        </p:txBody>
      </p:sp>
    </p:spTree>
    <p:extLst>
      <p:ext uri="{BB962C8B-B14F-4D97-AF65-F5344CB8AC3E}">
        <p14:creationId xmlns:p14="http://schemas.microsoft.com/office/powerpoint/2010/main" val="9711147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6FBC3-EE3B-4440-B246-B59405EB39EF}" type="slidenum">
              <a:t>3</a:t>
            </a:fld>
            <a:endParaRPr lang="en-US"/>
          </a:p>
        </p:txBody>
      </p:sp>
    </p:spTree>
    <p:extLst>
      <p:ext uri="{BB962C8B-B14F-4D97-AF65-F5344CB8AC3E}">
        <p14:creationId xmlns:p14="http://schemas.microsoft.com/office/powerpoint/2010/main" val="418764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6FBC3-EE3B-4440-B246-B59405EB39EF}" type="slidenum">
              <a:t>4</a:t>
            </a:fld>
            <a:endParaRPr lang="en-US"/>
          </a:p>
        </p:txBody>
      </p:sp>
    </p:spTree>
    <p:extLst>
      <p:ext uri="{BB962C8B-B14F-4D97-AF65-F5344CB8AC3E}">
        <p14:creationId xmlns:p14="http://schemas.microsoft.com/office/powerpoint/2010/main" val="2088965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To find the average absolute deviation, add up all the absolute deviations and divide the total by the number of data points.</a:t>
            </a:r>
          </a:p>
        </p:txBody>
      </p:sp>
      <p:sp>
        <p:nvSpPr>
          <p:cNvPr id="4" name="Slide Number Placeholder 3"/>
          <p:cNvSpPr>
            <a:spLocks noGrp="1"/>
          </p:cNvSpPr>
          <p:nvPr>
            <p:ph type="sldNum" sz="quarter" idx="5"/>
          </p:nvPr>
        </p:nvSpPr>
        <p:spPr/>
        <p:txBody>
          <a:bodyPr/>
          <a:lstStyle/>
          <a:p>
            <a:fld id="{07B6FBC3-EE3B-4440-B246-B59405EB39EF}" type="slidenum">
              <a:t>5</a:t>
            </a:fld>
            <a:endParaRPr lang="en-US"/>
          </a:p>
        </p:txBody>
      </p:sp>
    </p:spTree>
    <p:extLst>
      <p:ext uri="{BB962C8B-B14F-4D97-AF65-F5344CB8AC3E}">
        <p14:creationId xmlns:p14="http://schemas.microsoft.com/office/powerpoint/2010/main" val="4175638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Interpreting the MAD tells us how spread out the data is from the mean. A lower MAD indicates that the data is more closely clustered around the mean, while a higher MAD indicates that the data is more spread out.</a:t>
            </a:r>
          </a:p>
        </p:txBody>
      </p:sp>
      <p:sp>
        <p:nvSpPr>
          <p:cNvPr id="4" name="Slide Number Placeholder 3"/>
          <p:cNvSpPr>
            <a:spLocks noGrp="1"/>
          </p:cNvSpPr>
          <p:nvPr>
            <p:ph type="sldNum" sz="quarter" idx="5"/>
          </p:nvPr>
        </p:nvSpPr>
        <p:spPr/>
        <p:txBody>
          <a:bodyPr/>
          <a:lstStyle/>
          <a:p>
            <a:fld id="{07B6FBC3-EE3B-4440-B246-B59405EB39EF}" type="slidenum">
              <a:t>6</a:t>
            </a:fld>
            <a:endParaRPr lang="en-US"/>
          </a:p>
        </p:txBody>
      </p:sp>
    </p:spTree>
    <p:extLst>
      <p:ext uri="{BB962C8B-B14F-4D97-AF65-F5344CB8AC3E}">
        <p14:creationId xmlns:p14="http://schemas.microsoft.com/office/powerpoint/2010/main" val="36035152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6AD8E8-C7CB-4BCA-83E4-EAD64429143C}" type="slidenum">
              <a:t>7</a:t>
            </a:fld>
            <a:endParaRPr lang="en-US"/>
          </a:p>
        </p:txBody>
      </p:sp>
    </p:spTree>
    <p:extLst>
      <p:ext uri="{BB962C8B-B14F-4D97-AF65-F5344CB8AC3E}">
        <p14:creationId xmlns:p14="http://schemas.microsoft.com/office/powerpoint/2010/main" val="32317146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B6FBC3-EE3B-4440-B246-B59405EB39EF}" type="slidenum">
              <a:t>8</a:t>
            </a:fld>
            <a:endParaRPr lang="en-US"/>
          </a:p>
        </p:txBody>
      </p:sp>
    </p:spTree>
    <p:extLst>
      <p:ext uri="{BB962C8B-B14F-4D97-AF65-F5344CB8AC3E}">
        <p14:creationId xmlns:p14="http://schemas.microsoft.com/office/powerpoint/2010/main" val="10182008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6AD8E8-C7CB-4BCA-83E4-EAD64429143C}" type="slidenum">
              <a:rPr lang="en-US" smtClean="0"/>
              <a:t>10</a:t>
            </a:fld>
            <a:endParaRPr lang="en-US"/>
          </a:p>
        </p:txBody>
      </p:sp>
    </p:spTree>
    <p:extLst>
      <p:ext uri="{BB962C8B-B14F-4D97-AF65-F5344CB8AC3E}">
        <p14:creationId xmlns:p14="http://schemas.microsoft.com/office/powerpoint/2010/main" val="23043578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summarizes the key points of the presentation on Mean Absolute Deviation.</a:t>
            </a:r>
          </a:p>
        </p:txBody>
      </p:sp>
      <p:sp>
        <p:nvSpPr>
          <p:cNvPr id="4" name="Slide Number Placeholder 3"/>
          <p:cNvSpPr>
            <a:spLocks noGrp="1"/>
          </p:cNvSpPr>
          <p:nvPr>
            <p:ph type="sldNum" sz="quarter" idx="5"/>
          </p:nvPr>
        </p:nvSpPr>
        <p:spPr/>
        <p:txBody>
          <a:bodyPr/>
          <a:lstStyle/>
          <a:p>
            <a:fld id="{DE6AD8E8-C7CB-4BCA-83E4-EAD64429143C}" type="slidenum">
              <a:t>16</a:t>
            </a:fld>
            <a:endParaRPr lang="en-US"/>
          </a:p>
        </p:txBody>
      </p:sp>
    </p:spTree>
    <p:extLst>
      <p:ext uri="{BB962C8B-B14F-4D97-AF65-F5344CB8AC3E}">
        <p14:creationId xmlns:p14="http://schemas.microsoft.com/office/powerpoint/2010/main" val="169538826"/>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emf"/><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41.png"/><Relationship Id="rId4" Type="http://schemas.openxmlformats.org/officeDocument/2006/relationships/image" Target="../media/image35.png"/><Relationship Id="rId9" Type="http://schemas.openxmlformats.org/officeDocument/2006/relationships/image" Target="../media/image40.pn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image" Target="../media/image42.png"/><Relationship Id="rId1" Type="http://schemas.openxmlformats.org/officeDocument/2006/relationships/slideMaster" Target="../slideMasters/slideMaster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4.emf"/><Relationship Id="rId4" Type="http://schemas.openxmlformats.org/officeDocument/2006/relationships/image" Target="../media/image1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4.emf"/><Relationship Id="rId2" Type="http://schemas.openxmlformats.org/officeDocument/2006/relationships/image" Target="../media/image15.png"/><Relationship Id="rId1" Type="http://schemas.openxmlformats.org/officeDocument/2006/relationships/slideMaster" Target="../slideMasters/slideMaster1.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B419B49-3EA7-E991-C6D2-EA150F9ECAAF}"/>
              </a:ext>
            </a:extLst>
          </p:cNvPr>
          <p:cNvSpPr/>
          <p:nvPr/>
        </p:nvSpPr>
        <p:spPr>
          <a:xfrm>
            <a:off x="0" y="-1"/>
            <a:ext cx="12192000" cy="6858000"/>
          </a:xfrm>
          <a:prstGeom prst="rect">
            <a:avLst/>
          </a:prstGeom>
          <a:solidFill>
            <a:srgbClr val="BBEBE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65" name="Picture 64" descr="A person wearing headphones and writing on paper&#10;&#10;Description automatically generated">
            <a:extLst>
              <a:ext uri="{FF2B5EF4-FFF2-40B4-BE49-F238E27FC236}">
                <a16:creationId xmlns:a16="http://schemas.microsoft.com/office/drawing/2014/main" id="{7F6D90CE-B15E-6C73-9E3F-C6435A62B5C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25881" y="1777915"/>
            <a:ext cx="5013087" cy="5013087"/>
          </a:xfrm>
          <a:prstGeom prst="rect">
            <a:avLst/>
          </a:prstGeom>
        </p:spPr>
      </p:pic>
      <p:pic>
        <p:nvPicPr>
          <p:cNvPr id="26" name="Picture 25" descr="A blue diamond shaped object on a black background&#10;&#10;Description automatically generated">
            <a:extLst>
              <a:ext uri="{FF2B5EF4-FFF2-40B4-BE49-F238E27FC236}">
                <a16:creationId xmlns:a16="http://schemas.microsoft.com/office/drawing/2014/main" id="{14A77F50-24C7-1428-AD65-69671AEE4A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977043" y="1223086"/>
            <a:ext cx="707529" cy="707529"/>
          </a:xfrm>
          <a:prstGeom prst="rect">
            <a:avLst/>
          </a:prstGeom>
        </p:spPr>
      </p:pic>
      <p:pic>
        <p:nvPicPr>
          <p:cNvPr id="27" name="Picture 26" descr="A blue diamond shaped object on a black background&#10;&#10;Description automatically generated">
            <a:extLst>
              <a:ext uri="{FF2B5EF4-FFF2-40B4-BE49-F238E27FC236}">
                <a16:creationId xmlns:a16="http://schemas.microsoft.com/office/drawing/2014/main" id="{60980F19-DF67-26E1-9FE8-F73810987E3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09175" y="-58440"/>
            <a:ext cx="1104489" cy="1104489"/>
          </a:xfrm>
          <a:prstGeom prst="rect">
            <a:avLst/>
          </a:prstGeom>
        </p:spPr>
      </p:pic>
      <p:pic>
        <p:nvPicPr>
          <p:cNvPr id="28" name="Picture 27" descr="A blue diamond shaped object on a black background&#10;&#10;Description automatically generated">
            <a:extLst>
              <a:ext uri="{FF2B5EF4-FFF2-40B4-BE49-F238E27FC236}">
                <a16:creationId xmlns:a16="http://schemas.microsoft.com/office/drawing/2014/main" id="{4A1F1399-E977-14F0-88FC-E75FAE2C95E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45621" y="-401687"/>
            <a:ext cx="1390448" cy="1390448"/>
          </a:xfrm>
          <a:prstGeom prst="rect">
            <a:avLst/>
          </a:prstGeom>
        </p:spPr>
      </p:pic>
      <p:pic>
        <p:nvPicPr>
          <p:cNvPr id="29" name="Picture 28" descr="A blue diamond shaped object on a black background&#10;&#10;Description automatically generated">
            <a:extLst>
              <a:ext uri="{FF2B5EF4-FFF2-40B4-BE49-F238E27FC236}">
                <a16:creationId xmlns:a16="http://schemas.microsoft.com/office/drawing/2014/main" id="{23082DA4-1330-5D37-5871-F9BA28D14B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489050" y="-179286"/>
            <a:ext cx="2015975" cy="2015975"/>
          </a:xfrm>
          <a:prstGeom prst="rect">
            <a:avLst/>
          </a:prstGeom>
        </p:spPr>
      </p:pic>
      <p:pic>
        <p:nvPicPr>
          <p:cNvPr id="30" name="Picture 29" descr="A blue diamond shaped object on a black background&#10;&#10;Description automatically generated">
            <a:extLst>
              <a:ext uri="{FF2B5EF4-FFF2-40B4-BE49-F238E27FC236}">
                <a16:creationId xmlns:a16="http://schemas.microsoft.com/office/drawing/2014/main" id="{7FA3AFB5-309D-4F60-FA42-FA8778EE48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272420" y="417751"/>
            <a:ext cx="2743200" cy="2743200"/>
          </a:xfrm>
          <a:prstGeom prst="rect">
            <a:avLst/>
          </a:prstGeom>
        </p:spPr>
      </p:pic>
      <p:pic>
        <p:nvPicPr>
          <p:cNvPr id="31" name="Picture 30" descr="A blue diamond shaped object on a black background&#10;&#10;Description automatically generated">
            <a:extLst>
              <a:ext uri="{FF2B5EF4-FFF2-40B4-BE49-F238E27FC236}">
                <a16:creationId xmlns:a16="http://schemas.microsoft.com/office/drawing/2014/main" id="{8DA73FC6-B2FA-178C-0952-3914F1D254F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116205" y="1353259"/>
            <a:ext cx="1003919" cy="1003919"/>
          </a:xfrm>
          <a:prstGeom prst="rect">
            <a:avLst/>
          </a:prstGeom>
        </p:spPr>
      </p:pic>
      <p:pic>
        <p:nvPicPr>
          <p:cNvPr id="32" name="Picture 31" descr="A blue diamond shaped object on a black background&#10;&#10;Description automatically generated">
            <a:extLst>
              <a:ext uri="{FF2B5EF4-FFF2-40B4-BE49-F238E27FC236}">
                <a16:creationId xmlns:a16="http://schemas.microsoft.com/office/drawing/2014/main" id="{759E67F9-5058-03B7-5F1A-7E4C01D1B0A4}"/>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53249" y="2641520"/>
            <a:ext cx="1574959" cy="1574959"/>
          </a:xfrm>
          <a:prstGeom prst="rect">
            <a:avLst/>
          </a:prstGeom>
        </p:spPr>
      </p:pic>
      <p:pic>
        <p:nvPicPr>
          <p:cNvPr id="33" name="Picture 32" descr="A blue diamond shaped object on a black background&#10;&#10;Description automatically generated">
            <a:extLst>
              <a:ext uri="{FF2B5EF4-FFF2-40B4-BE49-F238E27FC236}">
                <a16:creationId xmlns:a16="http://schemas.microsoft.com/office/drawing/2014/main" id="{65B335EA-EFDE-3403-C2B2-CF866FD9453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1505025" y="203200"/>
            <a:ext cx="473430" cy="473430"/>
          </a:xfrm>
          <a:prstGeom prst="rect">
            <a:avLst/>
          </a:prstGeom>
        </p:spPr>
      </p:pic>
      <p:pic>
        <p:nvPicPr>
          <p:cNvPr id="60" name="Picture 59" descr="A blue diamond shaped object on a black background&#10;&#10;Description automatically generated">
            <a:extLst>
              <a:ext uri="{FF2B5EF4-FFF2-40B4-BE49-F238E27FC236}">
                <a16:creationId xmlns:a16="http://schemas.microsoft.com/office/drawing/2014/main" id="{733D4305-288D-2213-2A52-4B7B35732B7C}"/>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757961" y="0"/>
            <a:ext cx="473430" cy="473430"/>
          </a:xfrm>
          <a:prstGeom prst="rect">
            <a:avLst/>
          </a:prstGeom>
        </p:spPr>
      </p:pic>
      <p:pic>
        <p:nvPicPr>
          <p:cNvPr id="66" name="Picture 65" descr="A blue diamond shaped object on a black background&#10;&#10;Description automatically generated">
            <a:extLst>
              <a:ext uri="{FF2B5EF4-FFF2-40B4-BE49-F238E27FC236}">
                <a16:creationId xmlns:a16="http://schemas.microsoft.com/office/drawing/2014/main" id="{95F7316F-3B24-72B9-1A74-9EA84653C29E}"/>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051429" y="2190494"/>
            <a:ext cx="473430" cy="473430"/>
          </a:xfrm>
          <a:prstGeom prst="rect">
            <a:avLst/>
          </a:prstGeom>
        </p:spPr>
      </p:pic>
      <p:pic>
        <p:nvPicPr>
          <p:cNvPr id="75" name="Picture 74">
            <a:extLst>
              <a:ext uri="{FF2B5EF4-FFF2-40B4-BE49-F238E27FC236}">
                <a16:creationId xmlns:a16="http://schemas.microsoft.com/office/drawing/2014/main" id="{433F5FC2-50C2-1EFE-DF8C-7ECDC41C4D49}"/>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13545" y="280142"/>
            <a:ext cx="2397090" cy="842221"/>
          </a:xfrm>
          <a:prstGeom prst="rect">
            <a:avLst/>
          </a:prstGeom>
        </p:spPr>
      </p:pic>
      <p:sp>
        <p:nvSpPr>
          <p:cNvPr id="87" name="Text Placeholder 86">
            <a:extLst>
              <a:ext uri="{FF2B5EF4-FFF2-40B4-BE49-F238E27FC236}">
                <a16:creationId xmlns:a16="http://schemas.microsoft.com/office/drawing/2014/main" id="{0E8A950E-4DAB-74FC-D1FA-24E1A777D5BA}"/>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89" name="Text Placeholder 88">
            <a:extLst>
              <a:ext uri="{FF2B5EF4-FFF2-40B4-BE49-F238E27FC236}">
                <a16:creationId xmlns:a16="http://schemas.microsoft.com/office/drawing/2014/main" id="{0DCA2AD5-0C7B-AC61-320D-F718F53AAF00}"/>
              </a:ext>
            </a:extLst>
          </p:cNvPr>
          <p:cNvSpPr>
            <a:spLocks noGrp="1"/>
          </p:cNvSpPr>
          <p:nvPr>
            <p:ph type="body" sz="quarter" idx="11"/>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605317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Content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79714"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2B1C0D65-865E-ECBF-F99A-3D69B6A7FF2E}"/>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8" name="Straight Connector 7">
            <a:extLst>
              <a:ext uri="{FF2B5EF4-FFF2-40B4-BE49-F238E27FC236}">
                <a16:creationId xmlns:a16="http://schemas.microsoft.com/office/drawing/2014/main" id="{A46F9549-69F4-6482-7835-32B285BC88D7}"/>
              </a:ext>
            </a:extLst>
          </p:cNvPr>
          <p:cNvCxnSpPr>
            <a:cxnSpLocks/>
          </p:cNvCxnSpPr>
          <p:nvPr/>
        </p:nvCxnSpPr>
        <p:spPr>
          <a:xfrm>
            <a:off x="838200" y="1006774"/>
            <a:ext cx="0" cy="729157"/>
          </a:xfrm>
          <a:prstGeom prst="line">
            <a:avLst/>
          </a:prstGeom>
          <a:ln w="76200">
            <a:solidFill>
              <a:srgbClr val="76D5D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78521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ntent Slide 2">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F8691B8-C7A1-A4AA-AEED-28824FD48E16}"/>
              </a:ext>
            </a:extLst>
          </p:cNvPr>
          <p:cNvSpPr>
            <a:spLocks noGrp="1"/>
          </p:cNvSpPr>
          <p:nvPr>
            <p:ph sz="half" idx="1"/>
          </p:nvPr>
        </p:nvSpPr>
        <p:spPr>
          <a:xfrm>
            <a:off x="838200"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a:extLst>
              <a:ext uri="{FF2B5EF4-FFF2-40B4-BE49-F238E27FC236}">
                <a16:creationId xmlns:a16="http://schemas.microsoft.com/office/drawing/2014/main" id="{B6D0A2E6-D301-DA96-E779-9314DF9CB43A}"/>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9" name="Footer Placeholder 4">
            <a:extLst>
              <a:ext uri="{FF2B5EF4-FFF2-40B4-BE49-F238E27FC236}">
                <a16:creationId xmlns:a16="http://schemas.microsoft.com/office/drawing/2014/main" id="{F832FFDC-2BFA-6DD3-5DC3-D939A3F94AB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10" name="Slide Number Placeholder 5">
            <a:extLst>
              <a:ext uri="{FF2B5EF4-FFF2-40B4-BE49-F238E27FC236}">
                <a16:creationId xmlns:a16="http://schemas.microsoft.com/office/drawing/2014/main" id="{FC123720-22E9-AFA7-EC36-56B6CA4EC49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sp>
        <p:nvSpPr>
          <p:cNvPr id="11" name="Title 1">
            <a:extLst>
              <a:ext uri="{FF2B5EF4-FFF2-40B4-BE49-F238E27FC236}">
                <a16:creationId xmlns:a16="http://schemas.microsoft.com/office/drawing/2014/main" id="{9C4093DC-4D98-9604-A9D1-0287F8095F47}"/>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cxnSp>
        <p:nvCxnSpPr>
          <p:cNvPr id="12" name="Straight Connector 11">
            <a:extLst>
              <a:ext uri="{FF2B5EF4-FFF2-40B4-BE49-F238E27FC236}">
                <a16:creationId xmlns:a16="http://schemas.microsoft.com/office/drawing/2014/main" id="{4860F4A5-6002-6A8B-8A8C-6CC8C81CC4A2}"/>
              </a:ext>
            </a:extLst>
          </p:cNvPr>
          <p:cNvCxnSpPr>
            <a:cxnSpLocks/>
          </p:cNvCxnSpPr>
          <p:nvPr/>
        </p:nvCxnSpPr>
        <p:spPr>
          <a:xfrm>
            <a:off x="838200" y="1006774"/>
            <a:ext cx="0" cy="72915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sp>
        <p:nvSpPr>
          <p:cNvPr id="13" name="Content Placeholder 2">
            <a:extLst>
              <a:ext uri="{FF2B5EF4-FFF2-40B4-BE49-F238E27FC236}">
                <a16:creationId xmlns:a16="http://schemas.microsoft.com/office/drawing/2014/main" id="{28055BEE-1136-AE1B-0C0C-2E4A86CD0453}"/>
              </a:ext>
            </a:extLst>
          </p:cNvPr>
          <p:cNvSpPr>
            <a:spLocks noGrp="1"/>
          </p:cNvSpPr>
          <p:nvPr>
            <p:ph sz="half" idx="13"/>
          </p:nvPr>
        </p:nvSpPr>
        <p:spPr>
          <a:xfrm>
            <a:off x="6172202" y="2024408"/>
            <a:ext cx="5181600" cy="4351338"/>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07317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ontent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10515600" cy="72915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729157"/>
          </a:xfrm>
          <a:prstGeom prst="line">
            <a:avLst/>
          </a:prstGeom>
          <a:ln w="76200">
            <a:solidFill>
              <a:srgbClr val="72226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7F5D1DFA-4728-82CD-9141-F7D075B32652}"/>
              </a:ext>
            </a:extLst>
          </p:cNvPr>
          <p:cNvSpPr>
            <a:spLocks noGrp="1"/>
          </p:cNvSpPr>
          <p:nvPr>
            <p:ph idx="1"/>
          </p:nvPr>
        </p:nvSpPr>
        <p:spPr>
          <a:xfrm>
            <a:off x="968828" y="2009617"/>
            <a:ext cx="10515600" cy="4013496"/>
          </a:xfrm>
          <a:prstGeom prst="rect">
            <a:avLst/>
          </a:prstGeom>
        </p:spPr>
        <p:txBody>
          <a:bodyPr/>
          <a:lstStyle>
            <a:lvl1pPr marL="228600" indent="-228600">
              <a:buFontTx/>
              <a:buBlip>
                <a:blip r:embed="rId2"/>
              </a:buBlip>
              <a:defRPr sz="2400" b="0" i="0">
                <a:latin typeface="Open Sans Light" panose="020B0306030504020204" pitchFamily="34" charset="0"/>
                <a:ea typeface="Open Sans Light" panose="020B0306030504020204" pitchFamily="34" charset="0"/>
                <a:cs typeface="Open Sans Light" panose="020B0306030504020204" pitchFamily="34" charset="0"/>
              </a:defRPr>
            </a:lvl1pPr>
            <a:lvl2pPr marL="6858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2pPr>
            <a:lvl3pPr marL="11430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3pPr>
            <a:lvl4pPr marL="16002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4pPr>
            <a:lvl5pPr marL="2057400" indent="-228600">
              <a:buFont typeface="Arial" panose="020B0604020202020204" pitchFamily="34" charset="0"/>
              <a:buChar char="•"/>
              <a:defRPr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11684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le and Conten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D2DB0E"/>
            </a:solidFill>
          </a:ln>
        </p:spPr>
        <p:style>
          <a:lnRef idx="1">
            <a:schemeClr val="accent1"/>
          </a:lnRef>
          <a:fillRef idx="0">
            <a:schemeClr val="accent1"/>
          </a:fillRef>
          <a:effectRef idx="0">
            <a:schemeClr val="accent1"/>
          </a:effectRef>
          <a:fontRef idx="minor">
            <a:schemeClr val="tx1"/>
          </a:fontRef>
        </p:style>
      </p:cxnSp>
      <p:pic>
        <p:nvPicPr>
          <p:cNvPr id="17" name="Picture 16" descr="A green diamond on a black background&#10;&#10;Description automatically generated">
            <a:extLst>
              <a:ext uri="{FF2B5EF4-FFF2-40B4-BE49-F238E27FC236}">
                <a16:creationId xmlns:a16="http://schemas.microsoft.com/office/drawing/2014/main" id="{434749F5-EA49-5BE0-00F9-4343D6BB51F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9749" y="1020670"/>
            <a:ext cx="1393015" cy="1393015"/>
          </a:xfrm>
          <a:prstGeom prst="rect">
            <a:avLst/>
          </a:prstGeom>
        </p:spPr>
      </p:pic>
      <p:pic>
        <p:nvPicPr>
          <p:cNvPr id="18" name="Picture 17" descr="A yellow diamond shaped object on a black background&#10;&#10;Description automatically generated">
            <a:extLst>
              <a:ext uri="{FF2B5EF4-FFF2-40B4-BE49-F238E27FC236}">
                <a16:creationId xmlns:a16="http://schemas.microsoft.com/office/drawing/2014/main" id="{A2D88050-7608-D92C-027A-B94EDBB420E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40056" y="1242262"/>
            <a:ext cx="650322" cy="650322"/>
          </a:xfrm>
          <a:prstGeom prst="rect">
            <a:avLst/>
          </a:prstGeom>
        </p:spPr>
      </p:pic>
      <p:pic>
        <p:nvPicPr>
          <p:cNvPr id="19" name="Picture 18" descr="A yellow diamond on a black background&#10;&#10;Description automatically generated">
            <a:extLst>
              <a:ext uri="{FF2B5EF4-FFF2-40B4-BE49-F238E27FC236}">
                <a16:creationId xmlns:a16="http://schemas.microsoft.com/office/drawing/2014/main" id="{17C523F3-5B8D-4C0A-B038-439A13761BC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508685" y="454173"/>
            <a:ext cx="853420" cy="853420"/>
          </a:xfrm>
          <a:prstGeom prst="rect">
            <a:avLst/>
          </a:prstGeom>
        </p:spPr>
      </p:pic>
      <p:pic>
        <p:nvPicPr>
          <p:cNvPr id="20" name="Picture 19" descr="A yellow diamond shaped object on a black background&#10;&#10;Description automatically generated">
            <a:extLst>
              <a:ext uri="{FF2B5EF4-FFF2-40B4-BE49-F238E27FC236}">
                <a16:creationId xmlns:a16="http://schemas.microsoft.com/office/drawing/2014/main" id="{9747047A-2B18-44E6-56AB-9E69234D5B1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98293" y="-476758"/>
            <a:ext cx="1497428" cy="1497428"/>
          </a:xfrm>
          <a:prstGeom prst="rect">
            <a:avLst/>
          </a:prstGeom>
        </p:spPr>
      </p:pic>
      <p:pic>
        <p:nvPicPr>
          <p:cNvPr id="21" name="Picture 20" descr="A green diamond on a black background&#10;&#10;Description automatically generated">
            <a:extLst>
              <a:ext uri="{FF2B5EF4-FFF2-40B4-BE49-F238E27FC236}">
                <a16:creationId xmlns:a16="http://schemas.microsoft.com/office/drawing/2014/main" id="{96B8469F-A744-C605-B62C-BA98F22966C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174507" y="953077"/>
            <a:ext cx="483843" cy="483843"/>
          </a:xfrm>
          <a:prstGeom prst="rect">
            <a:avLst/>
          </a:prstGeom>
        </p:spPr>
      </p:pic>
      <p:pic>
        <p:nvPicPr>
          <p:cNvPr id="22" name="Picture 21" descr="A yellow diamond shaped object on a black background&#10;&#10;Description automatically generated">
            <a:extLst>
              <a:ext uri="{FF2B5EF4-FFF2-40B4-BE49-F238E27FC236}">
                <a16:creationId xmlns:a16="http://schemas.microsoft.com/office/drawing/2014/main" id="{D0EFB7F5-690A-7298-1DBE-11FFFC07D18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6030" y="1433484"/>
            <a:ext cx="1239181" cy="1239181"/>
          </a:xfrm>
          <a:prstGeom prst="rect">
            <a:avLst/>
          </a:prstGeom>
        </p:spPr>
      </p:pic>
      <p:pic>
        <p:nvPicPr>
          <p:cNvPr id="25" name="Picture 24" descr="A yellow diamond on a black background&#10;&#10;Description automatically generated">
            <a:extLst>
              <a:ext uri="{FF2B5EF4-FFF2-40B4-BE49-F238E27FC236}">
                <a16:creationId xmlns:a16="http://schemas.microsoft.com/office/drawing/2014/main" id="{94E96852-EE1A-61C5-6064-40E22676BF9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47944" y="100343"/>
            <a:ext cx="1239181" cy="1239181"/>
          </a:xfrm>
          <a:prstGeom prst="rect">
            <a:avLst/>
          </a:prstGeom>
        </p:spPr>
      </p:pic>
      <p:pic>
        <p:nvPicPr>
          <p:cNvPr id="26" name="Picture 25" descr="A green diamond on a black background&#10;&#10;Description automatically generated">
            <a:extLst>
              <a:ext uri="{FF2B5EF4-FFF2-40B4-BE49-F238E27FC236}">
                <a16:creationId xmlns:a16="http://schemas.microsoft.com/office/drawing/2014/main" id="{77523723-1B14-1EA3-B17F-6E4B71CB2BB6}"/>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90055" y="2219481"/>
            <a:ext cx="281831" cy="281831"/>
          </a:xfrm>
          <a:prstGeom prst="rect">
            <a:avLst/>
          </a:prstGeom>
        </p:spPr>
      </p:pic>
      <p:pic>
        <p:nvPicPr>
          <p:cNvPr id="27" name="Picture 26" descr="A yellow diamond shaped object on a black background&#10;&#10;Description automatically generated">
            <a:extLst>
              <a:ext uri="{FF2B5EF4-FFF2-40B4-BE49-F238E27FC236}">
                <a16:creationId xmlns:a16="http://schemas.microsoft.com/office/drawing/2014/main" id="{7E1A3D80-3485-5974-FBB8-B2AF2E80D183}"/>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721" y="-797637"/>
            <a:ext cx="1595274" cy="1595274"/>
          </a:xfrm>
          <a:prstGeom prst="rect">
            <a:avLst/>
          </a:prstGeom>
        </p:spPr>
      </p:pic>
    </p:spTree>
    <p:extLst>
      <p:ext uri="{BB962C8B-B14F-4D97-AF65-F5344CB8AC3E}">
        <p14:creationId xmlns:p14="http://schemas.microsoft.com/office/powerpoint/2010/main" val="542263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2D34-54C1-0C34-990C-5B9526339FE5}"/>
              </a:ext>
            </a:extLst>
          </p:cNvPr>
          <p:cNvSpPr>
            <a:spLocks noGrp="1"/>
          </p:cNvSpPr>
          <p:nvPr>
            <p:ph type="title"/>
          </p:nvPr>
        </p:nvSpPr>
        <p:spPr>
          <a:xfrm>
            <a:off x="961029" y="1006774"/>
            <a:ext cx="4912459" cy="1422527"/>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CC54BE45-AD1D-E8AF-6E8D-5937DCBD2577}"/>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5" name="Footer Placeholder 4">
            <a:extLst>
              <a:ext uri="{FF2B5EF4-FFF2-40B4-BE49-F238E27FC236}">
                <a16:creationId xmlns:a16="http://schemas.microsoft.com/office/drawing/2014/main" id="{1A06E19A-2C26-7723-9A27-2136A9E5EE33}"/>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6" name="Slide Number Placeholder 5">
            <a:extLst>
              <a:ext uri="{FF2B5EF4-FFF2-40B4-BE49-F238E27FC236}">
                <a16:creationId xmlns:a16="http://schemas.microsoft.com/office/drawing/2014/main" id="{653F1AF5-3FCC-F44F-E0A9-433684066503}"/>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3" name="Picture 2" descr="A pink diamond on a black background&#10;&#10;Description automatically generated">
            <a:extLst>
              <a:ext uri="{FF2B5EF4-FFF2-40B4-BE49-F238E27FC236}">
                <a16:creationId xmlns:a16="http://schemas.microsoft.com/office/drawing/2014/main" id="{6A87BFC6-F60F-A729-4958-D4AD41988BE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30731" y="520700"/>
            <a:ext cx="764555" cy="764555"/>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6068C628-2D2B-8814-4AF2-CD3FBE391B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982200" y="1027577"/>
            <a:ext cx="1288474" cy="1288474"/>
          </a:xfrm>
          <a:prstGeom prst="rect">
            <a:avLst/>
          </a:prstGeom>
        </p:spPr>
      </p:pic>
      <p:pic>
        <p:nvPicPr>
          <p:cNvPr id="9" name="Picture 8" descr="A pink and black diamond&#10;&#10;Description automatically generated">
            <a:extLst>
              <a:ext uri="{FF2B5EF4-FFF2-40B4-BE49-F238E27FC236}">
                <a16:creationId xmlns:a16="http://schemas.microsoft.com/office/drawing/2014/main" id="{82DCFF9E-CD31-D3B7-FB9D-FB852C9CE61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108300" y="-458492"/>
            <a:ext cx="1435833" cy="1435833"/>
          </a:xfrm>
          <a:prstGeom prst="rect">
            <a:avLst/>
          </a:prstGeom>
        </p:spPr>
      </p:pic>
      <p:pic>
        <p:nvPicPr>
          <p:cNvPr id="10" name="Picture 9" descr="A pink diamond on a black background&#10;&#10;Description automatically generated">
            <a:extLst>
              <a:ext uri="{FF2B5EF4-FFF2-40B4-BE49-F238E27FC236}">
                <a16:creationId xmlns:a16="http://schemas.microsoft.com/office/drawing/2014/main" id="{4AE606B0-8ABD-19DE-7BA3-E045474983A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161501" y="939187"/>
            <a:ext cx="513015" cy="513015"/>
          </a:xfrm>
          <a:prstGeom prst="rect">
            <a:avLst/>
          </a:prstGeom>
        </p:spPr>
      </p:pic>
      <p:cxnSp>
        <p:nvCxnSpPr>
          <p:cNvPr id="7" name="Straight Connector 6">
            <a:extLst>
              <a:ext uri="{FF2B5EF4-FFF2-40B4-BE49-F238E27FC236}">
                <a16:creationId xmlns:a16="http://schemas.microsoft.com/office/drawing/2014/main" id="{0E3D69A0-3E59-BA62-6B83-65032F58E7DA}"/>
              </a:ext>
            </a:extLst>
          </p:cNvPr>
          <p:cNvCxnSpPr>
            <a:cxnSpLocks/>
          </p:cNvCxnSpPr>
          <p:nvPr/>
        </p:nvCxnSpPr>
        <p:spPr>
          <a:xfrm>
            <a:off x="838200" y="1006774"/>
            <a:ext cx="0" cy="1422527"/>
          </a:xfrm>
          <a:prstGeom prst="line">
            <a:avLst/>
          </a:prstGeom>
          <a:ln w="76200">
            <a:solidFill>
              <a:srgbClr val="EA067E"/>
            </a:solidFill>
          </a:ln>
        </p:spPr>
        <p:style>
          <a:lnRef idx="1">
            <a:schemeClr val="accent1"/>
          </a:lnRef>
          <a:fillRef idx="0">
            <a:schemeClr val="accent1"/>
          </a:fillRef>
          <a:effectRef idx="0">
            <a:schemeClr val="accent1"/>
          </a:effectRef>
          <a:fontRef idx="minor">
            <a:schemeClr val="tx1"/>
          </a:fontRef>
        </p:style>
      </p:cxnSp>
      <p:pic>
        <p:nvPicPr>
          <p:cNvPr id="14" name="Picture 13" descr="A pink and black diamond&#10;&#10;Description automatically generated">
            <a:extLst>
              <a:ext uri="{FF2B5EF4-FFF2-40B4-BE49-F238E27FC236}">
                <a16:creationId xmlns:a16="http://schemas.microsoft.com/office/drawing/2014/main" id="{B800305A-0BEE-9D13-57D1-DD18CC4AD00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25182" y="-676934"/>
            <a:ext cx="1435833" cy="1435833"/>
          </a:xfrm>
          <a:prstGeom prst="rect">
            <a:avLst/>
          </a:prstGeom>
        </p:spPr>
      </p:pic>
      <p:pic>
        <p:nvPicPr>
          <p:cNvPr id="15" name="Picture 14" descr="A pink and black diamond&#10;&#10;Description automatically generated">
            <a:extLst>
              <a:ext uri="{FF2B5EF4-FFF2-40B4-BE49-F238E27FC236}">
                <a16:creationId xmlns:a16="http://schemas.microsoft.com/office/drawing/2014/main" id="{A9547F25-24FE-3837-DCC1-1EDF2F1BA7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36162" y="1244044"/>
            <a:ext cx="639938" cy="639938"/>
          </a:xfrm>
          <a:prstGeom prst="rect">
            <a:avLst/>
          </a:prstGeom>
        </p:spPr>
      </p:pic>
      <p:pic>
        <p:nvPicPr>
          <p:cNvPr id="16" name="Picture 15" descr="A pink and black diamond&#10;&#10;Description automatically generated">
            <a:extLst>
              <a:ext uri="{FF2B5EF4-FFF2-40B4-BE49-F238E27FC236}">
                <a16:creationId xmlns:a16="http://schemas.microsoft.com/office/drawing/2014/main" id="{B683C9A5-06FD-D320-1718-8D2687CC603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353800" y="1423772"/>
            <a:ext cx="1222905" cy="1222905"/>
          </a:xfrm>
          <a:prstGeom prst="rect">
            <a:avLst/>
          </a:prstGeom>
        </p:spPr>
      </p:pic>
      <p:pic>
        <p:nvPicPr>
          <p:cNvPr id="29" name="Picture 28" descr="A pink diamond on a black background&#10;&#10;Description automatically generated">
            <a:extLst>
              <a:ext uri="{FF2B5EF4-FFF2-40B4-BE49-F238E27FC236}">
                <a16:creationId xmlns:a16="http://schemas.microsoft.com/office/drawing/2014/main" id="{0C3ADEDF-843A-0694-56E0-77AFC32D82DC}"/>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92145" y="171492"/>
            <a:ext cx="1149414" cy="1149414"/>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D6988B2B-2724-996D-32E6-48238561C87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087329" y="2216727"/>
            <a:ext cx="266471" cy="266471"/>
          </a:xfrm>
          <a:prstGeom prst="rect">
            <a:avLst/>
          </a:prstGeom>
        </p:spPr>
      </p:pic>
    </p:spTree>
    <p:extLst>
      <p:ext uri="{BB962C8B-B14F-4D97-AF65-F5344CB8AC3E}">
        <p14:creationId xmlns:p14="http://schemas.microsoft.com/office/powerpoint/2010/main" val="12816855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8454CF-AD43-61AD-EB9B-5BC5EA22DC5F}"/>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t>1/31/2024</a:t>
            </a:fld>
            <a:endParaRPr lang="en-US"/>
          </a:p>
        </p:txBody>
      </p:sp>
      <p:sp>
        <p:nvSpPr>
          <p:cNvPr id="3" name="Footer Placeholder 2">
            <a:extLst>
              <a:ext uri="{FF2B5EF4-FFF2-40B4-BE49-F238E27FC236}">
                <a16:creationId xmlns:a16="http://schemas.microsoft.com/office/drawing/2014/main" id="{3D5EF5EF-D546-3A20-44B7-0CF856EC4899}"/>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4" name="Slide Number Placeholder 3">
            <a:extLst>
              <a:ext uri="{FF2B5EF4-FFF2-40B4-BE49-F238E27FC236}">
                <a16:creationId xmlns:a16="http://schemas.microsoft.com/office/drawing/2014/main" id="{40D082DD-1AD7-7FEC-D9CA-ACE86EF13D36}"/>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t>‹#›</a:t>
            </a:fld>
            <a:endParaRPr lang="en-US"/>
          </a:p>
        </p:txBody>
      </p:sp>
    </p:spTree>
    <p:extLst>
      <p:ext uri="{BB962C8B-B14F-4D97-AF65-F5344CB8AC3E}">
        <p14:creationId xmlns:p14="http://schemas.microsoft.com/office/powerpoint/2010/main" val="8069284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1412E-D34D-022D-520C-DEE78EA73FB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DDAD34-632F-D56B-7DA4-BFCBE4A581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36F015A-6F90-65E7-D41B-C42954C982AC}"/>
              </a:ext>
            </a:extLst>
          </p:cNvPr>
          <p:cNvSpPr>
            <a:spLocks noGrp="1"/>
          </p:cNvSpPr>
          <p:nvPr>
            <p:ph type="dt" sz="half" idx="10"/>
          </p:nvPr>
        </p:nvSpPr>
        <p:spPr/>
        <p:txBody>
          <a:bodyPr/>
          <a:lstStyle/>
          <a:p>
            <a:fld id="{32637B58-87C1-446D-BDA9-B06F4BCF7782}" type="datetimeFigureOut">
              <a:rPr lang="en-US" smtClean="0"/>
              <a:t>1/31/2024</a:t>
            </a:fld>
            <a:endParaRPr lang="en-US"/>
          </a:p>
        </p:txBody>
      </p:sp>
      <p:sp>
        <p:nvSpPr>
          <p:cNvPr id="5" name="Footer Placeholder 4">
            <a:extLst>
              <a:ext uri="{FF2B5EF4-FFF2-40B4-BE49-F238E27FC236}">
                <a16:creationId xmlns:a16="http://schemas.microsoft.com/office/drawing/2014/main" id="{2FE27BED-6796-61DE-CC37-4CABC0CF08E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13747B-B5F5-6CB1-6BDB-1C4635BC4CA2}"/>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7121494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806CE8-BF2F-ECD1-7940-BE6E64DA868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3988A40-A5F4-8246-BB63-AF4037B9247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8B17679-F16B-0387-4D58-579084AEFBE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CB0695-2B97-CA25-CF37-A219B5E6D44C}"/>
              </a:ext>
            </a:extLst>
          </p:cNvPr>
          <p:cNvSpPr>
            <a:spLocks noGrp="1"/>
          </p:cNvSpPr>
          <p:nvPr>
            <p:ph type="dt" sz="half" idx="10"/>
          </p:nvPr>
        </p:nvSpPr>
        <p:spPr/>
        <p:txBody>
          <a:bodyPr/>
          <a:lstStyle/>
          <a:p>
            <a:fld id="{32637B58-87C1-446D-BDA9-B06F4BCF7782}" type="datetimeFigureOut">
              <a:rPr lang="en-US" smtClean="0"/>
              <a:t>1/31/2024</a:t>
            </a:fld>
            <a:endParaRPr lang="en-US"/>
          </a:p>
        </p:txBody>
      </p:sp>
      <p:sp>
        <p:nvSpPr>
          <p:cNvPr id="6" name="Footer Placeholder 5">
            <a:extLst>
              <a:ext uri="{FF2B5EF4-FFF2-40B4-BE49-F238E27FC236}">
                <a16:creationId xmlns:a16="http://schemas.microsoft.com/office/drawing/2014/main" id="{48005D54-C259-0D2B-1201-90201981054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008D92-2F4E-FBC2-D0D8-5F5201CE58B5}"/>
              </a:ext>
            </a:extLst>
          </p:cNvPr>
          <p:cNvSpPr>
            <a:spLocks noGrp="1"/>
          </p:cNvSpPr>
          <p:nvPr>
            <p:ph type="sldNum" sz="quarter" idx="12"/>
          </p:nvPr>
        </p:nvSpPr>
        <p:spPr/>
        <p:txBody>
          <a:bodyPr/>
          <a:lstStyle/>
          <a:p>
            <a:fld id="{08AB70BE-1769-45B8-85A6-0C837432C7E6}" type="slidenum">
              <a:rPr lang="en-US" smtClean="0"/>
              <a:t>‹#›</a:t>
            </a:fld>
            <a:endParaRPr lang="en-US"/>
          </a:p>
        </p:txBody>
      </p:sp>
    </p:spTree>
    <p:extLst>
      <p:ext uri="{BB962C8B-B14F-4D97-AF65-F5344CB8AC3E}">
        <p14:creationId xmlns:p14="http://schemas.microsoft.com/office/powerpoint/2010/main" val="1817569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7484" y="13083"/>
            <a:ext cx="12192000" cy="6858000"/>
          </a:xfrm>
          <a:prstGeom prst="rect">
            <a:avLst/>
          </a:prstGeom>
          <a:solidFill>
            <a:srgbClr val="7223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A purple diamond shaped object&#10;&#10;Description automatically generated">
            <a:extLst>
              <a:ext uri="{FF2B5EF4-FFF2-40B4-BE49-F238E27FC236}">
                <a16:creationId xmlns:a16="http://schemas.microsoft.com/office/drawing/2014/main" id="{9FF96AD8-7E58-3FA9-C3C8-7A97B3601B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15771" y="386075"/>
            <a:ext cx="8891870" cy="8891870"/>
          </a:xfrm>
          <a:prstGeom prst="rect">
            <a:avLst/>
          </a:prstGeom>
        </p:spPr>
      </p:pic>
      <p:pic>
        <p:nvPicPr>
          <p:cNvPr id="11" name="Picture 10" descr="A purple diamond on a black background&#10;&#10;Description automatically generated">
            <a:extLst>
              <a:ext uri="{FF2B5EF4-FFF2-40B4-BE49-F238E27FC236}">
                <a16:creationId xmlns:a16="http://schemas.microsoft.com/office/drawing/2014/main" id="{A79F8670-E56E-3923-BB8B-F3F4768B979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36107" y="672241"/>
            <a:ext cx="7973879" cy="7973879"/>
          </a:xfrm>
          <a:prstGeom prst="rect">
            <a:avLst/>
          </a:prstGeom>
        </p:spPr>
      </p:pic>
      <p:pic>
        <p:nvPicPr>
          <p:cNvPr id="7" name="Picture 6" descr="A child wearing glasses and headphones&#10;&#10;Description automatically generated">
            <a:extLst>
              <a:ext uri="{FF2B5EF4-FFF2-40B4-BE49-F238E27FC236}">
                <a16:creationId xmlns:a16="http://schemas.microsoft.com/office/drawing/2014/main" id="{F939288C-318D-AE69-4416-E9EEA84FEA3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76054" y="1525798"/>
            <a:ext cx="6213056" cy="6213056"/>
          </a:xfrm>
          <a:prstGeom prst="rect">
            <a:avLst/>
          </a:prstGeom>
        </p:spPr>
      </p:pic>
      <p:pic>
        <p:nvPicPr>
          <p:cNvPr id="15" name="Picture 14">
            <a:extLst>
              <a:ext uri="{FF2B5EF4-FFF2-40B4-BE49-F238E27FC236}">
                <a16:creationId xmlns:a16="http://schemas.microsoft.com/office/drawing/2014/main" id="{CD1EC2BC-DE2B-319A-DFD0-8D2280DFC0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21" name="Text Placeholder 88">
            <a:extLst>
              <a:ext uri="{FF2B5EF4-FFF2-40B4-BE49-F238E27FC236}">
                <a16:creationId xmlns:a16="http://schemas.microsoft.com/office/drawing/2014/main" id="{9D8BDCB4-2C04-8017-9DAD-D5FE4B15926F}"/>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22" name="Text Placeholder 86">
            <a:extLst>
              <a:ext uri="{FF2B5EF4-FFF2-40B4-BE49-F238E27FC236}">
                <a16:creationId xmlns:a16="http://schemas.microsoft.com/office/drawing/2014/main" id="{86908039-4E82-0BE3-9D23-623EDC91797C}"/>
              </a:ext>
            </a:extLst>
          </p:cNvPr>
          <p:cNvSpPr>
            <a:spLocks noGrp="1"/>
          </p:cNvSpPr>
          <p:nvPr>
            <p:ph type="body" sz="quarter" idx="10"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406355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3">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61C6F257-A4C3-FF63-3C2C-12332271816E}"/>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24" name="Rectangle 23">
            <a:extLst>
              <a:ext uri="{FF2B5EF4-FFF2-40B4-BE49-F238E27FC236}">
                <a16:creationId xmlns:a16="http://schemas.microsoft.com/office/drawing/2014/main" id="{2B419B49-3EA7-E991-C6D2-EA150F9ECAAF}"/>
              </a:ext>
            </a:extLst>
          </p:cNvPr>
          <p:cNvSpPr/>
          <p:nvPr/>
        </p:nvSpPr>
        <p:spPr>
          <a:xfrm>
            <a:off x="0" y="-6540"/>
            <a:ext cx="12192000" cy="6858000"/>
          </a:xfrm>
          <a:prstGeom prst="rect">
            <a:avLst/>
          </a:prstGeom>
          <a:solidFill>
            <a:srgbClr val="BF036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nk diamond on a black background&#10;&#10;Description automatically generated">
            <a:extLst>
              <a:ext uri="{FF2B5EF4-FFF2-40B4-BE49-F238E27FC236}">
                <a16:creationId xmlns:a16="http://schemas.microsoft.com/office/drawing/2014/main" id="{18B63C59-28EE-ED5A-82E3-67B9722316E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854" y="4632326"/>
            <a:ext cx="4129489" cy="4129489"/>
          </a:xfrm>
          <a:prstGeom prst="rect">
            <a:avLst/>
          </a:prstGeom>
        </p:spPr>
      </p:pic>
      <p:pic>
        <p:nvPicPr>
          <p:cNvPr id="8" name="Picture 7" descr="A pink diamond on a black background&#10;&#10;Description automatically generated">
            <a:extLst>
              <a:ext uri="{FF2B5EF4-FFF2-40B4-BE49-F238E27FC236}">
                <a16:creationId xmlns:a16="http://schemas.microsoft.com/office/drawing/2014/main" id="{F40B7578-FDC6-594E-6552-979A85098D1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96650" y="5459628"/>
            <a:ext cx="989003" cy="989003"/>
          </a:xfrm>
          <a:prstGeom prst="rect">
            <a:avLst/>
          </a:prstGeom>
        </p:spPr>
      </p:pic>
      <p:pic>
        <p:nvPicPr>
          <p:cNvPr id="10" name="Picture 9" descr="A pink and black diamond&#10;&#10;Description automatically generated">
            <a:extLst>
              <a:ext uri="{FF2B5EF4-FFF2-40B4-BE49-F238E27FC236}">
                <a16:creationId xmlns:a16="http://schemas.microsoft.com/office/drawing/2014/main" id="{0F3A6FD1-7665-5CC7-F677-1F24F1DF67B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53871" y="2146146"/>
            <a:ext cx="8152782" cy="8152782"/>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957463D0-5A4E-7FC0-69A7-23A0FBD635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76034" y="3509963"/>
            <a:ext cx="5451967" cy="5451967"/>
          </a:xfrm>
          <a:prstGeom prst="rect">
            <a:avLst/>
          </a:prstGeom>
        </p:spPr>
      </p:pic>
      <p:pic>
        <p:nvPicPr>
          <p:cNvPr id="13" name="Picture 12" descr="A pink and black diamond&#10;&#10;Description automatically generated">
            <a:extLst>
              <a:ext uri="{FF2B5EF4-FFF2-40B4-BE49-F238E27FC236}">
                <a16:creationId xmlns:a16="http://schemas.microsoft.com/office/drawing/2014/main" id="{6071702A-7AA3-456A-0C15-A4F0929AAD8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415840" y="-1405956"/>
            <a:ext cx="4159917" cy="4159917"/>
          </a:xfrm>
          <a:prstGeom prst="rect">
            <a:avLst/>
          </a:prstGeom>
        </p:spPr>
      </p:pic>
      <p:pic>
        <p:nvPicPr>
          <p:cNvPr id="14" name="Picture 13">
            <a:extLst>
              <a:ext uri="{FF2B5EF4-FFF2-40B4-BE49-F238E27FC236}">
                <a16:creationId xmlns:a16="http://schemas.microsoft.com/office/drawing/2014/main" id="{7BBE5491-7E40-D843-EFD9-84647D60B49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13545" y="319700"/>
            <a:ext cx="2258461" cy="793513"/>
          </a:xfrm>
          <a:prstGeom prst="rect">
            <a:avLst/>
          </a:prstGeom>
        </p:spPr>
      </p:pic>
      <p:sp>
        <p:nvSpPr>
          <p:cNvPr id="17" name="Text Placeholder 88">
            <a:extLst>
              <a:ext uri="{FF2B5EF4-FFF2-40B4-BE49-F238E27FC236}">
                <a16:creationId xmlns:a16="http://schemas.microsoft.com/office/drawing/2014/main" id="{3139B509-F003-EF93-EBAD-0AA371562B7A}"/>
              </a:ext>
            </a:extLst>
          </p:cNvPr>
          <p:cNvSpPr>
            <a:spLocks noGrp="1"/>
          </p:cNvSpPr>
          <p:nvPr>
            <p:ph type="body" sz="quarter" idx="13"/>
          </p:nvPr>
        </p:nvSpPr>
        <p:spPr>
          <a:xfrm>
            <a:off x="892971" y="3366295"/>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36E20D99-A512-D395-FFF1-5A4E954D30B6}"/>
              </a:ext>
            </a:extLst>
          </p:cNvPr>
          <p:cNvSpPr>
            <a:spLocks noGrp="1"/>
          </p:cNvSpPr>
          <p:nvPr>
            <p:ph type="body" sz="quarter" idx="10" hasCustomPrompt="1"/>
          </p:nvPr>
        </p:nvSpPr>
        <p:spPr>
          <a:xfrm>
            <a:off x="892971" y="2234512"/>
            <a:ext cx="771762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972415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12" name="Picture 11" descr="A blue diamond shaped object&#10;&#10;Description automatically generated">
            <a:extLst>
              <a:ext uri="{FF2B5EF4-FFF2-40B4-BE49-F238E27FC236}">
                <a16:creationId xmlns:a16="http://schemas.microsoft.com/office/drawing/2014/main" id="{59D4173A-0FD7-051F-FCF7-AA3E126269B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pic>
        <p:nvPicPr>
          <p:cNvPr id="16" name="Picture 15" descr="A blue diamond shaped object on a black background&#10;&#10;Description automatically generated">
            <a:extLst>
              <a:ext uri="{FF2B5EF4-FFF2-40B4-BE49-F238E27FC236}">
                <a16:creationId xmlns:a16="http://schemas.microsoft.com/office/drawing/2014/main" id="{F0AD906B-B864-F766-CAE3-546EEC56C77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sp>
        <p:nvSpPr>
          <p:cNvPr id="20" name="Text Placeholder 86">
            <a:extLst>
              <a:ext uri="{FF2B5EF4-FFF2-40B4-BE49-F238E27FC236}">
                <a16:creationId xmlns:a16="http://schemas.microsoft.com/office/drawing/2014/main" id="{690781E1-33BE-CBEF-7182-1B3C1B52BCAD}"/>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21" name="Text Placeholder 88">
            <a:extLst>
              <a:ext uri="{FF2B5EF4-FFF2-40B4-BE49-F238E27FC236}">
                <a16:creationId xmlns:a16="http://schemas.microsoft.com/office/drawing/2014/main" id="{443BA69B-E6A4-BC5E-7D89-DFDF60BCA14F}"/>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541183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4" name="Picture 3" descr="A yellow diamond on a black background&#10;&#10;Description automatically generated">
            <a:extLst>
              <a:ext uri="{FF2B5EF4-FFF2-40B4-BE49-F238E27FC236}">
                <a16:creationId xmlns:a16="http://schemas.microsoft.com/office/drawing/2014/main" id="{34A42641-F80F-F3FA-9F21-5007C79566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40455" y="-246393"/>
            <a:ext cx="1471880" cy="1471880"/>
          </a:xfrm>
          <a:prstGeom prst="rect">
            <a:avLst/>
          </a:prstGeom>
        </p:spPr>
      </p:pic>
      <p:pic>
        <p:nvPicPr>
          <p:cNvPr id="2" name="Picture 1" descr="A green diamond shaped object&#10;&#10;Description automatically generated">
            <a:extLst>
              <a:ext uri="{FF2B5EF4-FFF2-40B4-BE49-F238E27FC236}">
                <a16:creationId xmlns:a16="http://schemas.microsoft.com/office/drawing/2014/main" id="{FCF64FD4-E8C3-43BC-6174-B5A857D297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6" name="Text Placeholder 86">
            <a:extLst>
              <a:ext uri="{FF2B5EF4-FFF2-40B4-BE49-F238E27FC236}">
                <a16:creationId xmlns:a16="http://schemas.microsoft.com/office/drawing/2014/main" id="{FFA79E92-C68A-8E03-D325-D7DDE08D7792}"/>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7" name="Text Placeholder 88">
            <a:extLst>
              <a:ext uri="{FF2B5EF4-FFF2-40B4-BE49-F238E27FC236}">
                <a16:creationId xmlns:a16="http://schemas.microsoft.com/office/drawing/2014/main" id="{F1427DD8-BD9E-BCF1-BBE1-08322F1BDEB1}"/>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9491325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Header 3">
    <p:spTree>
      <p:nvGrpSpPr>
        <p:cNvPr id="1" name=""/>
        <p:cNvGrpSpPr/>
        <p:nvPr/>
      </p:nvGrpSpPr>
      <p:grpSpPr>
        <a:xfrm>
          <a:off x="0" y="0"/>
          <a:ext cx="0" cy="0"/>
          <a:chOff x="0" y="0"/>
          <a:chExt cx="0" cy="0"/>
        </a:xfrm>
      </p:grpSpPr>
      <p:sp>
        <p:nvSpPr>
          <p:cNvPr id="7" name="Date Placeholder 3">
            <a:extLst>
              <a:ext uri="{FF2B5EF4-FFF2-40B4-BE49-F238E27FC236}">
                <a16:creationId xmlns:a16="http://schemas.microsoft.com/office/drawing/2014/main" id="{1BDA1872-2D19-A1D9-380B-0F10F8383BBC}"/>
              </a:ext>
            </a:extLst>
          </p:cNvPr>
          <p:cNvSpPr>
            <a:spLocks noGrp="1"/>
          </p:cNvSpPr>
          <p:nvPr>
            <p:ph type="dt" sz="half" idx="10"/>
          </p:nvPr>
        </p:nvSpPr>
        <p:spPr>
          <a:xfrm>
            <a:off x="8382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32637B58-87C1-446D-BDA9-B06F4BCF7782}" type="datetimeFigureOut">
              <a:rPr lang="en-US" smtClean="0"/>
              <a:pPr/>
              <a:t>1/31/2024</a:t>
            </a:fld>
            <a:endParaRPr lang="en-US" dirty="0"/>
          </a:p>
        </p:txBody>
      </p:sp>
      <p:sp>
        <p:nvSpPr>
          <p:cNvPr id="8" name="Footer Placeholder 4">
            <a:extLst>
              <a:ext uri="{FF2B5EF4-FFF2-40B4-BE49-F238E27FC236}">
                <a16:creationId xmlns:a16="http://schemas.microsoft.com/office/drawing/2014/main" id="{8BFDD3B3-4463-644A-ABEF-ABCCF4BF9D16}"/>
              </a:ext>
            </a:extLst>
          </p:cNvPr>
          <p:cNvSpPr>
            <a:spLocks noGrp="1"/>
          </p:cNvSpPr>
          <p:nvPr>
            <p:ph type="ftr" sz="quarter" idx="11"/>
          </p:nvPr>
        </p:nvSpPr>
        <p:spPr>
          <a:xfrm>
            <a:off x="4038600" y="6356350"/>
            <a:ext cx="41148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endParaRPr lang="en-US"/>
          </a:p>
        </p:txBody>
      </p:sp>
      <p:sp>
        <p:nvSpPr>
          <p:cNvPr id="9" name="Slide Number Placeholder 5">
            <a:extLst>
              <a:ext uri="{FF2B5EF4-FFF2-40B4-BE49-F238E27FC236}">
                <a16:creationId xmlns:a16="http://schemas.microsoft.com/office/drawing/2014/main" id="{F4E4D804-3A49-81FE-3178-DE861498E7B5}"/>
              </a:ext>
            </a:extLst>
          </p:cNvPr>
          <p:cNvSpPr>
            <a:spLocks noGrp="1"/>
          </p:cNvSpPr>
          <p:nvPr>
            <p:ph type="sldNum" sz="quarter" idx="12"/>
          </p:nvPr>
        </p:nvSpPr>
        <p:spPr>
          <a:xfrm>
            <a:off x="8610600" y="6356350"/>
            <a:ext cx="2743200" cy="365125"/>
          </a:xfrm>
          <a:prstGeom prst="rect">
            <a:avLst/>
          </a:prstGeom>
        </p:spPr>
        <p:txBody>
          <a:bodyPr/>
          <a:lstStyle>
            <a:lvl1pPr>
              <a:defRPr b="0" i="0">
                <a:latin typeface="Open Sans Light" panose="020B0306030504020204" pitchFamily="34" charset="0"/>
                <a:ea typeface="Open Sans Light" panose="020B0306030504020204" pitchFamily="34" charset="0"/>
                <a:cs typeface="Open Sans Light" panose="020B0306030504020204" pitchFamily="34" charset="0"/>
              </a:defRPr>
            </a:lvl1pPr>
          </a:lstStyle>
          <a:p>
            <a:fld id="{08AB70BE-1769-45B8-85A6-0C837432C7E6}" type="slidenum">
              <a:rPr lang="en-US" smtClean="0"/>
              <a:pPr/>
              <a:t>‹#›</a:t>
            </a:fld>
            <a:endParaRPr lang="en-US"/>
          </a:p>
        </p:txBody>
      </p:sp>
      <p:pic>
        <p:nvPicPr>
          <p:cNvPr id="5" name="Picture 4" descr="A purple diamond shaped object&#10;&#10;Description automatically generated">
            <a:extLst>
              <a:ext uri="{FF2B5EF4-FFF2-40B4-BE49-F238E27FC236}">
                <a16:creationId xmlns:a16="http://schemas.microsoft.com/office/drawing/2014/main" id="{69200790-A1E8-4922-7FB9-A6BCA8EA33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005284" y="-258542"/>
            <a:ext cx="1471880" cy="1471880"/>
          </a:xfrm>
          <a:prstGeom prst="rect">
            <a:avLst/>
          </a:prstGeom>
        </p:spPr>
      </p:pic>
      <p:pic>
        <p:nvPicPr>
          <p:cNvPr id="3" name="Picture 2" descr="A purple diamond with black background&#10;&#10;Description automatically generated">
            <a:extLst>
              <a:ext uri="{FF2B5EF4-FFF2-40B4-BE49-F238E27FC236}">
                <a16:creationId xmlns:a16="http://schemas.microsoft.com/office/drawing/2014/main" id="{BCB4DAA2-BF78-0361-4697-E5AE7A7478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99684" y="250892"/>
            <a:ext cx="3254194" cy="3254194"/>
          </a:xfrm>
          <a:prstGeom prst="rect">
            <a:avLst/>
          </a:prstGeom>
        </p:spPr>
      </p:pic>
      <p:sp>
        <p:nvSpPr>
          <p:cNvPr id="13" name="Text Placeholder 86">
            <a:extLst>
              <a:ext uri="{FF2B5EF4-FFF2-40B4-BE49-F238E27FC236}">
                <a16:creationId xmlns:a16="http://schemas.microsoft.com/office/drawing/2014/main" id="{41D62B7B-8B56-EA73-4AB9-20608B9FB641}"/>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4" name="Text Placeholder 88">
            <a:extLst>
              <a:ext uri="{FF2B5EF4-FFF2-40B4-BE49-F238E27FC236}">
                <a16:creationId xmlns:a16="http://schemas.microsoft.com/office/drawing/2014/main" id="{0A7A31A2-B2B2-76BD-A5F6-FAC89A761633}"/>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3689178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ection Header 4">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itting on a couch using a computer&#10;&#10;Description automatically generated">
            <a:extLst>
              <a:ext uri="{FF2B5EF4-FFF2-40B4-BE49-F238E27FC236}">
                <a16:creationId xmlns:a16="http://schemas.microsoft.com/office/drawing/2014/main" id="{FD73632F-BEDF-F796-34E8-DB7827A260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010" y="-971550"/>
            <a:ext cx="8801100" cy="8801100"/>
          </a:xfrm>
          <a:prstGeom prst="rect">
            <a:avLst/>
          </a:prstGeom>
        </p:spPr>
      </p:pic>
      <p:pic>
        <p:nvPicPr>
          <p:cNvPr id="9" name="Picture 8" descr="A purple diamond on a black background&#10;&#10;Description automatically generated">
            <a:extLst>
              <a:ext uri="{FF2B5EF4-FFF2-40B4-BE49-F238E27FC236}">
                <a16:creationId xmlns:a16="http://schemas.microsoft.com/office/drawing/2014/main" id="{4950CEC1-B62F-AEDE-5B21-1D62896F62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 y="-1921296"/>
            <a:ext cx="4358640" cy="4358640"/>
          </a:xfrm>
          <a:prstGeom prst="rect">
            <a:avLst/>
          </a:prstGeom>
        </p:spPr>
      </p:pic>
      <p:pic>
        <p:nvPicPr>
          <p:cNvPr id="10" name="Picture 9" descr="A purple diamond on a black background&#10;&#10;Description automatically generated">
            <a:extLst>
              <a:ext uri="{FF2B5EF4-FFF2-40B4-BE49-F238E27FC236}">
                <a16:creationId xmlns:a16="http://schemas.microsoft.com/office/drawing/2014/main" id="{0C8DA0AD-6D84-ABB8-1EE2-338BC978FF5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82340" y="4678680"/>
            <a:ext cx="4358640" cy="4358640"/>
          </a:xfrm>
          <a:prstGeom prst="rect">
            <a:avLst/>
          </a:prstGeom>
        </p:spPr>
      </p:pic>
      <p:sp>
        <p:nvSpPr>
          <p:cNvPr id="16" name="Text Placeholder 88">
            <a:extLst>
              <a:ext uri="{FF2B5EF4-FFF2-40B4-BE49-F238E27FC236}">
                <a16:creationId xmlns:a16="http://schemas.microsoft.com/office/drawing/2014/main" id="{227667AB-E6B6-524E-BF49-C0EE4B03DE84}"/>
              </a:ext>
            </a:extLst>
          </p:cNvPr>
          <p:cNvSpPr>
            <a:spLocks noGrp="1"/>
          </p:cNvSpPr>
          <p:nvPr>
            <p:ph type="body" sz="quarter" idx="13"/>
          </p:nvPr>
        </p:nvSpPr>
        <p:spPr>
          <a:xfrm>
            <a:off x="883570" y="3689249"/>
            <a:ext cx="4959350" cy="469900"/>
          </a:xfrm>
          <a:prstGeom prst="rect">
            <a:avLst/>
          </a:prstGeom>
        </p:spPr>
        <p:txBody>
          <a:bodyPr/>
          <a:lstStyle>
            <a:lvl1pPr marL="0" indent="0">
              <a:buNone/>
              <a:defRPr sz="1800" b="1" i="0">
                <a:solidFill>
                  <a:srgbClr val="76D5D4"/>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7" name="Text Placeholder 86">
            <a:extLst>
              <a:ext uri="{FF2B5EF4-FFF2-40B4-BE49-F238E27FC236}">
                <a16:creationId xmlns:a16="http://schemas.microsoft.com/office/drawing/2014/main" id="{26013C7D-6F61-109D-B5F3-D32B2F765A3B}"/>
              </a:ext>
            </a:extLst>
          </p:cNvPr>
          <p:cNvSpPr>
            <a:spLocks noGrp="1"/>
          </p:cNvSpPr>
          <p:nvPr>
            <p:ph type="body" sz="quarter" idx="14" hasCustomPrompt="1"/>
          </p:nvPr>
        </p:nvSpPr>
        <p:spPr>
          <a:xfrm>
            <a:off x="892971" y="2234512"/>
            <a:ext cx="4906019"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30776161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Header 5">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D2DB0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person and a child playing basketball&#10;&#10;Description automatically generated">
            <a:extLst>
              <a:ext uri="{FF2B5EF4-FFF2-40B4-BE49-F238E27FC236}">
                <a16:creationId xmlns:a16="http://schemas.microsoft.com/office/drawing/2014/main" id="{1EBD40A7-4742-90BC-DF06-9D3FB43848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0340" y="-907308"/>
            <a:ext cx="8801100" cy="8801100"/>
          </a:xfrm>
          <a:prstGeom prst="rect">
            <a:avLst/>
          </a:prstGeom>
        </p:spPr>
      </p:pic>
      <p:pic>
        <p:nvPicPr>
          <p:cNvPr id="11" name="Picture 10" descr="A green diamond on a black background&#10;&#10;Description automatically generated">
            <a:extLst>
              <a:ext uri="{FF2B5EF4-FFF2-40B4-BE49-F238E27FC236}">
                <a16:creationId xmlns:a16="http://schemas.microsoft.com/office/drawing/2014/main" id="{36D0B19A-E677-A6C1-9179-8C73C4B07E8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6419" y="-1741118"/>
            <a:ext cx="4087022" cy="4087022"/>
          </a:xfrm>
          <a:prstGeom prst="rect">
            <a:avLst/>
          </a:prstGeom>
        </p:spPr>
      </p:pic>
      <p:pic>
        <p:nvPicPr>
          <p:cNvPr id="12" name="Picture 11" descr="A green diamond on a black background&#10;&#10;Description automatically generated">
            <a:extLst>
              <a:ext uri="{FF2B5EF4-FFF2-40B4-BE49-F238E27FC236}">
                <a16:creationId xmlns:a16="http://schemas.microsoft.com/office/drawing/2014/main" id="{63A11000-107D-0BC8-7ECE-0DE6110785B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2587" y="4814489"/>
            <a:ext cx="4087022" cy="4087022"/>
          </a:xfrm>
          <a:prstGeom prst="rect">
            <a:avLst/>
          </a:prstGeom>
        </p:spPr>
      </p:pic>
      <p:sp>
        <p:nvSpPr>
          <p:cNvPr id="17" name="Text Placeholder 86">
            <a:extLst>
              <a:ext uri="{FF2B5EF4-FFF2-40B4-BE49-F238E27FC236}">
                <a16:creationId xmlns:a16="http://schemas.microsoft.com/office/drawing/2014/main" id="{345B6D63-5779-FA1B-0A54-32A94F108B4F}"/>
              </a:ext>
            </a:extLst>
          </p:cNvPr>
          <p:cNvSpPr>
            <a:spLocks noGrp="1"/>
          </p:cNvSpPr>
          <p:nvPr>
            <p:ph type="body" sz="quarter" idx="13" hasCustomPrompt="1"/>
          </p:nvPr>
        </p:nvSpPr>
        <p:spPr>
          <a:xfrm>
            <a:off x="892971" y="2234512"/>
            <a:ext cx="4906019" cy="1238250"/>
          </a:xfrm>
          <a:prstGeom prst="rect">
            <a:avLst/>
          </a:prstGeom>
        </p:spPr>
        <p:txBody>
          <a:bodyPr/>
          <a:lstStyle>
            <a:lvl1pPr marL="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
        <p:nvSpPr>
          <p:cNvPr id="18" name="Text Placeholder 88">
            <a:extLst>
              <a:ext uri="{FF2B5EF4-FFF2-40B4-BE49-F238E27FC236}">
                <a16:creationId xmlns:a16="http://schemas.microsoft.com/office/drawing/2014/main" id="{03790DE6-1EE7-1B7B-DF52-5CFE4BF0F515}"/>
              </a:ext>
            </a:extLst>
          </p:cNvPr>
          <p:cNvSpPr>
            <a:spLocks noGrp="1"/>
          </p:cNvSpPr>
          <p:nvPr>
            <p:ph type="body" sz="quarter" idx="14"/>
          </p:nvPr>
        </p:nvSpPr>
        <p:spPr>
          <a:xfrm>
            <a:off x="883570" y="3689249"/>
            <a:ext cx="4959350" cy="469900"/>
          </a:xfrm>
          <a:prstGeom prst="rect">
            <a:avLst/>
          </a:prstGeom>
        </p:spPr>
        <p:txBody>
          <a:bodyPr/>
          <a:lstStyle>
            <a:lvl1pPr marL="0" indent="0">
              <a:buNone/>
              <a:defRPr sz="1800" b="1" i="0">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Tree>
    <p:extLst>
      <p:ext uri="{BB962C8B-B14F-4D97-AF65-F5344CB8AC3E}">
        <p14:creationId xmlns:p14="http://schemas.microsoft.com/office/powerpoint/2010/main" val="1888688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6">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BE42B30C-301E-BB17-57FA-1B629CFCBE16}"/>
              </a:ext>
            </a:extLst>
          </p:cNvPr>
          <p:cNvSpPr>
            <a:spLocks noGrp="1"/>
          </p:cNvSpPr>
          <p:nvPr>
            <p:ph type="dt" sz="half" idx="10"/>
          </p:nvPr>
        </p:nvSpPr>
        <p:spPr>
          <a:xfrm>
            <a:off x="838200" y="6356350"/>
            <a:ext cx="2743200" cy="365125"/>
          </a:xfrm>
          <a:prstGeom prst="rect">
            <a:avLst/>
          </a:prstGeom>
        </p:spPr>
        <p:txBody>
          <a:bodyPr/>
          <a:lstStyle/>
          <a:p>
            <a:fld id="{32637B58-87C1-446D-BDA9-B06F4BCF7782}" type="datetimeFigureOut">
              <a:rPr lang="en-US" smtClean="0"/>
              <a:pPr/>
              <a:t>1/31/2024</a:t>
            </a:fld>
            <a:endParaRPr lang="en-US" dirty="0"/>
          </a:p>
        </p:txBody>
      </p:sp>
      <p:sp>
        <p:nvSpPr>
          <p:cNvPr id="4" name="Footer Placeholder 3">
            <a:extLst>
              <a:ext uri="{FF2B5EF4-FFF2-40B4-BE49-F238E27FC236}">
                <a16:creationId xmlns:a16="http://schemas.microsoft.com/office/drawing/2014/main" id="{5BA6B67E-8537-5955-9A22-54D4C8EF729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DBB6EE2A-8588-BCEB-37EF-314AC20E1997}"/>
              </a:ext>
            </a:extLst>
          </p:cNvPr>
          <p:cNvSpPr>
            <a:spLocks noGrp="1"/>
          </p:cNvSpPr>
          <p:nvPr>
            <p:ph type="sldNum" sz="quarter" idx="12"/>
          </p:nvPr>
        </p:nvSpPr>
        <p:spPr>
          <a:xfrm>
            <a:off x="8610600" y="6356350"/>
            <a:ext cx="2743200" cy="365125"/>
          </a:xfrm>
          <a:prstGeom prst="rect">
            <a:avLst/>
          </a:prstGeom>
        </p:spPr>
        <p:txBody>
          <a:bodyPr/>
          <a:lstStyle/>
          <a:p>
            <a:fld id="{08AB70BE-1769-45B8-85A6-0C837432C7E6}" type="slidenum">
              <a:rPr lang="en-US" smtClean="0"/>
              <a:pPr/>
              <a:t>‹#›</a:t>
            </a:fld>
            <a:endParaRPr lang="en-US"/>
          </a:p>
        </p:txBody>
      </p:sp>
      <p:sp>
        <p:nvSpPr>
          <p:cNvPr id="6" name="Rectangle 5">
            <a:extLst>
              <a:ext uri="{FF2B5EF4-FFF2-40B4-BE49-F238E27FC236}">
                <a16:creationId xmlns:a16="http://schemas.microsoft.com/office/drawing/2014/main" id="{8EEB50E4-7E92-0D41-62E8-EA6C66715AE3}"/>
              </a:ext>
            </a:extLst>
          </p:cNvPr>
          <p:cNvSpPr/>
          <p:nvPr/>
        </p:nvSpPr>
        <p:spPr>
          <a:xfrm>
            <a:off x="0" y="0"/>
            <a:ext cx="12192000" cy="6858000"/>
          </a:xfrm>
          <a:prstGeom prst="rect">
            <a:avLst/>
          </a:prstGeom>
          <a:solidFill>
            <a:srgbClr val="EA067E"/>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person showing something on a computer to a child&#10;&#10;Description automatically generated">
            <a:extLst>
              <a:ext uri="{FF2B5EF4-FFF2-40B4-BE49-F238E27FC236}">
                <a16:creationId xmlns:a16="http://schemas.microsoft.com/office/drawing/2014/main" id="{19B34D72-DDD2-869C-084D-0D42520FC4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91300" y="-834920"/>
            <a:ext cx="8801101" cy="8801101"/>
          </a:xfrm>
          <a:prstGeom prst="rect">
            <a:avLst/>
          </a:prstGeom>
        </p:spPr>
      </p:pic>
      <p:pic>
        <p:nvPicPr>
          <p:cNvPr id="11" name="Picture 10" descr="A pink diamond on a black background&#10;&#10;Description automatically generated">
            <a:extLst>
              <a:ext uri="{FF2B5EF4-FFF2-40B4-BE49-F238E27FC236}">
                <a16:creationId xmlns:a16="http://schemas.microsoft.com/office/drawing/2014/main" id="{82312700-B45D-E00D-4A40-04C7CADB0F3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120" y="-1744980"/>
            <a:ext cx="4084320" cy="4084320"/>
          </a:xfrm>
          <a:prstGeom prst="rect">
            <a:avLst/>
          </a:prstGeom>
        </p:spPr>
      </p:pic>
      <p:pic>
        <p:nvPicPr>
          <p:cNvPr id="12" name="Picture 11" descr="A pink diamond on a black background&#10;&#10;Description automatically generated">
            <a:extLst>
              <a:ext uri="{FF2B5EF4-FFF2-40B4-BE49-F238E27FC236}">
                <a16:creationId xmlns:a16="http://schemas.microsoft.com/office/drawing/2014/main" id="{DE4B626B-8FD7-31DD-9DB4-8AE47286D2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4815840"/>
            <a:ext cx="4084320" cy="4084320"/>
          </a:xfrm>
          <a:prstGeom prst="rect">
            <a:avLst/>
          </a:prstGeom>
        </p:spPr>
      </p:pic>
      <p:sp>
        <p:nvSpPr>
          <p:cNvPr id="17" name="Text Placeholder 88">
            <a:extLst>
              <a:ext uri="{FF2B5EF4-FFF2-40B4-BE49-F238E27FC236}">
                <a16:creationId xmlns:a16="http://schemas.microsoft.com/office/drawing/2014/main" id="{DB92E3CF-AA8C-2585-B6C6-102496CC1F1B}"/>
              </a:ext>
            </a:extLst>
          </p:cNvPr>
          <p:cNvSpPr>
            <a:spLocks noGrp="1"/>
          </p:cNvSpPr>
          <p:nvPr>
            <p:ph type="body" sz="quarter" idx="13"/>
          </p:nvPr>
        </p:nvSpPr>
        <p:spPr>
          <a:xfrm>
            <a:off x="892971" y="3778670"/>
            <a:ext cx="4959350" cy="469900"/>
          </a:xfrm>
          <a:prstGeom prst="rect">
            <a:avLst/>
          </a:prstGeom>
        </p:spPr>
        <p:txBody>
          <a:bodyPr/>
          <a:lstStyle>
            <a:lvl1pPr marL="0" indent="0">
              <a:buNone/>
              <a:defRPr sz="1800" b="1" i="0">
                <a:solidFill>
                  <a:srgbClr val="FFB81C"/>
                </a:solidFill>
                <a:latin typeface="Open Sans Semibold" panose="020B0606030504020204" pitchFamily="34" charset="0"/>
                <a:ea typeface="Open Sans Semibold" panose="020B0606030504020204" pitchFamily="34" charset="0"/>
                <a:cs typeface="Open Sans Semibold" panose="020B0606030504020204" pitchFamily="34" charset="0"/>
              </a:defRPr>
            </a:lvl1pPr>
          </a:lstStyle>
          <a:p>
            <a:pPr lvl="0"/>
            <a:r>
              <a:rPr lang="en-US"/>
              <a:t>Click to edit Master text styles</a:t>
            </a:r>
          </a:p>
        </p:txBody>
      </p:sp>
      <p:sp>
        <p:nvSpPr>
          <p:cNvPr id="18" name="Text Placeholder 86">
            <a:extLst>
              <a:ext uri="{FF2B5EF4-FFF2-40B4-BE49-F238E27FC236}">
                <a16:creationId xmlns:a16="http://schemas.microsoft.com/office/drawing/2014/main" id="{DEE37DFF-3D3B-9978-BC10-3E98934C7AE8}"/>
              </a:ext>
            </a:extLst>
          </p:cNvPr>
          <p:cNvSpPr>
            <a:spLocks noGrp="1"/>
          </p:cNvSpPr>
          <p:nvPr>
            <p:ph type="body" sz="quarter" idx="14" hasCustomPrompt="1"/>
          </p:nvPr>
        </p:nvSpPr>
        <p:spPr>
          <a:xfrm>
            <a:off x="892972" y="2234512"/>
            <a:ext cx="4707730" cy="1238250"/>
          </a:xfrm>
          <a:prstGeom prst="rect">
            <a:avLst/>
          </a:prstGeom>
        </p:spPr>
        <p:txBody>
          <a:bodyPr/>
          <a:lstStyle>
            <a:lvl1pPr marL="0" indent="0">
              <a:buNone/>
              <a:defRPr sz="4500" b="0" i="0">
                <a:solidFill>
                  <a:schemeClr val="bg1"/>
                </a:solidFill>
                <a:latin typeface="Open Sans Light" panose="020B0306030504020204" pitchFamily="34" charset="0"/>
                <a:ea typeface="Open Sans Light" panose="020B0306030504020204" pitchFamily="34" charset="0"/>
                <a:cs typeface="Open Sans Light" panose="020B0306030504020204" pitchFamily="34" charset="0"/>
              </a:defRPr>
            </a:lvl1pPr>
            <a:lvl2pPr marL="4572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2pPr>
            <a:lvl3pPr marL="9144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3pPr>
            <a:lvl4pPr marL="13716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4pPr>
            <a:lvl5pPr marL="1828800" indent="0">
              <a:buNone/>
              <a:defRPr sz="4500" b="0" i="0">
                <a:latin typeface="Open Sans Light" panose="020B0306030504020204" pitchFamily="34" charset="0"/>
                <a:ea typeface="Open Sans Light" panose="020B0306030504020204" pitchFamily="34" charset="0"/>
                <a:cs typeface="Open Sans Light" panose="020B0306030504020204" pitchFamily="34" charset="0"/>
              </a:defRPr>
            </a:lvl5pPr>
          </a:lstStyle>
          <a:p>
            <a:pPr lvl="0"/>
            <a:r>
              <a:rPr lang="en-US" dirty="0"/>
              <a:t>Click to edit Master title style</a:t>
            </a:r>
          </a:p>
        </p:txBody>
      </p:sp>
    </p:spTree>
    <p:extLst>
      <p:ext uri="{BB962C8B-B14F-4D97-AF65-F5344CB8AC3E}">
        <p14:creationId xmlns:p14="http://schemas.microsoft.com/office/powerpoint/2010/main" val="12906664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06879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66.png"/></Relationships>
</file>

<file path=ppt/slides/_rels/slide11.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hyperlink" Target="https://www.geogebra.org/m/uqjjpq8w" TargetMode="External"/><Relationship Id="rId2" Type="http://schemas.openxmlformats.org/officeDocument/2006/relationships/hyperlink" Target="https://www.geogebra.org/m/UaMEvgyH#:~:text=To%20find%20the%20mean%20absolute,%7Cdata%20value%20%E2%80%93%20mean%7C" TargetMode="External"/><Relationship Id="rId1" Type="http://schemas.openxmlformats.org/officeDocument/2006/relationships/slideLayout" Target="../slideLayouts/slideLayout10.xml"/><Relationship Id="rId4" Type="http://schemas.openxmlformats.org/officeDocument/2006/relationships/image" Target="../media/image71.png"/></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0.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93C2152-730C-D473-884E-D8BE694AA5ED}"/>
              </a:ext>
            </a:extLst>
          </p:cNvPr>
          <p:cNvSpPr>
            <a:spLocks noGrp="1"/>
          </p:cNvSpPr>
          <p:nvPr>
            <p:ph type="body" sz="quarter" idx="10"/>
          </p:nvPr>
        </p:nvSpPr>
        <p:spPr/>
        <p:txBody>
          <a:bodyPr/>
          <a:lstStyle/>
          <a:p>
            <a:r>
              <a:rPr lang="en-US" sz="4800" dirty="0"/>
              <a:t>What is Mean Absolute Deviation?</a:t>
            </a:r>
            <a:endParaRPr lang="en-US" dirty="0"/>
          </a:p>
        </p:txBody>
      </p:sp>
    </p:spTree>
    <p:extLst>
      <p:ext uri="{BB962C8B-B14F-4D97-AF65-F5344CB8AC3E}">
        <p14:creationId xmlns:p14="http://schemas.microsoft.com/office/powerpoint/2010/main" val="9555897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988FD031-2ADD-AA43-C136-22F63DAD4EBA}"/>
              </a:ext>
            </a:extLst>
          </p:cNvPr>
          <p:cNvPicPr>
            <a:picLocks noGrp="1" noChangeAspect="1"/>
          </p:cNvPicPr>
          <p:nvPr>
            <p:ph idx="1"/>
          </p:nvPr>
        </p:nvPicPr>
        <p:blipFill>
          <a:blip r:embed="rId3"/>
          <a:stretch>
            <a:fillRect/>
          </a:stretch>
        </p:blipFill>
        <p:spPr>
          <a:xfrm>
            <a:off x="494506" y="685445"/>
            <a:ext cx="3717140" cy="4123318"/>
          </a:xfrm>
        </p:spPr>
      </p:pic>
      <p:pic>
        <p:nvPicPr>
          <p:cNvPr id="5" name="Picture 4">
            <a:extLst>
              <a:ext uri="{FF2B5EF4-FFF2-40B4-BE49-F238E27FC236}">
                <a16:creationId xmlns:a16="http://schemas.microsoft.com/office/drawing/2014/main" id="{5DD2814B-7EEC-F516-D52D-9D51C279DCA0}"/>
              </a:ext>
            </a:extLst>
          </p:cNvPr>
          <p:cNvPicPr>
            <a:picLocks noChangeAspect="1"/>
          </p:cNvPicPr>
          <p:nvPr/>
        </p:nvPicPr>
        <p:blipFill>
          <a:blip r:embed="rId4"/>
          <a:stretch>
            <a:fillRect/>
          </a:stretch>
        </p:blipFill>
        <p:spPr>
          <a:xfrm>
            <a:off x="4575140" y="1657353"/>
            <a:ext cx="6979319" cy="2601328"/>
          </a:xfrm>
          <a:prstGeom prst="rect">
            <a:avLst/>
          </a:prstGeom>
        </p:spPr>
      </p:pic>
    </p:spTree>
    <p:extLst>
      <p:ext uri="{BB962C8B-B14F-4D97-AF65-F5344CB8AC3E}">
        <p14:creationId xmlns:p14="http://schemas.microsoft.com/office/powerpoint/2010/main" val="32571628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EB0F882-7A5E-72DE-244A-70C89AB5533B}"/>
              </a:ext>
            </a:extLst>
          </p:cNvPr>
          <p:cNvSpPr>
            <a:spLocks noGrp="1"/>
          </p:cNvSpPr>
          <p:nvPr>
            <p:ph type="body" sz="quarter" idx="13"/>
          </p:nvPr>
        </p:nvSpPr>
        <p:spPr/>
        <p:txBody>
          <a:bodyPr/>
          <a:lstStyle/>
          <a:p>
            <a:r>
              <a:rPr lang="en-US" dirty="0"/>
              <a:t>Practice</a:t>
            </a:r>
          </a:p>
        </p:txBody>
      </p:sp>
      <p:pic>
        <p:nvPicPr>
          <p:cNvPr id="4" name="Content Placeholder 3" descr="A black text on a white background&#10;&#10;Description automatically generated">
            <a:extLst>
              <a:ext uri="{FF2B5EF4-FFF2-40B4-BE49-F238E27FC236}">
                <a16:creationId xmlns:a16="http://schemas.microsoft.com/office/drawing/2014/main" id="{240A809A-FB57-E1EF-78EA-F4F3F8E473FF}"/>
              </a:ext>
            </a:extLst>
          </p:cNvPr>
          <p:cNvPicPr>
            <a:picLocks noGrp="1" noChangeAspect="1"/>
          </p:cNvPicPr>
          <p:nvPr>
            <p:ph idx="4294967295"/>
          </p:nvPr>
        </p:nvPicPr>
        <p:blipFill>
          <a:blip r:embed="rId2"/>
          <a:stretch>
            <a:fillRect/>
          </a:stretch>
        </p:blipFill>
        <p:spPr>
          <a:xfrm>
            <a:off x="1117381" y="3596126"/>
            <a:ext cx="8503686" cy="1080977"/>
          </a:xfrm>
          <a:prstGeom prst="rect">
            <a:avLst/>
          </a:prstGeom>
        </p:spPr>
      </p:pic>
    </p:spTree>
    <p:extLst>
      <p:ext uri="{BB962C8B-B14F-4D97-AF65-F5344CB8AC3E}">
        <p14:creationId xmlns:p14="http://schemas.microsoft.com/office/powerpoint/2010/main" val="582221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94B3A66-0F6C-8EBC-D183-5310E2FF190F}"/>
              </a:ext>
            </a:extLst>
          </p:cNvPr>
          <p:cNvSpPr>
            <a:spLocks noGrp="1"/>
          </p:cNvSpPr>
          <p:nvPr>
            <p:ph type="body" sz="quarter" idx="13"/>
          </p:nvPr>
        </p:nvSpPr>
        <p:spPr/>
        <p:txBody>
          <a:bodyPr/>
          <a:lstStyle/>
          <a:p>
            <a:r>
              <a:rPr lang="en-US" dirty="0"/>
              <a:t>Answer</a:t>
            </a:r>
          </a:p>
        </p:txBody>
      </p:sp>
      <p:pic>
        <p:nvPicPr>
          <p:cNvPr id="4" name="Content Placeholder 3" descr="A white background with black text&#10;&#10;Description automatically generated">
            <a:extLst>
              <a:ext uri="{FF2B5EF4-FFF2-40B4-BE49-F238E27FC236}">
                <a16:creationId xmlns:a16="http://schemas.microsoft.com/office/drawing/2014/main" id="{B1C180E9-CB6D-7FD3-1DE7-3952DD31A052}"/>
              </a:ext>
            </a:extLst>
          </p:cNvPr>
          <p:cNvPicPr>
            <a:picLocks noGrp="1" noChangeAspect="1"/>
          </p:cNvPicPr>
          <p:nvPr>
            <p:ph idx="4294967295"/>
          </p:nvPr>
        </p:nvPicPr>
        <p:blipFill>
          <a:blip r:embed="rId2"/>
          <a:stretch>
            <a:fillRect/>
          </a:stretch>
        </p:blipFill>
        <p:spPr>
          <a:xfrm>
            <a:off x="1109170" y="3472762"/>
            <a:ext cx="7267575" cy="1466850"/>
          </a:xfrm>
          <a:prstGeom prst="rect">
            <a:avLst/>
          </a:prstGeom>
        </p:spPr>
      </p:pic>
    </p:spTree>
    <p:extLst>
      <p:ext uri="{BB962C8B-B14F-4D97-AF65-F5344CB8AC3E}">
        <p14:creationId xmlns:p14="http://schemas.microsoft.com/office/powerpoint/2010/main" val="41906995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1BF8658-C76E-30CD-7A0F-DB4EE985D934}"/>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B7C33AE-2ADF-91AE-DC94-5FAF27F4C403}"/>
              </a:ext>
            </a:extLst>
          </p:cNvPr>
          <p:cNvSpPr>
            <a:spLocks noGrp="1"/>
          </p:cNvSpPr>
          <p:nvPr>
            <p:ph type="body" sz="quarter" idx="13"/>
          </p:nvPr>
        </p:nvSpPr>
        <p:spPr/>
        <p:txBody>
          <a:bodyPr/>
          <a:lstStyle/>
          <a:p>
            <a:r>
              <a:rPr lang="en-US" dirty="0"/>
              <a:t>Practice</a:t>
            </a:r>
          </a:p>
        </p:txBody>
      </p:sp>
      <p:pic>
        <p:nvPicPr>
          <p:cNvPr id="6" name="Content Placeholder 5" descr="A black text on a white background&#10;&#10;Description automatically generated">
            <a:extLst>
              <a:ext uri="{FF2B5EF4-FFF2-40B4-BE49-F238E27FC236}">
                <a16:creationId xmlns:a16="http://schemas.microsoft.com/office/drawing/2014/main" id="{1E417AEF-C541-83CD-F3BD-F0D54DAEBEC2}"/>
              </a:ext>
            </a:extLst>
          </p:cNvPr>
          <p:cNvPicPr>
            <a:picLocks noGrp="1" noChangeAspect="1"/>
          </p:cNvPicPr>
          <p:nvPr>
            <p:ph idx="4294967295"/>
          </p:nvPr>
        </p:nvPicPr>
        <p:blipFill>
          <a:blip r:embed="rId2"/>
          <a:stretch>
            <a:fillRect/>
          </a:stretch>
        </p:blipFill>
        <p:spPr>
          <a:xfrm>
            <a:off x="892971" y="3472762"/>
            <a:ext cx="7048500" cy="1285875"/>
          </a:xfrm>
          <a:prstGeom prst="rect">
            <a:avLst/>
          </a:prstGeom>
        </p:spPr>
      </p:pic>
    </p:spTree>
    <p:extLst>
      <p:ext uri="{BB962C8B-B14F-4D97-AF65-F5344CB8AC3E}">
        <p14:creationId xmlns:p14="http://schemas.microsoft.com/office/powerpoint/2010/main" val="2565772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A275B97-211F-B1DF-1B86-B851C6908C2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7A8FBFC-E93E-CDDB-7626-3317A18BAC5D}"/>
              </a:ext>
            </a:extLst>
          </p:cNvPr>
          <p:cNvSpPr>
            <a:spLocks noGrp="1"/>
          </p:cNvSpPr>
          <p:nvPr>
            <p:ph type="body" sz="quarter" idx="13"/>
          </p:nvPr>
        </p:nvSpPr>
        <p:spPr/>
        <p:txBody>
          <a:bodyPr/>
          <a:lstStyle/>
          <a:p>
            <a:r>
              <a:rPr lang="en-US" dirty="0"/>
              <a:t>Answer </a:t>
            </a:r>
          </a:p>
        </p:txBody>
      </p:sp>
      <p:pic>
        <p:nvPicPr>
          <p:cNvPr id="6" name="Content Placeholder 5">
            <a:extLst>
              <a:ext uri="{FF2B5EF4-FFF2-40B4-BE49-F238E27FC236}">
                <a16:creationId xmlns:a16="http://schemas.microsoft.com/office/drawing/2014/main" id="{A2B34FD8-5060-EEC2-05D7-A40BBC404DF6}"/>
              </a:ext>
            </a:extLst>
          </p:cNvPr>
          <p:cNvPicPr>
            <a:picLocks noGrp="1" noChangeAspect="1"/>
          </p:cNvPicPr>
          <p:nvPr>
            <p:ph idx="4294967295"/>
          </p:nvPr>
        </p:nvPicPr>
        <p:blipFill>
          <a:blip r:embed="rId2"/>
          <a:stretch>
            <a:fillRect/>
          </a:stretch>
        </p:blipFill>
        <p:spPr>
          <a:xfrm>
            <a:off x="1862301" y="3428999"/>
            <a:ext cx="1643161" cy="995855"/>
          </a:xfrm>
          <a:prstGeom prst="rect">
            <a:avLst/>
          </a:prstGeom>
        </p:spPr>
      </p:pic>
    </p:spTree>
    <p:extLst>
      <p:ext uri="{BB962C8B-B14F-4D97-AF65-F5344CB8AC3E}">
        <p14:creationId xmlns:p14="http://schemas.microsoft.com/office/powerpoint/2010/main" val="5680877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ED7350-3BA6-C2A1-5E21-A10B22901D03}"/>
              </a:ext>
            </a:extLst>
          </p:cNvPr>
          <p:cNvSpPr>
            <a:spLocks noGrp="1"/>
          </p:cNvSpPr>
          <p:nvPr>
            <p:ph type="title"/>
          </p:nvPr>
        </p:nvSpPr>
        <p:spPr/>
        <p:txBody>
          <a:bodyPr/>
          <a:lstStyle/>
          <a:p>
            <a:r>
              <a:rPr lang="en-US" dirty="0"/>
              <a:t>GeoGebra Practice</a:t>
            </a:r>
          </a:p>
        </p:txBody>
      </p:sp>
      <p:sp>
        <p:nvSpPr>
          <p:cNvPr id="3" name="Content Placeholder 2">
            <a:extLst>
              <a:ext uri="{FF2B5EF4-FFF2-40B4-BE49-F238E27FC236}">
                <a16:creationId xmlns:a16="http://schemas.microsoft.com/office/drawing/2014/main" id="{F74514AE-78B1-6B53-0DCC-AD12F6719654}"/>
              </a:ext>
            </a:extLst>
          </p:cNvPr>
          <p:cNvSpPr>
            <a:spLocks noGrp="1"/>
          </p:cNvSpPr>
          <p:nvPr>
            <p:ph idx="1"/>
          </p:nvPr>
        </p:nvSpPr>
        <p:spPr>
          <a:xfrm>
            <a:off x="968828" y="2009617"/>
            <a:ext cx="5452993" cy="4013496"/>
          </a:xfrm>
        </p:spPr>
        <p:txBody>
          <a:bodyPr vert="horz" lIns="91440" tIns="45720" rIns="91440" bIns="45720" rtlCol="0" anchor="t">
            <a:normAutofit lnSpcReduction="10000"/>
          </a:bodyPr>
          <a:lstStyle/>
          <a:p>
            <a:r>
              <a:rPr lang="en-US" dirty="0"/>
              <a:t>Calculate Mean Absolute Deviation (M.A.D): </a:t>
            </a:r>
            <a:r>
              <a:rPr lang="en-US" dirty="0">
                <a:ea typeface="+mn-lt"/>
                <a:cs typeface="+mn-lt"/>
                <a:hlinkClick r:id="rId2"/>
              </a:rPr>
              <a:t>https://www.geogebra.org/m/UaMEvgyH#:~:text=To%20find%20the%20mean%20absolute,%7Cdata%20value%20%E2%80%93%20mean%7C</a:t>
            </a:r>
            <a:r>
              <a:rPr lang="en-US" dirty="0">
                <a:ea typeface="+mn-lt"/>
                <a:cs typeface="+mn-lt"/>
              </a:rPr>
              <a:t>.</a:t>
            </a:r>
          </a:p>
          <a:p>
            <a:r>
              <a:rPr lang="en-US" dirty="0"/>
              <a:t>Mean Absolute Deviation: </a:t>
            </a:r>
            <a:r>
              <a:rPr lang="en-US" dirty="0">
                <a:ea typeface="+mn-lt"/>
                <a:cs typeface="+mn-lt"/>
                <a:hlinkClick r:id="rId3"/>
              </a:rPr>
              <a:t>https://www.geogebra.org/m/uqjjpq8w</a:t>
            </a:r>
            <a:r>
              <a:rPr lang="en-US" dirty="0">
                <a:ea typeface="+mn-lt"/>
                <a:cs typeface="+mn-lt"/>
              </a:rPr>
              <a:t> </a:t>
            </a:r>
          </a:p>
          <a:p>
            <a:endParaRPr lang="en-US" dirty="0">
              <a:ea typeface="+mn-lt"/>
              <a:cs typeface="+mn-lt"/>
            </a:endParaRPr>
          </a:p>
          <a:p>
            <a:pPr marL="0" indent="0">
              <a:buNone/>
            </a:pPr>
            <a:br>
              <a:rPr lang="en-US" dirty="0"/>
            </a:br>
            <a:endParaRPr lang="en-US" dirty="0"/>
          </a:p>
          <a:p>
            <a:endParaRPr lang="en-US" dirty="0"/>
          </a:p>
        </p:txBody>
      </p:sp>
      <p:pic>
        <p:nvPicPr>
          <p:cNvPr id="5" name="Picture 4" descr="A screenshot of a computer&#10;&#10;Description automatically generated">
            <a:extLst>
              <a:ext uri="{FF2B5EF4-FFF2-40B4-BE49-F238E27FC236}">
                <a16:creationId xmlns:a16="http://schemas.microsoft.com/office/drawing/2014/main" id="{7BF2B7C6-8719-6444-4A29-FD17F060B8DD}"/>
              </a:ext>
            </a:extLst>
          </p:cNvPr>
          <p:cNvPicPr>
            <a:picLocks noChangeAspect="1"/>
          </p:cNvPicPr>
          <p:nvPr/>
        </p:nvPicPr>
        <p:blipFill>
          <a:blip r:embed="rId4"/>
          <a:stretch>
            <a:fillRect/>
          </a:stretch>
        </p:blipFill>
        <p:spPr>
          <a:xfrm>
            <a:off x="7218589" y="2190981"/>
            <a:ext cx="4276725" cy="2931089"/>
          </a:xfrm>
          <a:prstGeom prst="rect">
            <a:avLst/>
          </a:prstGeom>
        </p:spPr>
      </p:pic>
    </p:spTree>
    <p:extLst>
      <p:ext uri="{BB962C8B-B14F-4D97-AF65-F5344CB8AC3E}">
        <p14:creationId xmlns:p14="http://schemas.microsoft.com/office/powerpoint/2010/main" val="34872140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8DED6BC-9A3E-48D4-AD7C-A56D63F54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6B6E033A-DB2E-49B8-B600-B38E0C2802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3235" y="1371600"/>
            <a:ext cx="4529312" cy="3589977"/>
          </a:xfrm>
          <a:custGeom>
            <a:avLst/>
            <a:gdLst>
              <a:gd name="connsiteX0" fmla="*/ 5462602 w 5470628"/>
              <a:gd name="connsiteY0" fmla="*/ 1413608 h 3193741"/>
              <a:gd name="connsiteX1" fmla="*/ 5465724 w 5470628"/>
              <a:gd name="connsiteY1" fmla="*/ 1421881 h 3193741"/>
              <a:gd name="connsiteX2" fmla="*/ 5465025 w 5470628"/>
              <a:gd name="connsiteY2" fmla="*/ 1466556 h 3193741"/>
              <a:gd name="connsiteX3" fmla="*/ 5463208 w 5470628"/>
              <a:gd name="connsiteY3" fmla="*/ 1466226 h 3193741"/>
              <a:gd name="connsiteX4" fmla="*/ 5463242 w 5470628"/>
              <a:gd name="connsiteY4" fmla="*/ 1451866 h 3193741"/>
              <a:gd name="connsiteX5" fmla="*/ 5462894 w 5470628"/>
              <a:gd name="connsiteY5" fmla="*/ 1423194 h 3193741"/>
              <a:gd name="connsiteX6" fmla="*/ 5461417 w 5470628"/>
              <a:gd name="connsiteY6" fmla="*/ 1391849 h 3193741"/>
              <a:gd name="connsiteX7" fmla="*/ 5462246 w 5470628"/>
              <a:gd name="connsiteY7" fmla="*/ 1401944 h 3193741"/>
              <a:gd name="connsiteX8" fmla="*/ 5462602 w 5470628"/>
              <a:gd name="connsiteY8" fmla="*/ 1413608 h 3193741"/>
              <a:gd name="connsiteX9" fmla="*/ 5459078 w 5470628"/>
              <a:gd name="connsiteY9" fmla="*/ 1404268 h 3193741"/>
              <a:gd name="connsiteX10" fmla="*/ 5460137 w 5470628"/>
              <a:gd name="connsiteY10" fmla="*/ 1393780 h 3193741"/>
              <a:gd name="connsiteX11" fmla="*/ 5461417 w 5470628"/>
              <a:gd name="connsiteY11" fmla="*/ 1391849 h 3193741"/>
              <a:gd name="connsiteX12" fmla="*/ 614271 w 5470628"/>
              <a:gd name="connsiteY12" fmla="*/ 1052206 h 3193741"/>
              <a:gd name="connsiteX13" fmla="*/ 611497 w 5470628"/>
              <a:gd name="connsiteY13" fmla="*/ 1055389 h 3193741"/>
              <a:gd name="connsiteX14" fmla="*/ 630277 w 5470628"/>
              <a:gd name="connsiteY14" fmla="*/ 1065215 h 3193741"/>
              <a:gd name="connsiteX15" fmla="*/ 651856 w 5470628"/>
              <a:gd name="connsiteY15" fmla="*/ 1067584 h 3193741"/>
              <a:gd name="connsiteX16" fmla="*/ 614271 w 5470628"/>
              <a:gd name="connsiteY16" fmla="*/ 1052206 h 3193741"/>
              <a:gd name="connsiteX17" fmla="*/ 810628 w 5470628"/>
              <a:gd name="connsiteY17" fmla="*/ 695550 h 3193741"/>
              <a:gd name="connsiteX18" fmla="*/ 1033084 w 5470628"/>
              <a:gd name="connsiteY18" fmla="*/ 791270 h 3193741"/>
              <a:gd name="connsiteX19" fmla="*/ 1036153 w 5470628"/>
              <a:gd name="connsiteY19" fmla="*/ 788050 h 3193741"/>
              <a:gd name="connsiteX20" fmla="*/ 810628 w 5470628"/>
              <a:gd name="connsiteY20" fmla="*/ 695550 h 3193741"/>
              <a:gd name="connsiteX21" fmla="*/ 4850908 w 5470628"/>
              <a:gd name="connsiteY21" fmla="*/ 727 h 3193741"/>
              <a:gd name="connsiteX22" fmla="*/ 4858584 w 5470628"/>
              <a:gd name="connsiteY22" fmla="*/ 13795 h 3193741"/>
              <a:gd name="connsiteX23" fmla="*/ 4843408 w 5470628"/>
              <a:gd name="connsiteY23" fmla="*/ 37224 h 3193741"/>
              <a:gd name="connsiteX24" fmla="*/ 4871062 w 5470628"/>
              <a:gd name="connsiteY24" fmla="*/ 78954 h 3193741"/>
              <a:gd name="connsiteX25" fmla="*/ 4989038 w 5470628"/>
              <a:gd name="connsiteY25" fmla="*/ 66799 h 3193741"/>
              <a:gd name="connsiteX26" fmla="*/ 5002636 w 5470628"/>
              <a:gd name="connsiteY26" fmla="*/ 79388 h 3193741"/>
              <a:gd name="connsiteX27" fmla="*/ 5008332 w 5470628"/>
              <a:gd name="connsiteY27" fmla="*/ 140859 h 3193741"/>
              <a:gd name="connsiteX28" fmla="*/ 5014326 w 5470628"/>
              <a:gd name="connsiteY28" fmla="*/ 155555 h 3193741"/>
              <a:gd name="connsiteX29" fmla="*/ 5030704 w 5470628"/>
              <a:gd name="connsiteY29" fmla="*/ 221190 h 3193741"/>
              <a:gd name="connsiteX30" fmla="*/ 5097262 w 5470628"/>
              <a:gd name="connsiteY30" fmla="*/ 317759 h 3193741"/>
              <a:gd name="connsiteX31" fmla="*/ 5165084 w 5470628"/>
              <a:gd name="connsiteY31" fmla="*/ 373367 h 3193741"/>
              <a:gd name="connsiteX32" fmla="*/ 5174137 w 5470628"/>
              <a:gd name="connsiteY32" fmla="*/ 389353 h 3193741"/>
              <a:gd name="connsiteX33" fmla="*/ 5192507 w 5470628"/>
              <a:gd name="connsiteY33" fmla="*/ 453561 h 3193741"/>
              <a:gd name="connsiteX34" fmla="*/ 5187160 w 5470628"/>
              <a:gd name="connsiteY34" fmla="*/ 467732 h 3193741"/>
              <a:gd name="connsiteX35" fmla="*/ 5160106 w 5470628"/>
              <a:gd name="connsiteY35" fmla="*/ 486904 h 3193741"/>
              <a:gd name="connsiteX36" fmla="*/ 5138948 w 5470628"/>
              <a:gd name="connsiteY36" fmla="*/ 528614 h 3193741"/>
              <a:gd name="connsiteX37" fmla="*/ 5097016 w 5470628"/>
              <a:gd name="connsiteY37" fmla="*/ 589923 h 3193741"/>
              <a:gd name="connsiteX38" fmla="*/ 5075869 w 5470628"/>
              <a:gd name="connsiteY38" fmla="*/ 608381 h 3193741"/>
              <a:gd name="connsiteX39" fmla="*/ 5093172 w 5470628"/>
              <a:gd name="connsiteY39" fmla="*/ 618385 h 3193741"/>
              <a:gd name="connsiteX40" fmla="*/ 5153518 w 5470628"/>
              <a:gd name="connsiteY40" fmla="*/ 687474 h 3193741"/>
              <a:gd name="connsiteX41" fmla="*/ 5074984 w 5470628"/>
              <a:gd name="connsiteY41" fmla="*/ 776941 h 3193741"/>
              <a:gd name="connsiteX42" fmla="*/ 5033348 w 5470628"/>
              <a:gd name="connsiteY42" fmla="*/ 805473 h 3193741"/>
              <a:gd name="connsiteX43" fmla="*/ 5116847 w 5470628"/>
              <a:gd name="connsiteY43" fmla="*/ 803426 h 3193741"/>
              <a:gd name="connsiteX44" fmla="*/ 5147902 w 5470628"/>
              <a:gd name="connsiteY44" fmla="*/ 833118 h 3193741"/>
              <a:gd name="connsiteX45" fmla="*/ 5161665 w 5470628"/>
              <a:gd name="connsiteY45" fmla="*/ 848297 h 3193741"/>
              <a:gd name="connsiteX46" fmla="*/ 5246520 w 5470628"/>
              <a:gd name="connsiteY46" fmla="*/ 942412 h 3193741"/>
              <a:gd name="connsiteX47" fmla="*/ 5235368 w 5470628"/>
              <a:gd name="connsiteY47" fmla="*/ 972946 h 3193741"/>
              <a:gd name="connsiteX48" fmla="*/ 5113739 w 5470628"/>
              <a:gd name="connsiteY48" fmla="*/ 1128845 h 3193741"/>
              <a:gd name="connsiteX49" fmla="*/ 5255034 w 5470628"/>
              <a:gd name="connsiteY49" fmla="*/ 1151117 h 3193741"/>
              <a:gd name="connsiteX50" fmla="*/ 5267513 w 5470628"/>
              <a:gd name="connsiteY50" fmla="*/ 1216275 h 3193741"/>
              <a:gd name="connsiteX51" fmla="*/ 5343113 w 5470628"/>
              <a:gd name="connsiteY51" fmla="*/ 1281854 h 3193741"/>
              <a:gd name="connsiteX52" fmla="*/ 5452014 w 5470628"/>
              <a:gd name="connsiteY52" fmla="*/ 1385543 h 3193741"/>
              <a:gd name="connsiteX53" fmla="*/ 5459078 w 5470628"/>
              <a:gd name="connsiteY53" fmla="*/ 1404268 h 3193741"/>
              <a:gd name="connsiteX54" fmla="*/ 5458838 w 5470628"/>
              <a:gd name="connsiteY54" fmla="*/ 1406644 h 3193741"/>
              <a:gd name="connsiteX55" fmla="*/ 5455752 w 5470628"/>
              <a:gd name="connsiteY55" fmla="*/ 1450751 h 3193741"/>
              <a:gd name="connsiteX56" fmla="*/ 5454594 w 5470628"/>
              <a:gd name="connsiteY56" fmla="*/ 1464662 h 3193741"/>
              <a:gd name="connsiteX57" fmla="*/ 5447215 w 5470628"/>
              <a:gd name="connsiteY57" fmla="*/ 1463321 h 3193741"/>
              <a:gd name="connsiteX58" fmla="*/ 5433934 w 5470628"/>
              <a:gd name="connsiteY58" fmla="*/ 1458428 h 3193741"/>
              <a:gd name="connsiteX59" fmla="*/ 5424276 w 5470628"/>
              <a:gd name="connsiteY59" fmla="*/ 1477014 h 3193741"/>
              <a:gd name="connsiteX60" fmla="*/ 5444628 w 5470628"/>
              <a:gd name="connsiteY60" fmla="*/ 1511562 h 3193741"/>
              <a:gd name="connsiteX61" fmla="*/ 5453752 w 5470628"/>
              <a:gd name="connsiteY61" fmla="*/ 1474786 h 3193741"/>
              <a:gd name="connsiteX62" fmla="*/ 5454594 w 5470628"/>
              <a:gd name="connsiteY62" fmla="*/ 1464662 h 3193741"/>
              <a:gd name="connsiteX63" fmla="*/ 5463208 w 5470628"/>
              <a:gd name="connsiteY63" fmla="*/ 1466226 h 3193741"/>
              <a:gd name="connsiteX64" fmla="*/ 5463164 w 5470628"/>
              <a:gd name="connsiteY64" fmla="*/ 1484226 h 3193741"/>
              <a:gd name="connsiteX65" fmla="*/ 5456160 w 5470628"/>
              <a:gd name="connsiteY65" fmla="*/ 1575885 h 3193741"/>
              <a:gd name="connsiteX66" fmla="*/ 5345636 w 5470628"/>
              <a:gd name="connsiteY66" fmla="*/ 1714543 h 3193741"/>
              <a:gd name="connsiteX67" fmla="*/ 5251319 w 5470628"/>
              <a:gd name="connsiteY67" fmla="*/ 1775792 h 3193741"/>
              <a:gd name="connsiteX68" fmla="*/ 5043512 w 5470628"/>
              <a:gd name="connsiteY68" fmla="*/ 2027305 h 3193741"/>
              <a:gd name="connsiteX69" fmla="*/ 4978144 w 5470628"/>
              <a:gd name="connsiteY69" fmla="*/ 2108535 h 3193741"/>
              <a:gd name="connsiteX70" fmla="*/ 5031476 w 5470628"/>
              <a:gd name="connsiteY70" fmla="*/ 2128173 h 3193741"/>
              <a:gd name="connsiteX71" fmla="*/ 4937389 w 5470628"/>
              <a:gd name="connsiteY71" fmla="*/ 2216441 h 3193741"/>
              <a:gd name="connsiteX72" fmla="*/ 4826122 w 5470628"/>
              <a:gd name="connsiteY72" fmla="*/ 2315331 h 3193741"/>
              <a:gd name="connsiteX73" fmla="*/ 2544647 w 5470628"/>
              <a:gd name="connsiteY73" fmla="*/ 3190975 h 3193741"/>
              <a:gd name="connsiteX74" fmla="*/ 1328257 w 5470628"/>
              <a:gd name="connsiteY74" fmla="*/ 3153006 h 3193741"/>
              <a:gd name="connsiteX75" fmla="*/ 977943 w 5470628"/>
              <a:gd name="connsiteY75" fmla="*/ 3082502 h 3193741"/>
              <a:gd name="connsiteX76" fmla="*/ 854473 w 5470628"/>
              <a:gd name="connsiteY76" fmla="*/ 2994250 h 3193741"/>
              <a:gd name="connsiteX77" fmla="*/ 811593 w 5470628"/>
              <a:gd name="connsiteY77" fmla="*/ 2970498 h 3193741"/>
              <a:gd name="connsiteX78" fmla="*/ 707024 w 5470628"/>
              <a:gd name="connsiteY78" fmla="*/ 2945439 h 3193741"/>
              <a:gd name="connsiteX79" fmla="*/ 523487 w 5470628"/>
              <a:gd name="connsiteY79" fmla="*/ 2886053 h 3193741"/>
              <a:gd name="connsiteX80" fmla="*/ 587884 w 5470628"/>
              <a:gd name="connsiteY80" fmla="*/ 2859746 h 3193741"/>
              <a:gd name="connsiteX81" fmla="*/ 779426 w 5470628"/>
              <a:gd name="connsiteY81" fmla="*/ 2885897 h 3193741"/>
              <a:gd name="connsiteX82" fmla="*/ 917288 w 5470628"/>
              <a:gd name="connsiteY82" fmla="*/ 2882248 h 3193741"/>
              <a:gd name="connsiteX83" fmla="*/ 718684 w 5470628"/>
              <a:gd name="connsiteY83" fmla="*/ 2819941 h 3193741"/>
              <a:gd name="connsiteX84" fmla="*/ 524650 w 5470628"/>
              <a:gd name="connsiteY84" fmla="*/ 2731220 h 3193741"/>
              <a:gd name="connsiteX85" fmla="*/ 670138 w 5470628"/>
              <a:gd name="connsiteY85" fmla="*/ 2735189 h 3193741"/>
              <a:gd name="connsiteX86" fmla="*/ 675382 w 5470628"/>
              <a:gd name="connsiteY86" fmla="*/ 2719369 h 3193741"/>
              <a:gd name="connsiteX87" fmla="*/ 542021 w 5470628"/>
              <a:gd name="connsiteY87" fmla="*/ 2601946 h 3193741"/>
              <a:gd name="connsiteX88" fmla="*/ 476895 w 5470628"/>
              <a:gd name="connsiteY88" fmla="*/ 2555976 h 3193741"/>
              <a:gd name="connsiteX89" fmla="*/ 188751 w 5470628"/>
              <a:gd name="connsiteY89" fmla="*/ 2428830 h 3193741"/>
              <a:gd name="connsiteX90" fmla="*/ 456762 w 5470628"/>
              <a:gd name="connsiteY90" fmla="*/ 2468731 h 3193741"/>
              <a:gd name="connsiteX91" fmla="*/ 174514 w 5470628"/>
              <a:gd name="connsiteY91" fmla="*/ 2345378 h 3193741"/>
              <a:gd name="connsiteX92" fmla="*/ 38827 w 5470628"/>
              <a:gd name="connsiteY92" fmla="*/ 2303685 h 3193741"/>
              <a:gd name="connsiteX93" fmla="*/ 3281 w 5470628"/>
              <a:gd name="connsiteY93" fmla="*/ 2273587 h 3193741"/>
              <a:gd name="connsiteX94" fmla="*/ 61590 w 5470628"/>
              <a:gd name="connsiteY94" fmla="*/ 2259170 h 3193741"/>
              <a:gd name="connsiteX95" fmla="*/ 242291 w 5470628"/>
              <a:gd name="connsiteY95" fmla="*/ 2250569 h 3193741"/>
              <a:gd name="connsiteX96" fmla="*/ 13205 w 5470628"/>
              <a:gd name="connsiteY96" fmla="*/ 2172263 h 3193741"/>
              <a:gd name="connsiteX97" fmla="*/ 180810 w 5470628"/>
              <a:gd name="connsiteY97" fmla="*/ 2168333 h 3193741"/>
              <a:gd name="connsiteX98" fmla="*/ 226020 w 5470628"/>
              <a:gd name="connsiteY98" fmla="*/ 2121100 h 3193741"/>
              <a:gd name="connsiteX99" fmla="*/ 299145 w 5470628"/>
              <a:gd name="connsiteY99" fmla="*/ 2044862 h 3193741"/>
              <a:gd name="connsiteX100" fmla="*/ 350236 w 5470628"/>
              <a:gd name="connsiteY100" fmla="*/ 2001187 h 3193741"/>
              <a:gd name="connsiteX101" fmla="*/ 365223 w 5470628"/>
              <a:gd name="connsiteY101" fmla="*/ 1881218 h 3193741"/>
              <a:gd name="connsiteX102" fmla="*/ 310707 w 5470628"/>
              <a:gd name="connsiteY102" fmla="*/ 1758752 h 3193741"/>
              <a:gd name="connsiteX103" fmla="*/ 181659 w 5470628"/>
              <a:gd name="connsiteY103" fmla="*/ 1709137 h 3193741"/>
              <a:gd name="connsiteX104" fmla="*/ 213063 w 5470628"/>
              <a:gd name="connsiteY104" fmla="*/ 1632021 h 3193741"/>
              <a:gd name="connsiteX105" fmla="*/ 481390 w 5470628"/>
              <a:gd name="connsiteY105" fmla="*/ 1644125 h 3193741"/>
              <a:gd name="connsiteX106" fmla="*/ 68930 w 5470628"/>
              <a:gd name="connsiteY106" fmla="*/ 1457537 h 3193741"/>
              <a:gd name="connsiteX107" fmla="*/ 135138 w 5470628"/>
              <a:gd name="connsiteY107" fmla="*/ 1440976 h 3193741"/>
              <a:gd name="connsiteX108" fmla="*/ 131611 w 5470628"/>
              <a:gd name="connsiteY108" fmla="*/ 1427642 h 3193741"/>
              <a:gd name="connsiteX109" fmla="*/ 130443 w 5470628"/>
              <a:gd name="connsiteY109" fmla="*/ 1343795 h 3193741"/>
              <a:gd name="connsiteX110" fmla="*/ 138930 w 5470628"/>
              <a:gd name="connsiteY110" fmla="*/ 1304094 h 3193741"/>
              <a:gd name="connsiteX111" fmla="*/ 118409 w 5470628"/>
              <a:gd name="connsiteY111" fmla="*/ 1262212 h 3193741"/>
              <a:gd name="connsiteX112" fmla="*/ 421410 w 5470628"/>
              <a:gd name="connsiteY112" fmla="*/ 1304757 h 3193741"/>
              <a:gd name="connsiteX113" fmla="*/ 655702 w 5470628"/>
              <a:gd name="connsiteY113" fmla="*/ 1291801 h 3193741"/>
              <a:gd name="connsiteX114" fmla="*/ 648299 w 5470628"/>
              <a:gd name="connsiteY114" fmla="*/ 1287715 h 3193741"/>
              <a:gd name="connsiteX115" fmla="*/ 531027 w 5470628"/>
              <a:gd name="connsiteY115" fmla="*/ 1193967 h 3193741"/>
              <a:gd name="connsiteX116" fmla="*/ 526433 w 5470628"/>
              <a:gd name="connsiteY116" fmla="*/ 1191913 h 3193741"/>
              <a:gd name="connsiteX117" fmla="*/ 504666 w 5470628"/>
              <a:gd name="connsiteY117" fmla="*/ 1177230 h 3193741"/>
              <a:gd name="connsiteX118" fmla="*/ 482307 w 5470628"/>
              <a:gd name="connsiteY118" fmla="*/ 1162618 h 3193741"/>
              <a:gd name="connsiteX119" fmla="*/ 479029 w 5470628"/>
              <a:gd name="connsiteY119" fmla="*/ 1162540 h 3193741"/>
              <a:gd name="connsiteX120" fmla="*/ 447663 w 5470628"/>
              <a:gd name="connsiteY120" fmla="*/ 1132649 h 3193741"/>
              <a:gd name="connsiteX121" fmla="*/ 438547 w 5470628"/>
              <a:gd name="connsiteY121" fmla="*/ 1110977 h 3193741"/>
              <a:gd name="connsiteX122" fmla="*/ 405343 w 5470628"/>
              <a:gd name="connsiteY122" fmla="*/ 1089612 h 3193741"/>
              <a:gd name="connsiteX123" fmla="*/ 371373 w 5470628"/>
              <a:gd name="connsiteY123" fmla="*/ 1070238 h 3193741"/>
              <a:gd name="connsiteX124" fmla="*/ 290358 w 5470628"/>
              <a:gd name="connsiteY124" fmla="*/ 1059884 h 3193741"/>
              <a:gd name="connsiteX125" fmla="*/ 235140 w 5470628"/>
              <a:gd name="connsiteY125" fmla="*/ 1029322 h 3193741"/>
              <a:gd name="connsiteX126" fmla="*/ 300494 w 5470628"/>
              <a:gd name="connsiteY126" fmla="*/ 1032083 h 3193741"/>
              <a:gd name="connsiteX127" fmla="*/ 239661 w 5470628"/>
              <a:gd name="connsiteY127" fmla="*/ 997457 h 3193741"/>
              <a:gd name="connsiteX128" fmla="*/ 204788 w 5470628"/>
              <a:gd name="connsiteY128" fmla="*/ 959211 h 3193741"/>
              <a:gd name="connsiteX129" fmla="*/ 207583 w 5470628"/>
              <a:gd name="connsiteY129" fmla="*/ 947009 h 3193741"/>
              <a:gd name="connsiteX130" fmla="*/ 223061 w 5470628"/>
              <a:gd name="connsiteY130" fmla="*/ 947033 h 3193741"/>
              <a:gd name="connsiteX131" fmla="*/ 280015 w 5470628"/>
              <a:gd name="connsiteY131" fmla="*/ 972164 h 3193741"/>
              <a:gd name="connsiteX132" fmla="*/ 353948 w 5470628"/>
              <a:gd name="connsiteY132" fmla="*/ 1006865 h 3193741"/>
              <a:gd name="connsiteX133" fmla="*/ 240466 w 5470628"/>
              <a:gd name="connsiteY133" fmla="*/ 939943 h 3193741"/>
              <a:gd name="connsiteX134" fmla="*/ 158812 w 5470628"/>
              <a:gd name="connsiteY134" fmla="*/ 891467 h 3193741"/>
              <a:gd name="connsiteX135" fmla="*/ 139551 w 5470628"/>
              <a:gd name="connsiteY135" fmla="*/ 855364 h 3193741"/>
              <a:gd name="connsiteX136" fmla="*/ 145731 w 5470628"/>
              <a:gd name="connsiteY136" fmla="*/ 844888 h 3193741"/>
              <a:gd name="connsiteX137" fmla="*/ 158154 w 5470628"/>
              <a:gd name="connsiteY137" fmla="*/ 848366 h 3193741"/>
              <a:gd name="connsiteX138" fmla="*/ 169370 w 5470628"/>
              <a:gd name="connsiteY138" fmla="*/ 856260 h 3193741"/>
              <a:gd name="connsiteX139" fmla="*/ 288295 w 5470628"/>
              <a:gd name="connsiteY139" fmla="*/ 915169 h 3193741"/>
              <a:gd name="connsiteX140" fmla="*/ 462694 w 5470628"/>
              <a:gd name="connsiteY140" fmla="*/ 994643 h 3193741"/>
              <a:gd name="connsiteX141" fmla="*/ 531910 w 5470628"/>
              <a:gd name="connsiteY141" fmla="*/ 1006664 h 3193741"/>
              <a:gd name="connsiteX142" fmla="*/ 333940 w 5470628"/>
              <a:gd name="connsiteY142" fmla="*/ 893507 h 3193741"/>
              <a:gd name="connsiteX143" fmla="*/ 181443 w 5470628"/>
              <a:gd name="connsiteY143" fmla="*/ 746608 h 3193741"/>
              <a:gd name="connsiteX144" fmla="*/ 162678 w 5470628"/>
              <a:gd name="connsiteY144" fmla="*/ 737018 h 3193741"/>
              <a:gd name="connsiteX145" fmla="*/ 156307 w 5470628"/>
              <a:gd name="connsiteY145" fmla="*/ 730435 h 3193741"/>
              <a:gd name="connsiteX146" fmla="*/ 117227 w 5470628"/>
              <a:gd name="connsiteY146" fmla="*/ 677515 h 3193741"/>
              <a:gd name="connsiteX147" fmla="*/ 113655 w 5470628"/>
              <a:gd name="connsiteY147" fmla="*/ 663474 h 3193741"/>
              <a:gd name="connsiteX148" fmla="*/ 115226 w 5470628"/>
              <a:gd name="connsiteY148" fmla="*/ 636712 h 3193741"/>
              <a:gd name="connsiteX149" fmla="*/ 105067 w 5470628"/>
              <a:gd name="connsiteY149" fmla="*/ 622046 h 3193741"/>
              <a:gd name="connsiteX150" fmla="*/ 104113 w 5470628"/>
              <a:gd name="connsiteY150" fmla="*/ 611722 h 3193741"/>
              <a:gd name="connsiteX151" fmla="*/ 118895 w 5470628"/>
              <a:gd name="connsiteY151" fmla="*/ 610169 h 3193741"/>
              <a:gd name="connsiteX152" fmla="*/ 163095 w 5470628"/>
              <a:gd name="connsiteY152" fmla="*/ 640642 h 3193741"/>
              <a:gd name="connsiteX153" fmla="*/ 185766 w 5470628"/>
              <a:gd name="connsiteY153" fmla="*/ 641454 h 3193741"/>
              <a:gd name="connsiteX154" fmla="*/ 212892 w 5470628"/>
              <a:gd name="connsiteY154" fmla="*/ 637457 h 3193741"/>
              <a:gd name="connsiteX155" fmla="*/ 223932 w 5470628"/>
              <a:gd name="connsiteY155" fmla="*/ 647271 h 3193741"/>
              <a:gd name="connsiteX156" fmla="*/ 287167 w 5470628"/>
              <a:gd name="connsiteY156" fmla="*/ 691571 h 3193741"/>
              <a:gd name="connsiteX157" fmla="*/ 330380 w 5470628"/>
              <a:gd name="connsiteY157" fmla="*/ 692506 h 3193741"/>
              <a:gd name="connsiteX158" fmla="*/ 296172 w 5470628"/>
              <a:gd name="connsiteY158" fmla="*/ 688108 h 3193741"/>
              <a:gd name="connsiteX159" fmla="*/ 286974 w 5470628"/>
              <a:gd name="connsiteY159" fmla="*/ 674512 h 3193741"/>
              <a:gd name="connsiteX160" fmla="*/ 286166 w 5470628"/>
              <a:gd name="connsiteY160" fmla="*/ 661798 h 3193741"/>
              <a:gd name="connsiteX161" fmla="*/ 236268 w 5470628"/>
              <a:gd name="connsiteY161" fmla="*/ 635338 h 3193741"/>
              <a:gd name="connsiteX162" fmla="*/ 231734 w 5470628"/>
              <a:gd name="connsiteY162" fmla="*/ 634225 h 3193741"/>
              <a:gd name="connsiteX163" fmla="*/ 221253 w 5470628"/>
              <a:gd name="connsiteY163" fmla="*/ 623870 h 3193741"/>
              <a:gd name="connsiteX164" fmla="*/ 237564 w 5470628"/>
              <a:gd name="connsiteY164" fmla="*/ 613590 h 3193741"/>
              <a:gd name="connsiteX165" fmla="*/ 282259 w 5470628"/>
              <a:gd name="connsiteY165" fmla="*/ 619091 h 3193741"/>
              <a:gd name="connsiteX166" fmla="*/ 370630 w 5470628"/>
              <a:gd name="connsiteY166" fmla="*/ 665566 h 3193741"/>
              <a:gd name="connsiteX167" fmla="*/ 498017 w 5470628"/>
              <a:gd name="connsiteY167" fmla="*/ 740532 h 3193741"/>
              <a:gd name="connsiteX168" fmla="*/ 918036 w 5470628"/>
              <a:gd name="connsiteY168" fmla="*/ 924307 h 3193741"/>
              <a:gd name="connsiteX169" fmla="*/ 1079304 w 5470628"/>
              <a:gd name="connsiteY169" fmla="*/ 984494 h 3193741"/>
              <a:gd name="connsiteX170" fmla="*/ 1079935 w 5470628"/>
              <a:gd name="connsiteY170" fmla="*/ 980383 h 3193741"/>
              <a:gd name="connsiteX171" fmla="*/ 1079695 w 5470628"/>
              <a:gd name="connsiteY171" fmla="*/ 976616 h 3193741"/>
              <a:gd name="connsiteX172" fmla="*/ 966178 w 5470628"/>
              <a:gd name="connsiteY172" fmla="*/ 937219 h 3193741"/>
              <a:gd name="connsiteX173" fmla="*/ 720106 w 5470628"/>
              <a:gd name="connsiteY173" fmla="*/ 807112 h 3193741"/>
              <a:gd name="connsiteX174" fmla="*/ 698823 w 5470628"/>
              <a:gd name="connsiteY174" fmla="*/ 804708 h 3193741"/>
              <a:gd name="connsiteX175" fmla="*/ 664513 w 5470628"/>
              <a:gd name="connsiteY175" fmla="*/ 784663 h 3193741"/>
              <a:gd name="connsiteX176" fmla="*/ 660380 w 5470628"/>
              <a:gd name="connsiteY176" fmla="*/ 771165 h 3193741"/>
              <a:gd name="connsiteX177" fmla="*/ 584959 w 5470628"/>
              <a:gd name="connsiteY177" fmla="*/ 722409 h 3193741"/>
              <a:gd name="connsiteX178" fmla="*/ 435649 w 5470628"/>
              <a:gd name="connsiteY178" fmla="*/ 639659 h 3193741"/>
              <a:gd name="connsiteX179" fmla="*/ 404944 w 5470628"/>
              <a:gd name="connsiteY179" fmla="*/ 606128 h 3193741"/>
              <a:gd name="connsiteX180" fmla="*/ 408476 w 5470628"/>
              <a:gd name="connsiteY180" fmla="*/ 591466 h 3193741"/>
              <a:gd name="connsiteX181" fmla="*/ 425225 w 5470628"/>
              <a:gd name="connsiteY181" fmla="*/ 592759 h 3193741"/>
              <a:gd name="connsiteX182" fmla="*/ 487115 w 5470628"/>
              <a:gd name="connsiteY182" fmla="*/ 620614 h 3193741"/>
              <a:gd name="connsiteX183" fmla="*/ 550277 w 5470628"/>
              <a:gd name="connsiteY183" fmla="*/ 649738 h 3193741"/>
              <a:gd name="connsiteX184" fmla="*/ 544421 w 5470628"/>
              <a:gd name="connsiteY184" fmla="*/ 641907 h 3193741"/>
              <a:gd name="connsiteX185" fmla="*/ 431905 w 5470628"/>
              <a:gd name="connsiteY185" fmla="*/ 580799 h 3193741"/>
              <a:gd name="connsiteX186" fmla="*/ 351177 w 5470628"/>
              <a:gd name="connsiteY186" fmla="*/ 528177 h 3193741"/>
              <a:gd name="connsiteX187" fmla="*/ 339749 w 5470628"/>
              <a:gd name="connsiteY187" fmla="*/ 498244 h 3193741"/>
              <a:gd name="connsiteX188" fmla="*/ 346313 w 5470628"/>
              <a:gd name="connsiteY188" fmla="*/ 489145 h 3193741"/>
              <a:gd name="connsiteX189" fmla="*/ 356579 w 5470628"/>
              <a:gd name="connsiteY189" fmla="*/ 491460 h 3193741"/>
              <a:gd name="connsiteX190" fmla="*/ 371505 w 5470628"/>
              <a:gd name="connsiteY190" fmla="*/ 501516 h 3193741"/>
              <a:gd name="connsiteX191" fmla="*/ 476275 w 5470628"/>
              <a:gd name="connsiteY191" fmla="*/ 553122 h 3193741"/>
              <a:gd name="connsiteX192" fmla="*/ 649952 w 5470628"/>
              <a:gd name="connsiteY192" fmla="*/ 635294 h 3193741"/>
              <a:gd name="connsiteX193" fmla="*/ 727161 w 5470628"/>
              <a:gd name="connsiteY193" fmla="*/ 651328 h 3193741"/>
              <a:gd name="connsiteX194" fmla="*/ 722417 w 5470628"/>
              <a:gd name="connsiteY194" fmla="*/ 646921 h 3193741"/>
              <a:gd name="connsiteX195" fmla="*/ 546079 w 5470628"/>
              <a:gd name="connsiteY195" fmla="*/ 546328 h 3193741"/>
              <a:gd name="connsiteX196" fmla="*/ 378182 w 5470628"/>
              <a:gd name="connsiteY196" fmla="*/ 386585 h 3193741"/>
              <a:gd name="connsiteX197" fmla="*/ 370158 w 5470628"/>
              <a:gd name="connsiteY197" fmla="*/ 382100 h 3193741"/>
              <a:gd name="connsiteX198" fmla="*/ 357861 w 5470628"/>
              <a:gd name="connsiteY198" fmla="*/ 371252 h 3193741"/>
              <a:gd name="connsiteX199" fmla="*/ 331313 w 5470628"/>
              <a:gd name="connsiteY199" fmla="*/ 328203 h 3193741"/>
              <a:gd name="connsiteX200" fmla="*/ 319354 w 5470628"/>
              <a:gd name="connsiteY200" fmla="*/ 299282 h 3193741"/>
              <a:gd name="connsiteX201" fmla="*/ 319682 w 5470628"/>
              <a:gd name="connsiteY201" fmla="*/ 285719 h 3193741"/>
              <a:gd name="connsiteX202" fmla="*/ 306391 w 5470628"/>
              <a:gd name="connsiteY202" fmla="*/ 268585 h 3193741"/>
              <a:gd name="connsiteX203" fmla="*/ 303294 w 5470628"/>
              <a:gd name="connsiteY203" fmla="*/ 257334 h 3193741"/>
              <a:gd name="connsiteX204" fmla="*/ 319242 w 5470628"/>
              <a:gd name="connsiteY204" fmla="*/ 255403 h 3193741"/>
              <a:gd name="connsiteX205" fmla="*/ 364093 w 5470628"/>
              <a:gd name="connsiteY205" fmla="*/ 286745 h 3193741"/>
              <a:gd name="connsiteX206" fmla="*/ 385301 w 5470628"/>
              <a:gd name="connsiteY206" fmla="*/ 287973 h 3193741"/>
              <a:gd name="connsiteX207" fmla="*/ 417598 w 5470628"/>
              <a:gd name="connsiteY207" fmla="*/ 285722 h 3193741"/>
              <a:gd name="connsiteX208" fmla="*/ 440155 w 5470628"/>
              <a:gd name="connsiteY208" fmla="*/ 308139 h 3193741"/>
              <a:gd name="connsiteX209" fmla="*/ 534406 w 5470628"/>
              <a:gd name="connsiteY209" fmla="*/ 339430 h 3193741"/>
              <a:gd name="connsiteX210" fmla="*/ 495633 w 5470628"/>
              <a:gd name="connsiteY210" fmla="*/ 333450 h 3193741"/>
              <a:gd name="connsiteX211" fmla="*/ 486289 w 5470628"/>
              <a:gd name="connsiteY211" fmla="*/ 322243 h 3193741"/>
              <a:gd name="connsiteX212" fmla="*/ 484000 w 5470628"/>
              <a:gd name="connsiteY212" fmla="*/ 304964 h 3193741"/>
              <a:gd name="connsiteX213" fmla="*/ 436911 w 5470628"/>
              <a:gd name="connsiteY213" fmla="*/ 280536 h 3193741"/>
              <a:gd name="connsiteX214" fmla="*/ 426865 w 5470628"/>
              <a:gd name="connsiteY214" fmla="*/ 277007 h 3193741"/>
              <a:gd name="connsiteX215" fmla="*/ 420654 w 5470628"/>
              <a:gd name="connsiteY215" fmla="*/ 268269 h 3193741"/>
              <a:gd name="connsiteX216" fmla="*/ 432329 w 5470628"/>
              <a:gd name="connsiteY216" fmla="*/ 259975 h 3193741"/>
              <a:gd name="connsiteX217" fmla="*/ 447672 w 5470628"/>
              <a:gd name="connsiteY217" fmla="*/ 257879 h 3193741"/>
              <a:gd name="connsiteX218" fmla="*/ 502242 w 5470628"/>
              <a:gd name="connsiteY218" fmla="*/ 273572 h 3193741"/>
              <a:gd name="connsiteX219" fmla="*/ 659874 w 5470628"/>
              <a:gd name="connsiteY219" fmla="*/ 365516 h 3193741"/>
              <a:gd name="connsiteX220" fmla="*/ 829177 w 5470628"/>
              <a:gd name="connsiteY220" fmla="*/ 444421 h 3193741"/>
              <a:gd name="connsiteX221" fmla="*/ 1231903 w 5470628"/>
              <a:gd name="connsiteY221" fmla="*/ 613682 h 3193741"/>
              <a:gd name="connsiteX222" fmla="*/ 1911736 w 5470628"/>
              <a:gd name="connsiteY222" fmla="*/ 685084 h 3193741"/>
              <a:gd name="connsiteX223" fmla="*/ 2564313 w 5470628"/>
              <a:gd name="connsiteY223" fmla="*/ 632143 h 3193741"/>
              <a:gd name="connsiteX224" fmla="*/ 2657304 w 5470628"/>
              <a:gd name="connsiteY224" fmla="*/ 624913 h 3193741"/>
              <a:gd name="connsiteX225" fmla="*/ 4235818 w 5470628"/>
              <a:gd name="connsiteY225" fmla="*/ 259339 h 3193741"/>
              <a:gd name="connsiteX226" fmla="*/ 4460331 w 5470628"/>
              <a:gd name="connsiteY226" fmla="*/ 176864 h 3193741"/>
              <a:gd name="connsiteX227" fmla="*/ 4499578 w 5470628"/>
              <a:gd name="connsiteY227" fmla="*/ 186791 h 3193741"/>
              <a:gd name="connsiteX228" fmla="*/ 4514640 w 5470628"/>
              <a:gd name="connsiteY228" fmla="*/ 188841 h 3193741"/>
              <a:gd name="connsiteX229" fmla="*/ 4516523 w 5470628"/>
              <a:gd name="connsiteY229" fmla="*/ 189988 h 3193741"/>
              <a:gd name="connsiteX230" fmla="*/ 4518126 w 5470628"/>
              <a:gd name="connsiteY230" fmla="*/ 189316 h 3193741"/>
              <a:gd name="connsiteX231" fmla="*/ 4514640 w 5470628"/>
              <a:gd name="connsiteY231" fmla="*/ 188841 h 3193741"/>
              <a:gd name="connsiteX232" fmla="*/ 4511569 w 5470628"/>
              <a:gd name="connsiteY232" fmla="*/ 186970 h 3193741"/>
              <a:gd name="connsiteX233" fmla="*/ 4510888 w 5470628"/>
              <a:gd name="connsiteY233" fmla="*/ 180943 h 3193741"/>
              <a:gd name="connsiteX234" fmla="*/ 4531865 w 5470628"/>
              <a:gd name="connsiteY234" fmla="*/ 155151 h 3193741"/>
              <a:gd name="connsiteX235" fmla="*/ 4573441 w 5470628"/>
              <a:gd name="connsiteY235" fmla="*/ 139676 h 3193741"/>
              <a:gd name="connsiteX236" fmla="*/ 4594964 w 5470628"/>
              <a:gd name="connsiteY236" fmla="*/ 145847 h 3193741"/>
              <a:gd name="connsiteX237" fmla="*/ 4623059 w 5470628"/>
              <a:gd name="connsiteY237" fmla="*/ 152410 h 3193741"/>
              <a:gd name="connsiteX238" fmla="*/ 4748356 w 5470628"/>
              <a:gd name="connsiteY238" fmla="*/ 68192 h 3193741"/>
              <a:gd name="connsiteX239" fmla="*/ 4833812 w 5470628"/>
              <a:gd name="connsiteY239" fmla="*/ 8017 h 3193741"/>
              <a:gd name="connsiteX240" fmla="*/ 4850908 w 5470628"/>
              <a:gd name="connsiteY240" fmla="*/ 727 h 31937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Lst>
            <a:rect l="l" t="t" r="r" b="b"/>
            <a:pathLst>
              <a:path w="5470628" h="3193741">
                <a:moveTo>
                  <a:pt x="5462602" y="1413608"/>
                </a:moveTo>
                <a:lnTo>
                  <a:pt x="5465724" y="1421881"/>
                </a:lnTo>
                <a:cubicBezTo>
                  <a:pt x="5472118" y="1444281"/>
                  <a:pt x="5472640" y="1461744"/>
                  <a:pt x="5465025" y="1466556"/>
                </a:cubicBezTo>
                <a:lnTo>
                  <a:pt x="5463208" y="1466226"/>
                </a:lnTo>
                <a:lnTo>
                  <a:pt x="5463242" y="1451866"/>
                </a:lnTo>
                <a:cubicBezTo>
                  <a:pt x="5463190" y="1441487"/>
                  <a:pt x="5463068" y="1431722"/>
                  <a:pt x="5462894" y="1423194"/>
                </a:cubicBezTo>
                <a:close/>
                <a:moveTo>
                  <a:pt x="5461417" y="1391849"/>
                </a:moveTo>
                <a:cubicBezTo>
                  <a:pt x="5461710" y="1392940"/>
                  <a:pt x="5461992" y="1396513"/>
                  <a:pt x="5462246" y="1401944"/>
                </a:cubicBezTo>
                <a:lnTo>
                  <a:pt x="5462602" y="1413608"/>
                </a:lnTo>
                <a:lnTo>
                  <a:pt x="5459078" y="1404268"/>
                </a:lnTo>
                <a:lnTo>
                  <a:pt x="5460137" y="1393780"/>
                </a:lnTo>
                <a:cubicBezTo>
                  <a:pt x="5460561" y="1391114"/>
                  <a:pt x="5460982" y="1390270"/>
                  <a:pt x="5461417" y="1391849"/>
                </a:cubicBezTo>
                <a:close/>
                <a:moveTo>
                  <a:pt x="614271" y="1052206"/>
                </a:moveTo>
                <a:cubicBezTo>
                  <a:pt x="613444" y="1053256"/>
                  <a:pt x="612323" y="1054339"/>
                  <a:pt x="611497" y="1055389"/>
                </a:cubicBezTo>
                <a:cubicBezTo>
                  <a:pt x="617673" y="1058912"/>
                  <a:pt x="624115" y="1061928"/>
                  <a:pt x="630277" y="1065215"/>
                </a:cubicBezTo>
                <a:cubicBezTo>
                  <a:pt x="637469" y="1066004"/>
                  <a:pt x="644958" y="1066759"/>
                  <a:pt x="651856" y="1067584"/>
                </a:cubicBezTo>
                <a:cubicBezTo>
                  <a:pt x="639327" y="1062458"/>
                  <a:pt x="626799" y="1057332"/>
                  <a:pt x="614271" y="1052206"/>
                </a:cubicBezTo>
                <a:close/>
                <a:moveTo>
                  <a:pt x="810628" y="695550"/>
                </a:moveTo>
                <a:cubicBezTo>
                  <a:pt x="873537" y="739416"/>
                  <a:pt x="951215" y="767494"/>
                  <a:pt x="1033084" y="791270"/>
                </a:cubicBezTo>
                <a:cubicBezTo>
                  <a:pt x="1034205" y="790184"/>
                  <a:pt x="1035031" y="789136"/>
                  <a:pt x="1036153" y="788050"/>
                </a:cubicBezTo>
                <a:cubicBezTo>
                  <a:pt x="960983" y="757296"/>
                  <a:pt x="885798" y="726306"/>
                  <a:pt x="810628" y="695550"/>
                </a:cubicBezTo>
                <a:close/>
                <a:moveTo>
                  <a:pt x="4850908" y="727"/>
                </a:moveTo>
                <a:cubicBezTo>
                  <a:pt x="4858191" y="2929"/>
                  <a:pt x="4860543" y="7152"/>
                  <a:pt x="4858584" y="13795"/>
                </a:cubicBezTo>
                <a:cubicBezTo>
                  <a:pt x="4855845" y="22194"/>
                  <a:pt x="4850092" y="30008"/>
                  <a:pt x="4843408" y="37224"/>
                </a:cubicBezTo>
                <a:cubicBezTo>
                  <a:pt x="4812232" y="71132"/>
                  <a:pt x="4827067" y="79774"/>
                  <a:pt x="4871062" y="78954"/>
                </a:cubicBezTo>
                <a:cubicBezTo>
                  <a:pt x="4910302" y="78234"/>
                  <a:pt x="4949507" y="72299"/>
                  <a:pt x="4989038" y="66799"/>
                </a:cubicBezTo>
                <a:cubicBezTo>
                  <a:pt x="5008500" y="63967"/>
                  <a:pt x="5009491" y="65509"/>
                  <a:pt x="5002636" y="79388"/>
                </a:cubicBezTo>
                <a:cubicBezTo>
                  <a:pt x="4991594" y="102315"/>
                  <a:pt x="4990844" y="123285"/>
                  <a:pt x="5008332" y="140859"/>
                </a:cubicBezTo>
                <a:cubicBezTo>
                  <a:pt x="5012456" y="144868"/>
                  <a:pt x="5015428" y="149491"/>
                  <a:pt x="5014326" y="155555"/>
                </a:cubicBezTo>
                <a:cubicBezTo>
                  <a:pt x="5009356" y="180357"/>
                  <a:pt x="5019874" y="200674"/>
                  <a:pt x="5030704" y="221190"/>
                </a:cubicBezTo>
                <a:cubicBezTo>
                  <a:pt x="5048958" y="255517"/>
                  <a:pt x="5072099" y="287116"/>
                  <a:pt x="5097262" y="317759"/>
                </a:cubicBezTo>
                <a:cubicBezTo>
                  <a:pt x="5115004" y="339336"/>
                  <a:pt x="5126222" y="365974"/>
                  <a:pt x="5165084" y="373367"/>
                </a:cubicBezTo>
                <a:cubicBezTo>
                  <a:pt x="5174420" y="375083"/>
                  <a:pt x="5177498" y="381353"/>
                  <a:pt x="5174137" y="389353"/>
                </a:cubicBezTo>
                <a:cubicBezTo>
                  <a:pt x="5163026" y="415847"/>
                  <a:pt x="5172067" y="436343"/>
                  <a:pt x="5192507" y="453561"/>
                </a:cubicBezTo>
                <a:cubicBezTo>
                  <a:pt x="5199734" y="459565"/>
                  <a:pt x="5197020" y="463690"/>
                  <a:pt x="5187160" y="467732"/>
                </a:cubicBezTo>
                <a:cubicBezTo>
                  <a:pt x="5175836" y="472188"/>
                  <a:pt x="5167025" y="478711"/>
                  <a:pt x="5160106" y="486904"/>
                </a:cubicBezTo>
                <a:cubicBezTo>
                  <a:pt x="5148744" y="500143"/>
                  <a:pt x="5143396" y="514315"/>
                  <a:pt x="5138948" y="528614"/>
                </a:cubicBezTo>
                <a:cubicBezTo>
                  <a:pt x="5132042" y="551041"/>
                  <a:pt x="5123894" y="572670"/>
                  <a:pt x="5097016" y="589923"/>
                </a:cubicBezTo>
                <a:cubicBezTo>
                  <a:pt x="5089016" y="595163"/>
                  <a:pt x="5082598" y="601872"/>
                  <a:pt x="5075869" y="608381"/>
                </a:cubicBezTo>
                <a:cubicBezTo>
                  <a:pt x="5078016" y="614052"/>
                  <a:pt x="5083322" y="617918"/>
                  <a:pt x="5093172" y="618385"/>
                </a:cubicBezTo>
                <a:cubicBezTo>
                  <a:pt x="5155867" y="621469"/>
                  <a:pt x="5153088" y="652648"/>
                  <a:pt x="5153518" y="687474"/>
                </a:cubicBezTo>
                <a:cubicBezTo>
                  <a:pt x="5154177" y="730575"/>
                  <a:pt x="5118812" y="754787"/>
                  <a:pt x="5074984" y="776941"/>
                </a:cubicBezTo>
                <a:cubicBezTo>
                  <a:pt x="5059986" y="784451"/>
                  <a:pt x="5038116" y="786863"/>
                  <a:pt x="5033348" y="805473"/>
                </a:cubicBezTo>
                <a:cubicBezTo>
                  <a:pt x="5059529" y="819384"/>
                  <a:pt x="5089376" y="802009"/>
                  <a:pt x="5116847" y="803426"/>
                </a:cubicBezTo>
                <a:cubicBezTo>
                  <a:pt x="5139548" y="804709"/>
                  <a:pt x="5176330" y="798120"/>
                  <a:pt x="5147902" y="833118"/>
                </a:cubicBezTo>
                <a:cubicBezTo>
                  <a:pt x="5139626" y="843373"/>
                  <a:pt x="5150382" y="848714"/>
                  <a:pt x="5161665" y="848297"/>
                </a:cubicBezTo>
                <a:cubicBezTo>
                  <a:pt x="5253064" y="844106"/>
                  <a:pt x="5215170" y="912756"/>
                  <a:pt x="5246520" y="942412"/>
                </a:cubicBezTo>
                <a:cubicBezTo>
                  <a:pt x="5255359" y="950358"/>
                  <a:pt x="5247812" y="967405"/>
                  <a:pt x="5235368" y="972946"/>
                </a:cubicBezTo>
                <a:cubicBezTo>
                  <a:pt x="5156387" y="1008610"/>
                  <a:pt x="5149354" y="1071149"/>
                  <a:pt x="5113739" y="1128845"/>
                </a:cubicBezTo>
                <a:cubicBezTo>
                  <a:pt x="5157305" y="1144685"/>
                  <a:pt x="5208388" y="1143005"/>
                  <a:pt x="5255034" y="1151117"/>
                </a:cubicBezTo>
                <a:cubicBezTo>
                  <a:pt x="5303482" y="1159484"/>
                  <a:pt x="5304156" y="1170079"/>
                  <a:pt x="5267513" y="1216275"/>
                </a:cubicBezTo>
                <a:cubicBezTo>
                  <a:pt x="5370269" y="1212844"/>
                  <a:pt x="5370269" y="1212844"/>
                  <a:pt x="5343113" y="1281854"/>
                </a:cubicBezTo>
                <a:cubicBezTo>
                  <a:pt x="5386272" y="1279593"/>
                  <a:pt x="5428618" y="1334726"/>
                  <a:pt x="5452014" y="1385543"/>
                </a:cubicBezTo>
                <a:lnTo>
                  <a:pt x="5459078" y="1404268"/>
                </a:lnTo>
                <a:lnTo>
                  <a:pt x="5458838" y="1406644"/>
                </a:lnTo>
                <a:cubicBezTo>
                  <a:pt x="5457942" y="1418063"/>
                  <a:pt x="5456960" y="1434367"/>
                  <a:pt x="5455752" y="1450751"/>
                </a:cubicBezTo>
                <a:lnTo>
                  <a:pt x="5454594" y="1464662"/>
                </a:lnTo>
                <a:lnTo>
                  <a:pt x="5447215" y="1463321"/>
                </a:lnTo>
                <a:cubicBezTo>
                  <a:pt x="5441256" y="1459714"/>
                  <a:pt x="5437002" y="1458345"/>
                  <a:pt x="5433934" y="1458428"/>
                </a:cubicBezTo>
                <a:cubicBezTo>
                  <a:pt x="5424728" y="1458676"/>
                  <a:pt x="5426188" y="1471978"/>
                  <a:pt x="5424276" y="1477014"/>
                </a:cubicBezTo>
                <a:cubicBezTo>
                  <a:pt x="5417851" y="1492977"/>
                  <a:pt x="5433852" y="1501241"/>
                  <a:pt x="5444628" y="1511562"/>
                </a:cubicBezTo>
                <a:cubicBezTo>
                  <a:pt x="5448663" y="1515344"/>
                  <a:pt x="5451544" y="1497678"/>
                  <a:pt x="5453752" y="1474786"/>
                </a:cubicBezTo>
                <a:lnTo>
                  <a:pt x="5454594" y="1464662"/>
                </a:lnTo>
                <a:lnTo>
                  <a:pt x="5463208" y="1466226"/>
                </a:lnTo>
                <a:lnTo>
                  <a:pt x="5463164" y="1484226"/>
                </a:lnTo>
                <a:cubicBezTo>
                  <a:pt x="5462722" y="1528173"/>
                  <a:pt x="5460824" y="1571999"/>
                  <a:pt x="5456160" y="1575885"/>
                </a:cubicBezTo>
                <a:cubicBezTo>
                  <a:pt x="5406708" y="1617226"/>
                  <a:pt x="5442751" y="1692579"/>
                  <a:pt x="5345636" y="1714543"/>
                </a:cubicBezTo>
                <a:cubicBezTo>
                  <a:pt x="5301930" y="1724583"/>
                  <a:pt x="5282493" y="1755882"/>
                  <a:pt x="5251319" y="1775792"/>
                </a:cubicBezTo>
                <a:cubicBezTo>
                  <a:pt x="5142610" y="1844714"/>
                  <a:pt x="5072132" y="1925140"/>
                  <a:pt x="5043512" y="2027305"/>
                </a:cubicBezTo>
                <a:cubicBezTo>
                  <a:pt x="5035488" y="2055562"/>
                  <a:pt x="5000258" y="2081893"/>
                  <a:pt x="4978144" y="2108535"/>
                </a:cubicBezTo>
                <a:cubicBezTo>
                  <a:pt x="4990785" y="2124798"/>
                  <a:pt x="5050411" y="2079615"/>
                  <a:pt x="5031476" y="2128173"/>
                </a:cubicBezTo>
                <a:cubicBezTo>
                  <a:pt x="5017138" y="2164787"/>
                  <a:pt x="4975973" y="2191363"/>
                  <a:pt x="4937389" y="2216441"/>
                </a:cubicBezTo>
                <a:cubicBezTo>
                  <a:pt x="4893079" y="2245058"/>
                  <a:pt x="4843760" y="2269776"/>
                  <a:pt x="4826122" y="2315331"/>
                </a:cubicBezTo>
                <a:cubicBezTo>
                  <a:pt x="4822276" y="2325050"/>
                  <a:pt x="3896510" y="3112888"/>
                  <a:pt x="2544647" y="3190975"/>
                </a:cubicBezTo>
                <a:cubicBezTo>
                  <a:pt x="2323734" y="3203734"/>
                  <a:pt x="1445947" y="3169121"/>
                  <a:pt x="1328257" y="3153006"/>
                </a:cubicBezTo>
                <a:cubicBezTo>
                  <a:pt x="1207258" y="3136344"/>
                  <a:pt x="1101756" y="3091943"/>
                  <a:pt x="977943" y="3082502"/>
                </a:cubicBezTo>
                <a:cubicBezTo>
                  <a:pt x="912454" y="3077622"/>
                  <a:pt x="848655" y="3061861"/>
                  <a:pt x="854473" y="2994250"/>
                </a:cubicBezTo>
                <a:cubicBezTo>
                  <a:pt x="856228" y="2975057"/>
                  <a:pt x="838125" y="2961827"/>
                  <a:pt x="811593" y="2970498"/>
                </a:cubicBezTo>
                <a:cubicBezTo>
                  <a:pt x="761454" y="2987010"/>
                  <a:pt x="736680" y="2962489"/>
                  <a:pt x="707024" y="2945439"/>
                </a:cubicBezTo>
                <a:cubicBezTo>
                  <a:pt x="654509" y="2915262"/>
                  <a:pt x="603913" y="2882480"/>
                  <a:pt x="523487" y="2886053"/>
                </a:cubicBezTo>
                <a:cubicBezTo>
                  <a:pt x="537017" y="2855468"/>
                  <a:pt x="563587" y="2856758"/>
                  <a:pt x="587884" y="2859746"/>
                </a:cubicBezTo>
                <a:cubicBezTo>
                  <a:pt x="652090" y="2867866"/>
                  <a:pt x="715235" y="2878012"/>
                  <a:pt x="779426" y="2885897"/>
                </a:cubicBezTo>
                <a:cubicBezTo>
                  <a:pt x="821123" y="2891048"/>
                  <a:pt x="863074" y="2900202"/>
                  <a:pt x="917288" y="2882248"/>
                </a:cubicBezTo>
                <a:cubicBezTo>
                  <a:pt x="866364" y="2830288"/>
                  <a:pt x="785092" y="2829930"/>
                  <a:pt x="718684" y="2819941"/>
                </a:cubicBezTo>
                <a:cubicBezTo>
                  <a:pt x="635747" y="2807447"/>
                  <a:pt x="584925" y="2771133"/>
                  <a:pt x="524650" y="2731220"/>
                </a:cubicBezTo>
                <a:cubicBezTo>
                  <a:pt x="584180" y="2712621"/>
                  <a:pt x="623299" y="2742760"/>
                  <a:pt x="670138" y="2735189"/>
                </a:cubicBezTo>
                <a:cubicBezTo>
                  <a:pt x="672406" y="2728745"/>
                  <a:pt x="675988" y="2719532"/>
                  <a:pt x="675382" y="2719369"/>
                </a:cubicBezTo>
                <a:cubicBezTo>
                  <a:pt x="596666" y="2703042"/>
                  <a:pt x="557844" y="2658869"/>
                  <a:pt x="542021" y="2601946"/>
                </a:cubicBezTo>
                <a:cubicBezTo>
                  <a:pt x="533902" y="2572560"/>
                  <a:pt x="505246" y="2566541"/>
                  <a:pt x="476895" y="2555976"/>
                </a:cubicBezTo>
                <a:cubicBezTo>
                  <a:pt x="377189" y="2518466"/>
                  <a:pt x="272496" y="2486779"/>
                  <a:pt x="188751" y="2428830"/>
                </a:cubicBezTo>
                <a:cubicBezTo>
                  <a:pt x="280875" y="2426687"/>
                  <a:pt x="357216" y="2461808"/>
                  <a:pt x="456762" y="2468731"/>
                </a:cubicBezTo>
                <a:cubicBezTo>
                  <a:pt x="373794" y="2404281"/>
                  <a:pt x="269816" y="2379152"/>
                  <a:pt x="174514" y="2345378"/>
                </a:cubicBezTo>
                <a:cubicBezTo>
                  <a:pt x="130977" y="2330009"/>
                  <a:pt x="90329" y="2308598"/>
                  <a:pt x="38827" y="2303685"/>
                </a:cubicBezTo>
                <a:cubicBezTo>
                  <a:pt x="20556" y="2301864"/>
                  <a:pt x="-10092" y="2297272"/>
                  <a:pt x="3281" y="2273587"/>
                </a:cubicBezTo>
                <a:cubicBezTo>
                  <a:pt x="14533" y="2253956"/>
                  <a:pt x="39095" y="2256437"/>
                  <a:pt x="61590" y="2259170"/>
                </a:cubicBezTo>
                <a:cubicBezTo>
                  <a:pt x="115591" y="2265916"/>
                  <a:pt x="170539" y="2259497"/>
                  <a:pt x="242291" y="2250569"/>
                </a:cubicBezTo>
                <a:cubicBezTo>
                  <a:pt x="178223" y="2197829"/>
                  <a:pt x="68904" y="2229102"/>
                  <a:pt x="13205" y="2172263"/>
                </a:cubicBezTo>
                <a:cubicBezTo>
                  <a:pt x="77196" y="2153598"/>
                  <a:pt x="128251" y="2170191"/>
                  <a:pt x="180810" y="2168333"/>
                </a:cubicBezTo>
                <a:cubicBezTo>
                  <a:pt x="228319" y="2166612"/>
                  <a:pt x="239444" y="2154350"/>
                  <a:pt x="226020" y="2121100"/>
                </a:cubicBezTo>
                <a:cubicBezTo>
                  <a:pt x="205165" y="2069293"/>
                  <a:pt x="229388" y="2038364"/>
                  <a:pt x="299145" y="2044862"/>
                </a:cubicBezTo>
                <a:cubicBezTo>
                  <a:pt x="363822" y="2051027"/>
                  <a:pt x="369032" y="2029991"/>
                  <a:pt x="350236" y="2001187"/>
                </a:cubicBezTo>
                <a:cubicBezTo>
                  <a:pt x="322862" y="1959187"/>
                  <a:pt x="348423" y="1921214"/>
                  <a:pt x="365223" y="1881218"/>
                </a:cubicBezTo>
                <a:cubicBezTo>
                  <a:pt x="390527" y="1820499"/>
                  <a:pt x="376326" y="1793748"/>
                  <a:pt x="310707" y="1758752"/>
                </a:cubicBezTo>
                <a:cubicBezTo>
                  <a:pt x="273754" y="1739265"/>
                  <a:pt x="234367" y="1723631"/>
                  <a:pt x="181659" y="1709137"/>
                </a:cubicBezTo>
                <a:cubicBezTo>
                  <a:pt x="299387" y="1683727"/>
                  <a:pt x="172918" y="1660608"/>
                  <a:pt x="213063" y="1632021"/>
                </a:cubicBezTo>
                <a:cubicBezTo>
                  <a:pt x="296030" y="1612244"/>
                  <a:pt x="369047" y="1679323"/>
                  <a:pt x="481390" y="1644125"/>
                </a:cubicBezTo>
                <a:cubicBezTo>
                  <a:pt x="336659" y="1595935"/>
                  <a:pt x="176348" y="1532074"/>
                  <a:pt x="68930" y="1457537"/>
                </a:cubicBezTo>
                <a:cubicBezTo>
                  <a:pt x="91299" y="1434897"/>
                  <a:pt x="115799" y="1450436"/>
                  <a:pt x="135138" y="1440976"/>
                </a:cubicBezTo>
                <a:cubicBezTo>
                  <a:pt x="133952" y="1436374"/>
                  <a:pt x="135290" y="1429332"/>
                  <a:pt x="131611" y="1427642"/>
                </a:cubicBezTo>
                <a:cubicBezTo>
                  <a:pt x="52402" y="1389548"/>
                  <a:pt x="51441" y="1388478"/>
                  <a:pt x="130443" y="1343795"/>
                </a:cubicBezTo>
                <a:cubicBezTo>
                  <a:pt x="158017" y="1328118"/>
                  <a:pt x="154966" y="1317573"/>
                  <a:pt x="138930" y="1304094"/>
                </a:cubicBezTo>
                <a:cubicBezTo>
                  <a:pt x="127608" y="1294551"/>
                  <a:pt x="113720" y="1286742"/>
                  <a:pt x="118409" y="1262212"/>
                </a:cubicBezTo>
                <a:cubicBezTo>
                  <a:pt x="164937" y="1287183"/>
                  <a:pt x="383505" y="1312432"/>
                  <a:pt x="421410" y="1304757"/>
                </a:cubicBezTo>
                <a:cubicBezTo>
                  <a:pt x="464009" y="1296037"/>
                  <a:pt x="610877" y="1288926"/>
                  <a:pt x="655702" y="1291801"/>
                </a:cubicBezTo>
                <a:cubicBezTo>
                  <a:pt x="653235" y="1290438"/>
                  <a:pt x="650767" y="1289077"/>
                  <a:pt x="648299" y="1287715"/>
                </a:cubicBezTo>
                <a:cubicBezTo>
                  <a:pt x="603999" y="1260339"/>
                  <a:pt x="559107" y="1233035"/>
                  <a:pt x="531027" y="1193967"/>
                </a:cubicBezTo>
                <a:cubicBezTo>
                  <a:pt x="529741" y="1192462"/>
                  <a:pt x="529061" y="1191120"/>
                  <a:pt x="526433" y="1191913"/>
                </a:cubicBezTo>
                <a:cubicBezTo>
                  <a:pt x="503415" y="1199684"/>
                  <a:pt x="505590" y="1187083"/>
                  <a:pt x="504666" y="1177230"/>
                </a:cubicBezTo>
                <a:cubicBezTo>
                  <a:pt x="503726" y="1167141"/>
                  <a:pt x="499378" y="1159602"/>
                  <a:pt x="482307" y="1162618"/>
                </a:cubicBezTo>
                <a:cubicBezTo>
                  <a:pt x="481421" y="1162726"/>
                  <a:pt x="480226" y="1162633"/>
                  <a:pt x="479029" y="1162540"/>
                </a:cubicBezTo>
                <a:cubicBezTo>
                  <a:pt x="470949" y="1161859"/>
                  <a:pt x="444139" y="1138059"/>
                  <a:pt x="447663" y="1132649"/>
                </a:cubicBezTo>
                <a:cubicBezTo>
                  <a:pt x="455539" y="1120781"/>
                  <a:pt x="446335" y="1116439"/>
                  <a:pt x="438547" y="1110977"/>
                </a:cubicBezTo>
                <a:cubicBezTo>
                  <a:pt x="427656" y="1103517"/>
                  <a:pt x="416795" y="1096529"/>
                  <a:pt x="405343" y="1089612"/>
                </a:cubicBezTo>
                <a:cubicBezTo>
                  <a:pt x="394202" y="1082895"/>
                  <a:pt x="382794" y="1076684"/>
                  <a:pt x="371373" y="1070238"/>
                </a:cubicBezTo>
                <a:cubicBezTo>
                  <a:pt x="344889" y="1065616"/>
                  <a:pt x="318169" y="1061972"/>
                  <a:pt x="290358" y="1059884"/>
                </a:cubicBezTo>
                <a:cubicBezTo>
                  <a:pt x="269709" y="1058114"/>
                  <a:pt x="246624" y="1055453"/>
                  <a:pt x="235140" y="1029322"/>
                </a:cubicBezTo>
                <a:cubicBezTo>
                  <a:pt x="256895" y="1029771"/>
                  <a:pt x="278695" y="1030927"/>
                  <a:pt x="300494" y="1032083"/>
                </a:cubicBezTo>
                <a:cubicBezTo>
                  <a:pt x="279542" y="1020860"/>
                  <a:pt x="259181" y="1009565"/>
                  <a:pt x="239661" y="997457"/>
                </a:cubicBezTo>
                <a:cubicBezTo>
                  <a:pt x="223540" y="987309"/>
                  <a:pt x="210281" y="975391"/>
                  <a:pt x="204788" y="959211"/>
                </a:cubicBezTo>
                <a:cubicBezTo>
                  <a:pt x="203337" y="955117"/>
                  <a:pt x="202166" y="950750"/>
                  <a:pt x="207583" y="947009"/>
                </a:cubicBezTo>
                <a:cubicBezTo>
                  <a:pt x="213561" y="942727"/>
                  <a:pt x="218466" y="944980"/>
                  <a:pt x="223061" y="947033"/>
                </a:cubicBezTo>
                <a:cubicBezTo>
                  <a:pt x="242046" y="955410"/>
                  <a:pt x="261311" y="963516"/>
                  <a:pt x="280015" y="972164"/>
                </a:cubicBezTo>
                <a:cubicBezTo>
                  <a:pt x="304852" y="983629"/>
                  <a:pt x="329408" y="995365"/>
                  <a:pt x="353948" y="1006865"/>
                </a:cubicBezTo>
                <a:cubicBezTo>
                  <a:pt x="319294" y="981405"/>
                  <a:pt x="281290" y="959435"/>
                  <a:pt x="240466" y="939943"/>
                </a:cubicBezTo>
                <a:cubicBezTo>
                  <a:pt x="210990" y="925718"/>
                  <a:pt x="181514" y="911494"/>
                  <a:pt x="158812" y="891467"/>
                </a:cubicBezTo>
                <a:cubicBezTo>
                  <a:pt x="147166" y="881489"/>
                  <a:pt x="141336" y="869384"/>
                  <a:pt x="139551" y="855364"/>
                </a:cubicBezTo>
                <a:cubicBezTo>
                  <a:pt x="139312" y="851597"/>
                  <a:pt x="139634" y="847287"/>
                  <a:pt x="145731" y="844888"/>
                </a:cubicBezTo>
                <a:cubicBezTo>
                  <a:pt x="151843" y="842724"/>
                  <a:pt x="155581" y="845356"/>
                  <a:pt x="158154" y="848366"/>
                </a:cubicBezTo>
                <a:cubicBezTo>
                  <a:pt x="161052" y="851811"/>
                  <a:pt x="164496" y="854479"/>
                  <a:pt x="169370" y="856260"/>
                </a:cubicBezTo>
                <a:cubicBezTo>
                  <a:pt x="212096" y="872913"/>
                  <a:pt x="249775" y="894448"/>
                  <a:pt x="288295" y="915169"/>
                </a:cubicBezTo>
                <a:cubicBezTo>
                  <a:pt x="343452" y="944788"/>
                  <a:pt x="397769" y="975222"/>
                  <a:pt x="462694" y="994643"/>
                </a:cubicBezTo>
                <a:cubicBezTo>
                  <a:pt x="487260" y="1001870"/>
                  <a:pt x="512622" y="1007575"/>
                  <a:pt x="531910" y="1006664"/>
                </a:cubicBezTo>
                <a:cubicBezTo>
                  <a:pt x="460990" y="972547"/>
                  <a:pt x="394087" y="936046"/>
                  <a:pt x="333940" y="893507"/>
                </a:cubicBezTo>
                <a:cubicBezTo>
                  <a:pt x="273173" y="850568"/>
                  <a:pt x="219876" y="803403"/>
                  <a:pt x="181443" y="746608"/>
                </a:cubicBezTo>
                <a:cubicBezTo>
                  <a:pt x="177494" y="740681"/>
                  <a:pt x="175038" y="734810"/>
                  <a:pt x="162678" y="737018"/>
                </a:cubicBezTo>
                <a:cubicBezTo>
                  <a:pt x="157082" y="737933"/>
                  <a:pt x="155070" y="734381"/>
                  <a:pt x="156307" y="730435"/>
                </a:cubicBezTo>
                <a:cubicBezTo>
                  <a:pt x="164051" y="702450"/>
                  <a:pt x="145532" y="687373"/>
                  <a:pt x="117227" y="677515"/>
                </a:cubicBezTo>
                <a:cubicBezTo>
                  <a:pt x="108392" y="674314"/>
                  <a:pt x="107546" y="670384"/>
                  <a:pt x="113655" y="663474"/>
                </a:cubicBezTo>
                <a:cubicBezTo>
                  <a:pt x="121976" y="653926"/>
                  <a:pt x="120506" y="644851"/>
                  <a:pt x="115226" y="636712"/>
                </a:cubicBezTo>
                <a:cubicBezTo>
                  <a:pt x="112224" y="631619"/>
                  <a:pt x="108350" y="626868"/>
                  <a:pt x="105067" y="622046"/>
                </a:cubicBezTo>
                <a:cubicBezTo>
                  <a:pt x="102790" y="619000"/>
                  <a:pt x="99022" y="615897"/>
                  <a:pt x="104113" y="611722"/>
                </a:cubicBezTo>
                <a:cubicBezTo>
                  <a:pt x="108939" y="608053"/>
                  <a:pt x="114081" y="609328"/>
                  <a:pt x="118895" y="610169"/>
                </a:cubicBezTo>
                <a:cubicBezTo>
                  <a:pt x="142040" y="613772"/>
                  <a:pt x="156094" y="624170"/>
                  <a:pt x="163095" y="640642"/>
                </a:cubicBezTo>
                <a:cubicBezTo>
                  <a:pt x="168334" y="652819"/>
                  <a:pt x="173104" y="652953"/>
                  <a:pt x="185766" y="641454"/>
                </a:cubicBezTo>
                <a:cubicBezTo>
                  <a:pt x="195327" y="632704"/>
                  <a:pt x="204232" y="632337"/>
                  <a:pt x="212892" y="637457"/>
                </a:cubicBezTo>
                <a:cubicBezTo>
                  <a:pt x="217516" y="639981"/>
                  <a:pt x="220444" y="643897"/>
                  <a:pt x="223932" y="647271"/>
                </a:cubicBezTo>
                <a:cubicBezTo>
                  <a:pt x="241420" y="664845"/>
                  <a:pt x="259762" y="681841"/>
                  <a:pt x="287167" y="691571"/>
                </a:cubicBezTo>
                <a:cubicBezTo>
                  <a:pt x="299355" y="696027"/>
                  <a:pt x="312354" y="699197"/>
                  <a:pt x="330380" y="692506"/>
                </a:cubicBezTo>
                <a:cubicBezTo>
                  <a:pt x="318517" y="688486"/>
                  <a:pt x="306954" y="689175"/>
                  <a:pt x="296172" y="688108"/>
                </a:cubicBezTo>
                <a:cubicBezTo>
                  <a:pt x="285390" y="687041"/>
                  <a:pt x="279539" y="683953"/>
                  <a:pt x="286974" y="674512"/>
                </a:cubicBezTo>
                <a:cubicBezTo>
                  <a:pt x="291105" y="669267"/>
                  <a:pt x="290555" y="665301"/>
                  <a:pt x="286166" y="661798"/>
                </a:cubicBezTo>
                <a:cubicBezTo>
                  <a:pt x="272052" y="650459"/>
                  <a:pt x="264416" y="633352"/>
                  <a:pt x="236268" y="635338"/>
                </a:cubicBezTo>
                <a:cubicBezTo>
                  <a:pt x="234792" y="635517"/>
                  <a:pt x="233255" y="634754"/>
                  <a:pt x="231734" y="634225"/>
                </a:cubicBezTo>
                <a:cubicBezTo>
                  <a:pt x="225957" y="632316"/>
                  <a:pt x="219575" y="630241"/>
                  <a:pt x="221253" y="623870"/>
                </a:cubicBezTo>
                <a:cubicBezTo>
                  <a:pt x="223227" y="617462"/>
                  <a:pt x="230816" y="615119"/>
                  <a:pt x="237564" y="613590"/>
                </a:cubicBezTo>
                <a:cubicBezTo>
                  <a:pt x="254884" y="609831"/>
                  <a:pt x="268844" y="614072"/>
                  <a:pt x="282259" y="619091"/>
                </a:cubicBezTo>
                <a:cubicBezTo>
                  <a:pt x="314893" y="631509"/>
                  <a:pt x="342201" y="649080"/>
                  <a:pt x="370630" y="665566"/>
                </a:cubicBezTo>
                <a:cubicBezTo>
                  <a:pt x="413275" y="690295"/>
                  <a:pt x="451153" y="719635"/>
                  <a:pt x="498017" y="740532"/>
                </a:cubicBezTo>
                <a:cubicBezTo>
                  <a:pt x="637369" y="802423"/>
                  <a:pt x="774774" y="866448"/>
                  <a:pt x="918036" y="924307"/>
                </a:cubicBezTo>
                <a:cubicBezTo>
                  <a:pt x="970882" y="945666"/>
                  <a:pt x="1024819" y="965469"/>
                  <a:pt x="1079304" y="984494"/>
                </a:cubicBezTo>
                <a:cubicBezTo>
                  <a:pt x="1079509" y="983045"/>
                  <a:pt x="1079744" y="982067"/>
                  <a:pt x="1079935" y="980383"/>
                </a:cubicBezTo>
                <a:cubicBezTo>
                  <a:pt x="1079860" y="979206"/>
                  <a:pt x="1079770" y="977793"/>
                  <a:pt x="1079695" y="976616"/>
                </a:cubicBezTo>
                <a:cubicBezTo>
                  <a:pt x="1041139" y="964679"/>
                  <a:pt x="1003098" y="951491"/>
                  <a:pt x="966178" y="937219"/>
                </a:cubicBezTo>
                <a:cubicBezTo>
                  <a:pt x="875541" y="901932"/>
                  <a:pt x="791930" y="860100"/>
                  <a:pt x="720106" y="807112"/>
                </a:cubicBezTo>
                <a:cubicBezTo>
                  <a:pt x="714181" y="802848"/>
                  <a:pt x="707904" y="802421"/>
                  <a:pt x="698823" y="804708"/>
                </a:cubicBezTo>
                <a:cubicBezTo>
                  <a:pt x="669544" y="812288"/>
                  <a:pt x="659939" y="806334"/>
                  <a:pt x="664513" y="784663"/>
                </a:cubicBezTo>
                <a:cubicBezTo>
                  <a:pt x="665660" y="779304"/>
                  <a:pt x="665686" y="775031"/>
                  <a:pt x="660380" y="771165"/>
                </a:cubicBezTo>
                <a:cubicBezTo>
                  <a:pt x="636661" y="753871"/>
                  <a:pt x="611807" y="737427"/>
                  <a:pt x="584959" y="722409"/>
                </a:cubicBezTo>
                <a:cubicBezTo>
                  <a:pt x="535282" y="694735"/>
                  <a:pt x="482226" y="670082"/>
                  <a:pt x="435649" y="639659"/>
                </a:cubicBezTo>
                <a:cubicBezTo>
                  <a:pt x="421965" y="630403"/>
                  <a:pt x="411440" y="619340"/>
                  <a:pt x="404944" y="606128"/>
                </a:cubicBezTo>
                <a:cubicBezTo>
                  <a:pt x="402872" y="601635"/>
                  <a:pt x="401613" y="595856"/>
                  <a:pt x="408476" y="591466"/>
                </a:cubicBezTo>
                <a:cubicBezTo>
                  <a:pt x="415044" y="587111"/>
                  <a:pt x="420320" y="590506"/>
                  <a:pt x="425225" y="592759"/>
                </a:cubicBezTo>
                <a:cubicBezTo>
                  <a:pt x="445746" y="601899"/>
                  <a:pt x="466578" y="611238"/>
                  <a:pt x="487115" y="620614"/>
                </a:cubicBezTo>
                <a:cubicBezTo>
                  <a:pt x="507947" y="629954"/>
                  <a:pt x="528514" y="639800"/>
                  <a:pt x="550277" y="649738"/>
                </a:cubicBezTo>
                <a:cubicBezTo>
                  <a:pt x="551408" y="644145"/>
                  <a:pt x="546904" y="643504"/>
                  <a:pt x="544421" y="641907"/>
                </a:cubicBezTo>
                <a:cubicBezTo>
                  <a:pt x="509355" y="619344"/>
                  <a:pt x="471190" y="599529"/>
                  <a:pt x="431905" y="580799"/>
                </a:cubicBezTo>
                <a:cubicBezTo>
                  <a:pt x="401512" y="566211"/>
                  <a:pt x="371947" y="550574"/>
                  <a:pt x="351177" y="528177"/>
                </a:cubicBezTo>
                <a:cubicBezTo>
                  <a:pt x="343180" y="519419"/>
                  <a:pt x="338696" y="509759"/>
                  <a:pt x="339749" y="498244"/>
                </a:cubicBezTo>
                <a:cubicBezTo>
                  <a:pt x="340115" y="494641"/>
                  <a:pt x="340481" y="491037"/>
                  <a:pt x="346313" y="489145"/>
                </a:cubicBezTo>
                <a:cubicBezTo>
                  <a:pt x="350979" y="487631"/>
                  <a:pt x="354067" y="489392"/>
                  <a:pt x="356579" y="491460"/>
                </a:cubicBezTo>
                <a:cubicBezTo>
                  <a:pt x="360984" y="495197"/>
                  <a:pt x="365388" y="498934"/>
                  <a:pt x="371505" y="501516"/>
                </a:cubicBezTo>
                <a:cubicBezTo>
                  <a:pt x="408203" y="517000"/>
                  <a:pt x="442659" y="534654"/>
                  <a:pt x="476275" y="553122"/>
                </a:cubicBezTo>
                <a:cubicBezTo>
                  <a:pt x="531461" y="583213"/>
                  <a:pt x="586103" y="614082"/>
                  <a:pt x="649952" y="635294"/>
                </a:cubicBezTo>
                <a:cubicBezTo>
                  <a:pt x="673972" y="643298"/>
                  <a:pt x="698805" y="650018"/>
                  <a:pt x="727161" y="651328"/>
                </a:cubicBezTo>
                <a:cubicBezTo>
                  <a:pt x="726126" y="649081"/>
                  <a:pt x="724263" y="647883"/>
                  <a:pt x="722417" y="646921"/>
                </a:cubicBezTo>
                <a:cubicBezTo>
                  <a:pt x="660627" y="615969"/>
                  <a:pt x="600830" y="583590"/>
                  <a:pt x="546079" y="546328"/>
                </a:cubicBezTo>
                <a:cubicBezTo>
                  <a:pt x="478576" y="500409"/>
                  <a:pt x="420223" y="448637"/>
                  <a:pt x="378182" y="386585"/>
                </a:cubicBezTo>
                <a:cubicBezTo>
                  <a:pt x="376229" y="383975"/>
                  <a:pt x="374884" y="381528"/>
                  <a:pt x="370158" y="382100"/>
                </a:cubicBezTo>
                <a:cubicBezTo>
                  <a:pt x="358064" y="383802"/>
                  <a:pt x="356583" y="379236"/>
                  <a:pt x="357861" y="371252"/>
                </a:cubicBezTo>
                <a:cubicBezTo>
                  <a:pt x="361373" y="351608"/>
                  <a:pt x="352380" y="336565"/>
                  <a:pt x="331313" y="328203"/>
                </a:cubicBezTo>
                <a:cubicBezTo>
                  <a:pt x="316037" y="321986"/>
                  <a:pt x="303183" y="316425"/>
                  <a:pt x="319354" y="299282"/>
                </a:cubicBezTo>
                <a:cubicBezTo>
                  <a:pt x="323265" y="295249"/>
                  <a:pt x="321459" y="290249"/>
                  <a:pt x="319682" y="285719"/>
                </a:cubicBezTo>
                <a:cubicBezTo>
                  <a:pt x="317166" y="278905"/>
                  <a:pt x="312080" y="273828"/>
                  <a:pt x="306391" y="268585"/>
                </a:cubicBezTo>
                <a:cubicBezTo>
                  <a:pt x="303227" y="265647"/>
                  <a:pt x="299399" y="261602"/>
                  <a:pt x="303294" y="257334"/>
                </a:cubicBezTo>
                <a:cubicBezTo>
                  <a:pt x="307735" y="252289"/>
                  <a:pt x="314131" y="254598"/>
                  <a:pt x="319242" y="255403"/>
                </a:cubicBezTo>
                <a:cubicBezTo>
                  <a:pt x="342683" y="258970"/>
                  <a:pt x="357062" y="269803"/>
                  <a:pt x="364093" y="286745"/>
                </a:cubicBezTo>
                <a:cubicBezTo>
                  <a:pt x="368651" y="297582"/>
                  <a:pt x="374307" y="297608"/>
                  <a:pt x="385301" y="287973"/>
                </a:cubicBezTo>
                <a:cubicBezTo>
                  <a:pt x="397712" y="277216"/>
                  <a:pt x="408079" y="276436"/>
                  <a:pt x="417598" y="285722"/>
                </a:cubicBezTo>
                <a:cubicBezTo>
                  <a:pt x="425226" y="293339"/>
                  <a:pt x="431406" y="301607"/>
                  <a:pt x="440155" y="308139"/>
                </a:cubicBezTo>
                <a:cubicBezTo>
                  <a:pt x="463623" y="326175"/>
                  <a:pt x="485720" y="346039"/>
                  <a:pt x="534406" y="339430"/>
                </a:cubicBezTo>
                <a:cubicBezTo>
                  <a:pt x="520872" y="332528"/>
                  <a:pt x="507316" y="334645"/>
                  <a:pt x="495633" y="333450"/>
                </a:cubicBezTo>
                <a:cubicBezTo>
                  <a:pt x="487244" y="332567"/>
                  <a:pt x="478750" y="330037"/>
                  <a:pt x="486289" y="322243"/>
                </a:cubicBezTo>
                <a:cubicBezTo>
                  <a:pt x="494951" y="313365"/>
                  <a:pt x="489365" y="309771"/>
                  <a:pt x="484000" y="304964"/>
                </a:cubicBezTo>
                <a:cubicBezTo>
                  <a:pt x="471673" y="293645"/>
                  <a:pt x="461604" y="280392"/>
                  <a:pt x="436911" y="280536"/>
                </a:cubicBezTo>
                <a:cubicBezTo>
                  <a:pt x="433041" y="280530"/>
                  <a:pt x="429923" y="278297"/>
                  <a:pt x="426865" y="277007"/>
                </a:cubicBezTo>
                <a:cubicBezTo>
                  <a:pt x="422581" y="275154"/>
                  <a:pt x="418872" y="272993"/>
                  <a:pt x="420654" y="268269"/>
                </a:cubicBezTo>
                <a:cubicBezTo>
                  <a:pt x="422468" y="264016"/>
                  <a:pt x="426748" y="261125"/>
                  <a:pt x="432329" y="259975"/>
                </a:cubicBezTo>
                <a:cubicBezTo>
                  <a:pt x="437320" y="258895"/>
                  <a:pt x="442621" y="258016"/>
                  <a:pt x="447672" y="257879"/>
                </a:cubicBezTo>
                <a:cubicBezTo>
                  <a:pt x="470223" y="256809"/>
                  <a:pt x="486254" y="265543"/>
                  <a:pt x="502242" y="273572"/>
                </a:cubicBezTo>
                <a:cubicBezTo>
                  <a:pt x="558179" y="301436"/>
                  <a:pt x="607891" y="334326"/>
                  <a:pt x="659874" y="365516"/>
                </a:cubicBezTo>
                <a:cubicBezTo>
                  <a:pt x="711842" y="396471"/>
                  <a:pt x="772192" y="418818"/>
                  <a:pt x="829177" y="444421"/>
                </a:cubicBezTo>
                <a:cubicBezTo>
                  <a:pt x="960626" y="503711"/>
                  <a:pt x="1092650" y="562693"/>
                  <a:pt x="1231903" y="613682"/>
                </a:cubicBezTo>
                <a:cubicBezTo>
                  <a:pt x="1368099" y="663381"/>
                  <a:pt x="1823141" y="686561"/>
                  <a:pt x="1911736" y="685084"/>
                </a:cubicBezTo>
                <a:cubicBezTo>
                  <a:pt x="2024994" y="682992"/>
                  <a:pt x="2291986" y="655399"/>
                  <a:pt x="2564313" y="632143"/>
                </a:cubicBezTo>
                <a:cubicBezTo>
                  <a:pt x="2595089" y="629364"/>
                  <a:pt x="2625288" y="626893"/>
                  <a:pt x="2657304" y="624913"/>
                </a:cubicBezTo>
                <a:cubicBezTo>
                  <a:pt x="3564401" y="568191"/>
                  <a:pt x="4203594" y="276765"/>
                  <a:pt x="4235818" y="259339"/>
                </a:cubicBezTo>
                <a:cubicBezTo>
                  <a:pt x="4287616" y="231474"/>
                  <a:pt x="4460006" y="176429"/>
                  <a:pt x="4460331" y="176864"/>
                </a:cubicBezTo>
                <a:cubicBezTo>
                  <a:pt x="4464175" y="181144"/>
                  <a:pt x="4483735" y="184529"/>
                  <a:pt x="4499578" y="186791"/>
                </a:cubicBezTo>
                <a:lnTo>
                  <a:pt x="4514640" y="188841"/>
                </a:lnTo>
                <a:lnTo>
                  <a:pt x="4516523" y="189988"/>
                </a:lnTo>
                <a:cubicBezTo>
                  <a:pt x="4522035" y="190091"/>
                  <a:pt x="4521760" y="189857"/>
                  <a:pt x="4518126" y="189316"/>
                </a:cubicBezTo>
                <a:lnTo>
                  <a:pt x="4514640" y="188841"/>
                </a:lnTo>
                <a:lnTo>
                  <a:pt x="4511569" y="186970"/>
                </a:lnTo>
                <a:cubicBezTo>
                  <a:pt x="4510788" y="185226"/>
                  <a:pt x="4510719" y="182981"/>
                  <a:pt x="4510888" y="180943"/>
                </a:cubicBezTo>
                <a:cubicBezTo>
                  <a:pt x="4511690" y="170169"/>
                  <a:pt x="4517648" y="160906"/>
                  <a:pt x="4531865" y="155151"/>
                </a:cubicBezTo>
                <a:cubicBezTo>
                  <a:pt x="4545507" y="149703"/>
                  <a:pt x="4559473" y="144689"/>
                  <a:pt x="4573441" y="139676"/>
                </a:cubicBezTo>
                <a:cubicBezTo>
                  <a:pt x="4585075" y="135420"/>
                  <a:pt x="4593048" y="134454"/>
                  <a:pt x="4594964" y="145847"/>
                </a:cubicBezTo>
                <a:cubicBezTo>
                  <a:pt x="4596879" y="157242"/>
                  <a:pt x="4613452" y="160454"/>
                  <a:pt x="4623059" y="152410"/>
                </a:cubicBezTo>
                <a:cubicBezTo>
                  <a:pt x="4660632" y="120811"/>
                  <a:pt x="4705757" y="95654"/>
                  <a:pt x="4748356" y="68192"/>
                </a:cubicBezTo>
                <a:cubicBezTo>
                  <a:pt x="4778098" y="49168"/>
                  <a:pt x="4809406" y="31378"/>
                  <a:pt x="4833812" y="8017"/>
                </a:cubicBezTo>
                <a:cubicBezTo>
                  <a:pt x="4838299" y="3678"/>
                  <a:pt x="4842399" y="-2039"/>
                  <a:pt x="4850908" y="727"/>
                </a:cubicBezTo>
                <a:close/>
              </a:path>
            </a:pathLst>
          </a:custGeom>
          <a:solidFill>
            <a:schemeClr val="bg2">
              <a:alpha val="50000"/>
            </a:schemeClr>
          </a:solidFill>
          <a:ln w="32707" cap="flat">
            <a:noFill/>
            <a:prstDash val="solid"/>
            <a:miter/>
          </a:ln>
        </p:spPr>
        <p:txBody>
          <a:bodyPr wrap="square" rtlCol="0" anchor="ctr">
            <a:noAutofit/>
          </a:bodyPr>
          <a:lstStyle/>
          <a:p>
            <a:pPr algn="ctr"/>
            <a:endParaRPr lang="en-US">
              <a:solidFill>
                <a:schemeClr val="tx1"/>
              </a:solidFill>
            </a:endParaRPr>
          </a:p>
        </p:txBody>
      </p:sp>
      <p:sp>
        <p:nvSpPr>
          <p:cNvPr id="2" name="Title 1">
            <a:extLst>
              <a:ext uri="{FF2B5EF4-FFF2-40B4-BE49-F238E27FC236}">
                <a16:creationId xmlns:a16="http://schemas.microsoft.com/office/drawing/2014/main" id="{48B584C3-0613-0F7D-43D6-A48A9842DBC1}"/>
              </a:ext>
            </a:extLst>
          </p:cNvPr>
          <p:cNvSpPr>
            <a:spLocks noGrp="1"/>
          </p:cNvSpPr>
          <p:nvPr>
            <p:ph type="title"/>
          </p:nvPr>
        </p:nvSpPr>
        <p:spPr>
          <a:xfrm>
            <a:off x="1000941" y="685801"/>
            <a:ext cx="3494859" cy="5491162"/>
          </a:xfrm>
        </p:spPr>
        <p:txBody>
          <a:bodyPr vert="horz" lIns="91440" tIns="45720" rIns="91440" bIns="45720" rtlCol="0">
            <a:normAutofit/>
          </a:bodyPr>
          <a:lstStyle/>
          <a:p>
            <a:r>
              <a:rPr lang="en-US"/>
              <a:t>Key Points Summary</a:t>
            </a:r>
          </a:p>
        </p:txBody>
      </p:sp>
      <p:graphicFrame>
        <p:nvGraphicFramePr>
          <p:cNvPr id="6" name="Content Placeholder 3">
            <a:extLst>
              <a:ext uri="{FF2B5EF4-FFF2-40B4-BE49-F238E27FC236}">
                <a16:creationId xmlns:a16="http://schemas.microsoft.com/office/drawing/2014/main" id="{75BF4E8D-06DC-4FC3-B4D3-EFD1941C15B1}"/>
              </a:ext>
            </a:extLst>
          </p:cNvPr>
          <p:cNvGraphicFramePr>
            <a:graphicFrameLocks noGrp="1"/>
          </p:cNvGraphicFramePr>
          <p:nvPr>
            <p:ph idx="1"/>
            <p:extLst>
              <p:ext uri="{D42A27DB-BD31-4B8C-83A1-F6EECF244321}">
                <p14:modId xmlns:p14="http://schemas.microsoft.com/office/powerpoint/2010/main" val="1845220130"/>
              </p:ext>
            </p:extLst>
          </p:nvPr>
        </p:nvGraphicFramePr>
        <p:xfrm>
          <a:off x="4702547" y="838199"/>
          <a:ext cx="6651253" cy="533876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5026461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014928E-CD26-6B53-EE04-9BB65B9D850F}"/>
              </a:ext>
            </a:extLst>
          </p:cNvPr>
          <p:cNvSpPr/>
          <p:nvPr/>
        </p:nvSpPr>
        <p:spPr>
          <a:xfrm>
            <a:off x="0" y="0"/>
            <a:ext cx="12192000" cy="68580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1206DF3D-EFE5-C18C-37C3-8F867DBC59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97131" y="2832100"/>
            <a:ext cx="3397738" cy="1193800"/>
          </a:xfrm>
          <a:prstGeom prst="rect">
            <a:avLst/>
          </a:prstGeom>
        </p:spPr>
      </p:pic>
    </p:spTree>
    <p:extLst>
      <p:ext uri="{BB962C8B-B14F-4D97-AF65-F5344CB8AC3E}">
        <p14:creationId xmlns:p14="http://schemas.microsoft.com/office/powerpoint/2010/main" val="4172026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76965DF-7A22-779F-453C-5386C29303EE}"/>
              </a:ext>
            </a:extLst>
          </p:cNvPr>
          <p:cNvSpPr>
            <a:spLocks noGrp="1"/>
          </p:cNvSpPr>
          <p:nvPr>
            <p:ph type="title"/>
          </p:nvPr>
        </p:nvSpPr>
        <p:spPr>
          <a:xfrm>
            <a:off x="635000" y="640823"/>
            <a:ext cx="3418659" cy="5583148"/>
          </a:xfrm>
        </p:spPr>
        <p:txBody>
          <a:bodyPr anchor="ctr">
            <a:normAutofit/>
          </a:bodyPr>
          <a:lstStyle/>
          <a:p>
            <a:r>
              <a:rPr lang="en-US" sz="5400"/>
              <a:t>Key Words</a:t>
            </a:r>
          </a:p>
        </p:txBody>
      </p:sp>
      <p:sp>
        <p:nvSpPr>
          <p:cNvPr id="11" name="sketch line">
            <a:extLst>
              <a:ext uri="{FF2B5EF4-FFF2-40B4-BE49-F238E27FC236}">
                <a16:creationId xmlns:a16="http://schemas.microsoft.com/office/drawing/2014/main" id="{5E107275-3853-46FD-A241-DE4355A426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627450" y="3462719"/>
            <a:ext cx="5410200" cy="18288"/>
          </a:xfrm>
          <a:custGeom>
            <a:avLst/>
            <a:gdLst>
              <a:gd name="connsiteX0" fmla="*/ 0 w 5410200"/>
              <a:gd name="connsiteY0" fmla="*/ 0 h 18288"/>
              <a:gd name="connsiteX1" fmla="*/ 568071 w 5410200"/>
              <a:gd name="connsiteY1" fmla="*/ 0 h 18288"/>
              <a:gd name="connsiteX2" fmla="*/ 1298448 w 5410200"/>
              <a:gd name="connsiteY2" fmla="*/ 0 h 18288"/>
              <a:gd name="connsiteX3" fmla="*/ 1920621 w 5410200"/>
              <a:gd name="connsiteY3" fmla="*/ 0 h 18288"/>
              <a:gd name="connsiteX4" fmla="*/ 2488692 w 5410200"/>
              <a:gd name="connsiteY4" fmla="*/ 0 h 18288"/>
              <a:gd name="connsiteX5" fmla="*/ 3219069 w 5410200"/>
              <a:gd name="connsiteY5" fmla="*/ 0 h 18288"/>
              <a:gd name="connsiteX6" fmla="*/ 3895344 w 5410200"/>
              <a:gd name="connsiteY6" fmla="*/ 0 h 18288"/>
              <a:gd name="connsiteX7" fmla="*/ 4571619 w 5410200"/>
              <a:gd name="connsiteY7" fmla="*/ 0 h 18288"/>
              <a:gd name="connsiteX8" fmla="*/ 5410200 w 5410200"/>
              <a:gd name="connsiteY8" fmla="*/ 0 h 18288"/>
              <a:gd name="connsiteX9" fmla="*/ 5410200 w 5410200"/>
              <a:gd name="connsiteY9" fmla="*/ 18288 h 18288"/>
              <a:gd name="connsiteX10" fmla="*/ 4842129 w 5410200"/>
              <a:gd name="connsiteY10" fmla="*/ 18288 h 18288"/>
              <a:gd name="connsiteX11" fmla="*/ 4328160 w 5410200"/>
              <a:gd name="connsiteY11" fmla="*/ 18288 h 18288"/>
              <a:gd name="connsiteX12" fmla="*/ 3597783 w 5410200"/>
              <a:gd name="connsiteY12" fmla="*/ 18288 h 18288"/>
              <a:gd name="connsiteX13" fmla="*/ 3029712 w 5410200"/>
              <a:gd name="connsiteY13" fmla="*/ 18288 h 18288"/>
              <a:gd name="connsiteX14" fmla="*/ 2299335 w 5410200"/>
              <a:gd name="connsiteY14" fmla="*/ 18288 h 18288"/>
              <a:gd name="connsiteX15" fmla="*/ 1514856 w 5410200"/>
              <a:gd name="connsiteY15" fmla="*/ 18288 h 18288"/>
              <a:gd name="connsiteX16" fmla="*/ 892683 w 5410200"/>
              <a:gd name="connsiteY16" fmla="*/ 18288 h 18288"/>
              <a:gd name="connsiteX17" fmla="*/ 0 w 5410200"/>
              <a:gd name="connsiteY17" fmla="*/ 18288 h 18288"/>
              <a:gd name="connsiteX18" fmla="*/ 0 w 5410200"/>
              <a:gd name="connsiteY18"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410200" h="18288" fill="none" extrusionOk="0">
                <a:moveTo>
                  <a:pt x="0" y="0"/>
                </a:moveTo>
                <a:cubicBezTo>
                  <a:pt x="163050" y="-18707"/>
                  <a:pt x="319321" y="-16364"/>
                  <a:pt x="568071" y="0"/>
                </a:cubicBezTo>
                <a:cubicBezTo>
                  <a:pt x="816821" y="16364"/>
                  <a:pt x="1013224" y="-7268"/>
                  <a:pt x="1298448" y="0"/>
                </a:cubicBezTo>
                <a:cubicBezTo>
                  <a:pt x="1583672" y="7268"/>
                  <a:pt x="1631711" y="-3367"/>
                  <a:pt x="1920621" y="0"/>
                </a:cubicBezTo>
                <a:cubicBezTo>
                  <a:pt x="2209531" y="3367"/>
                  <a:pt x="2364420" y="-19184"/>
                  <a:pt x="2488692" y="0"/>
                </a:cubicBezTo>
                <a:cubicBezTo>
                  <a:pt x="2612964" y="19184"/>
                  <a:pt x="3023298" y="-34627"/>
                  <a:pt x="3219069" y="0"/>
                </a:cubicBezTo>
                <a:cubicBezTo>
                  <a:pt x="3414840" y="34627"/>
                  <a:pt x="3656810" y="24043"/>
                  <a:pt x="3895344" y="0"/>
                </a:cubicBezTo>
                <a:cubicBezTo>
                  <a:pt x="4133879" y="-24043"/>
                  <a:pt x="4393984" y="-19577"/>
                  <a:pt x="4571619" y="0"/>
                </a:cubicBezTo>
                <a:cubicBezTo>
                  <a:pt x="4749255" y="19577"/>
                  <a:pt x="5179928" y="-6281"/>
                  <a:pt x="5410200" y="0"/>
                </a:cubicBezTo>
                <a:cubicBezTo>
                  <a:pt x="5410730" y="6954"/>
                  <a:pt x="5410934" y="12839"/>
                  <a:pt x="5410200" y="18288"/>
                </a:cubicBezTo>
                <a:cubicBezTo>
                  <a:pt x="5139060" y="6751"/>
                  <a:pt x="5121593" y="31035"/>
                  <a:pt x="4842129" y="18288"/>
                </a:cubicBezTo>
                <a:cubicBezTo>
                  <a:pt x="4562665" y="5541"/>
                  <a:pt x="4448273" y="9487"/>
                  <a:pt x="4328160" y="18288"/>
                </a:cubicBezTo>
                <a:cubicBezTo>
                  <a:pt x="4208047" y="27089"/>
                  <a:pt x="3760936" y="22567"/>
                  <a:pt x="3597783" y="18288"/>
                </a:cubicBezTo>
                <a:cubicBezTo>
                  <a:pt x="3434630" y="14009"/>
                  <a:pt x="3299718" y="33213"/>
                  <a:pt x="3029712" y="18288"/>
                </a:cubicBezTo>
                <a:cubicBezTo>
                  <a:pt x="2759706" y="3363"/>
                  <a:pt x="2640159" y="27394"/>
                  <a:pt x="2299335" y="18288"/>
                </a:cubicBezTo>
                <a:cubicBezTo>
                  <a:pt x="1958511" y="9182"/>
                  <a:pt x="1801186" y="28985"/>
                  <a:pt x="1514856" y="18288"/>
                </a:cubicBezTo>
                <a:cubicBezTo>
                  <a:pt x="1228526" y="7591"/>
                  <a:pt x="1063509" y="-5305"/>
                  <a:pt x="892683" y="18288"/>
                </a:cubicBezTo>
                <a:cubicBezTo>
                  <a:pt x="721857" y="41881"/>
                  <a:pt x="186945" y="-20897"/>
                  <a:pt x="0" y="18288"/>
                </a:cubicBezTo>
                <a:cubicBezTo>
                  <a:pt x="-570" y="9279"/>
                  <a:pt x="132" y="5100"/>
                  <a:pt x="0" y="0"/>
                </a:cubicBezTo>
                <a:close/>
              </a:path>
              <a:path w="5410200" h="18288" stroke="0" extrusionOk="0">
                <a:moveTo>
                  <a:pt x="0" y="0"/>
                </a:moveTo>
                <a:cubicBezTo>
                  <a:pt x="285096" y="-4925"/>
                  <a:pt x="376456" y="22268"/>
                  <a:pt x="622173" y="0"/>
                </a:cubicBezTo>
                <a:cubicBezTo>
                  <a:pt x="867890" y="-22268"/>
                  <a:pt x="1031392" y="7228"/>
                  <a:pt x="1136142" y="0"/>
                </a:cubicBezTo>
                <a:cubicBezTo>
                  <a:pt x="1240892" y="-7228"/>
                  <a:pt x="1561853" y="9877"/>
                  <a:pt x="1920621" y="0"/>
                </a:cubicBezTo>
                <a:cubicBezTo>
                  <a:pt x="2279389" y="-9877"/>
                  <a:pt x="2367255" y="19546"/>
                  <a:pt x="2542794" y="0"/>
                </a:cubicBezTo>
                <a:cubicBezTo>
                  <a:pt x="2718333" y="-19546"/>
                  <a:pt x="2866732" y="-22226"/>
                  <a:pt x="3164967" y="0"/>
                </a:cubicBezTo>
                <a:cubicBezTo>
                  <a:pt x="3463202" y="22226"/>
                  <a:pt x="3568055" y="-2765"/>
                  <a:pt x="3949446" y="0"/>
                </a:cubicBezTo>
                <a:cubicBezTo>
                  <a:pt x="4330837" y="2765"/>
                  <a:pt x="4287895" y="10557"/>
                  <a:pt x="4517517" y="0"/>
                </a:cubicBezTo>
                <a:cubicBezTo>
                  <a:pt x="4747139" y="-10557"/>
                  <a:pt x="5149588" y="8716"/>
                  <a:pt x="5410200" y="0"/>
                </a:cubicBezTo>
                <a:cubicBezTo>
                  <a:pt x="5409517" y="5414"/>
                  <a:pt x="5409480" y="12510"/>
                  <a:pt x="5410200" y="18288"/>
                </a:cubicBezTo>
                <a:cubicBezTo>
                  <a:pt x="5163327" y="41494"/>
                  <a:pt x="5008749" y="10693"/>
                  <a:pt x="4842129" y="18288"/>
                </a:cubicBezTo>
                <a:cubicBezTo>
                  <a:pt x="4675509" y="25883"/>
                  <a:pt x="4433401" y="-615"/>
                  <a:pt x="4165854" y="18288"/>
                </a:cubicBezTo>
                <a:cubicBezTo>
                  <a:pt x="3898308" y="37191"/>
                  <a:pt x="3809032" y="-8710"/>
                  <a:pt x="3543681" y="18288"/>
                </a:cubicBezTo>
                <a:cubicBezTo>
                  <a:pt x="3278330" y="45286"/>
                  <a:pt x="3073876" y="-15917"/>
                  <a:pt x="2759202" y="18288"/>
                </a:cubicBezTo>
                <a:cubicBezTo>
                  <a:pt x="2444528" y="52493"/>
                  <a:pt x="2204144" y="3372"/>
                  <a:pt x="1974723" y="18288"/>
                </a:cubicBezTo>
                <a:cubicBezTo>
                  <a:pt x="1745302" y="33204"/>
                  <a:pt x="1602335" y="31490"/>
                  <a:pt x="1406652" y="18288"/>
                </a:cubicBezTo>
                <a:cubicBezTo>
                  <a:pt x="1210969" y="5086"/>
                  <a:pt x="923948" y="3161"/>
                  <a:pt x="730377" y="18288"/>
                </a:cubicBezTo>
                <a:cubicBezTo>
                  <a:pt x="536806" y="33415"/>
                  <a:pt x="336496" y="-141"/>
                  <a:pt x="0" y="18288"/>
                </a:cubicBezTo>
                <a:cubicBezTo>
                  <a:pt x="-306" y="11061"/>
                  <a:pt x="-655" y="7751"/>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514A1233-41EC-9158-3B3D-AA686B5125CE}"/>
              </a:ext>
            </a:extLst>
          </p:cNvPr>
          <p:cNvGraphicFramePr>
            <a:graphicFrameLocks noGrp="1"/>
          </p:cNvGraphicFramePr>
          <p:nvPr>
            <p:ph idx="1"/>
            <p:extLst>
              <p:ext uri="{D42A27DB-BD31-4B8C-83A1-F6EECF244321}">
                <p14:modId xmlns:p14="http://schemas.microsoft.com/office/powerpoint/2010/main" val="3278545164"/>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319685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11">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13">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0C953BB-75C9-3BB7-9FB8-DF3DC002A320}"/>
              </a:ext>
            </a:extLst>
          </p:cNvPr>
          <p:cNvSpPr>
            <a:spLocks noGrp="1"/>
          </p:cNvSpPr>
          <p:nvPr>
            <p:ph type="title"/>
          </p:nvPr>
        </p:nvSpPr>
        <p:spPr>
          <a:xfrm>
            <a:off x="1115568" y="509521"/>
            <a:ext cx="10232136" cy="1014984"/>
          </a:xfrm>
        </p:spPr>
        <p:txBody>
          <a:bodyPr vert="horz" lIns="91440" tIns="45720" rIns="91440" bIns="45720" rtlCol="0">
            <a:normAutofit/>
          </a:bodyPr>
          <a:lstStyle/>
          <a:p>
            <a:r>
              <a:rPr lang="en-US" sz="4000" kern="1200">
                <a:latin typeface="+mj-lt"/>
                <a:ea typeface="+mj-ea"/>
                <a:cs typeface="+mj-cs"/>
              </a:rPr>
              <a:t>Step 1: Find the Mean</a:t>
            </a:r>
          </a:p>
        </p:txBody>
      </p:sp>
      <p:sp>
        <p:nvSpPr>
          <p:cNvPr id="23" name="Rectangle 15">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24" name="Content Placeholder 5">
            <a:extLst>
              <a:ext uri="{FF2B5EF4-FFF2-40B4-BE49-F238E27FC236}">
                <a16:creationId xmlns:a16="http://schemas.microsoft.com/office/drawing/2014/main" id="{58DEC502-367A-D43F-E424-83FEAD59B7AC}"/>
              </a:ext>
            </a:extLst>
          </p:cNvPr>
          <p:cNvGraphicFramePr>
            <a:graphicFrameLocks noGrp="1"/>
          </p:cNvGraphicFramePr>
          <p:nvPr>
            <p:ph idx="1"/>
            <p:extLst>
              <p:ext uri="{D42A27DB-BD31-4B8C-83A1-F6EECF244321}">
                <p14:modId xmlns:p14="http://schemas.microsoft.com/office/powerpoint/2010/main" val="4015337083"/>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50822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6D1A2CED-DA9B-4CCF-8215-CFC65FE71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ectangle 11">
            <a:extLst>
              <a:ext uri="{FF2B5EF4-FFF2-40B4-BE49-F238E27FC236}">
                <a16:creationId xmlns:a16="http://schemas.microsoft.com/office/drawing/2014/main" id="{562DFC44-A40C-4573-9230-B3EDB3EC8E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8209" y="260019"/>
            <a:ext cx="11167447" cy="5933012"/>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D91E156-6144-10CA-B968-A4B951C8AB21}"/>
              </a:ext>
            </a:extLst>
          </p:cNvPr>
          <p:cNvSpPr>
            <a:spLocks noGrp="1"/>
          </p:cNvSpPr>
          <p:nvPr>
            <p:ph type="title"/>
          </p:nvPr>
        </p:nvSpPr>
        <p:spPr>
          <a:xfrm>
            <a:off x="1115568" y="509521"/>
            <a:ext cx="10232136" cy="1014984"/>
          </a:xfrm>
        </p:spPr>
        <p:txBody>
          <a:bodyPr vert="horz" lIns="91440" tIns="45720" rIns="91440" bIns="45720" rtlCol="0">
            <a:normAutofit/>
          </a:bodyPr>
          <a:lstStyle/>
          <a:p>
            <a:r>
              <a:rPr lang="en-US" sz="4000"/>
              <a:t>Step 2: Find the Absolute Deviations</a:t>
            </a:r>
          </a:p>
        </p:txBody>
      </p:sp>
      <p:sp>
        <p:nvSpPr>
          <p:cNvPr id="9" name="Rectangle 13">
            <a:extLst>
              <a:ext uri="{FF2B5EF4-FFF2-40B4-BE49-F238E27FC236}">
                <a16:creationId xmlns:a16="http://schemas.microsoft.com/office/drawing/2014/main" id="{15589D35-CF9F-4DE9-A792-8571A09E9B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8834" y="658327"/>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aphicFrame>
        <p:nvGraphicFramePr>
          <p:cNvPr id="11" name="Content Placeholder 3">
            <a:extLst>
              <a:ext uri="{FF2B5EF4-FFF2-40B4-BE49-F238E27FC236}">
                <a16:creationId xmlns:a16="http://schemas.microsoft.com/office/drawing/2014/main" id="{025BB4E1-18D2-A399-9D2F-F03C70313B91}"/>
              </a:ext>
            </a:extLst>
          </p:cNvPr>
          <p:cNvGraphicFramePr>
            <a:graphicFrameLocks noGrp="1"/>
          </p:cNvGraphicFramePr>
          <p:nvPr>
            <p:ph idx="1"/>
            <p:extLst>
              <p:ext uri="{D42A27DB-BD31-4B8C-83A1-F6EECF244321}">
                <p14:modId xmlns:p14="http://schemas.microsoft.com/office/powerpoint/2010/main" val="3727814910"/>
              </p:ext>
            </p:extLst>
          </p:nvPr>
        </p:nvGraphicFramePr>
        <p:xfrm>
          <a:off x="1115568" y="1673352"/>
          <a:ext cx="10232136" cy="43342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86997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8069B-AAEC-01F1-E24D-FFDA6E5291A3}"/>
              </a:ext>
            </a:extLst>
          </p:cNvPr>
          <p:cNvSpPr>
            <a:spLocks noGrp="1"/>
          </p:cNvSpPr>
          <p:nvPr>
            <p:ph type="title"/>
          </p:nvPr>
        </p:nvSpPr>
        <p:spPr>
          <a:xfrm>
            <a:off x="914401" y="681038"/>
            <a:ext cx="9753600" cy="1239528"/>
          </a:xfrm>
        </p:spPr>
        <p:txBody>
          <a:bodyPr>
            <a:normAutofit fontScale="90000"/>
          </a:bodyPr>
          <a:lstStyle/>
          <a:p>
            <a:pPr>
              <a:lnSpc>
                <a:spcPct val="90000"/>
              </a:lnSpc>
            </a:pPr>
            <a:r>
              <a:rPr lang="en-US" dirty="0"/>
              <a:t>Step 3: Find the Average Absolute Deviation</a:t>
            </a:r>
          </a:p>
        </p:txBody>
      </p:sp>
      <p:sp>
        <p:nvSpPr>
          <p:cNvPr id="3" name="Content Placeholder 2">
            <a:extLst>
              <a:ext uri="{FF2B5EF4-FFF2-40B4-BE49-F238E27FC236}">
                <a16:creationId xmlns:a16="http://schemas.microsoft.com/office/drawing/2014/main" id="{D2494E5A-97AA-D4CB-43DF-116268D041DF}"/>
              </a:ext>
            </a:extLst>
          </p:cNvPr>
          <p:cNvSpPr>
            <a:spLocks noGrp="1"/>
          </p:cNvSpPr>
          <p:nvPr>
            <p:ph idx="1"/>
          </p:nvPr>
        </p:nvSpPr>
        <p:spPr>
          <a:xfrm>
            <a:off x="914401" y="2790825"/>
            <a:ext cx="10134600" cy="3386137"/>
          </a:xfrm>
        </p:spPr>
        <p:txBody>
          <a:bodyPr>
            <a:normAutofit/>
          </a:bodyPr>
          <a:lstStyle/>
          <a:p>
            <a:r>
              <a:rPr lang="en-US"/>
              <a:t>Add up all the absolute deviations</a:t>
            </a:r>
          </a:p>
          <a:p>
            <a:r>
              <a:rPr lang="en-US"/>
              <a:t>Divide the total by the number of data points</a:t>
            </a:r>
          </a:p>
        </p:txBody>
      </p:sp>
    </p:spTree>
    <p:extLst>
      <p:ext uri="{BB962C8B-B14F-4D97-AF65-F5344CB8AC3E}">
        <p14:creationId xmlns:p14="http://schemas.microsoft.com/office/powerpoint/2010/main" val="4203096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98E0F-05EE-7030-AEB3-EE93AFD1875F}"/>
              </a:ext>
            </a:extLst>
          </p:cNvPr>
          <p:cNvSpPr>
            <a:spLocks noGrp="1"/>
          </p:cNvSpPr>
          <p:nvPr>
            <p:ph type="title"/>
          </p:nvPr>
        </p:nvSpPr>
        <p:spPr>
          <a:xfrm>
            <a:off x="914400" y="946798"/>
            <a:ext cx="9914859" cy="1291210"/>
          </a:xfrm>
        </p:spPr>
        <p:txBody>
          <a:bodyPr>
            <a:normAutofit/>
          </a:bodyPr>
          <a:lstStyle/>
          <a:p>
            <a:r>
              <a:rPr lang="en-US" dirty="0"/>
              <a:t>Step 4: Interpret the MAD</a:t>
            </a:r>
          </a:p>
        </p:txBody>
      </p:sp>
      <p:sp>
        <p:nvSpPr>
          <p:cNvPr id="3" name="Content Placeholder 2">
            <a:extLst>
              <a:ext uri="{FF2B5EF4-FFF2-40B4-BE49-F238E27FC236}">
                <a16:creationId xmlns:a16="http://schemas.microsoft.com/office/drawing/2014/main" id="{577E74DE-06D7-6E55-ED72-C99243E169AF}"/>
              </a:ext>
            </a:extLst>
          </p:cNvPr>
          <p:cNvSpPr>
            <a:spLocks noGrp="1"/>
          </p:cNvSpPr>
          <p:nvPr>
            <p:ph idx="1"/>
          </p:nvPr>
        </p:nvSpPr>
        <p:spPr>
          <a:xfrm>
            <a:off x="1187668" y="2238008"/>
            <a:ext cx="8933793" cy="3410236"/>
          </a:xfrm>
        </p:spPr>
        <p:txBody>
          <a:bodyPr>
            <a:normAutofit/>
          </a:bodyPr>
          <a:lstStyle/>
          <a:p>
            <a:r>
              <a:rPr lang="en-US" dirty="0"/>
              <a:t>The MAD tells us how spread out the data is from the mean</a:t>
            </a:r>
          </a:p>
          <a:p>
            <a:r>
              <a:rPr lang="en-US" dirty="0"/>
              <a:t>A lower MAD indicates that the data is more closely clustered around the mean</a:t>
            </a:r>
          </a:p>
          <a:p>
            <a:r>
              <a:rPr lang="en-US" dirty="0"/>
              <a:t>A higher MAD indicates that the data is more spread out</a:t>
            </a:r>
          </a:p>
        </p:txBody>
      </p:sp>
    </p:spTree>
    <p:extLst>
      <p:ext uri="{BB962C8B-B14F-4D97-AF65-F5344CB8AC3E}">
        <p14:creationId xmlns:p14="http://schemas.microsoft.com/office/powerpoint/2010/main" val="21019674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065AF-49FB-8292-51EE-26D83B46C113}"/>
              </a:ext>
            </a:extLst>
          </p:cNvPr>
          <p:cNvSpPr>
            <a:spLocks noGrp="1"/>
          </p:cNvSpPr>
          <p:nvPr>
            <p:ph type="title"/>
          </p:nvPr>
        </p:nvSpPr>
        <p:spPr/>
        <p:txBody>
          <a:bodyPr vert="horz" lIns="91440" tIns="45720" rIns="91440" bIns="45720" rtlCol="0" anchor="ctr">
            <a:normAutofit fontScale="90000"/>
          </a:bodyPr>
          <a:lstStyle/>
          <a:p>
            <a:r>
              <a:rPr lang="en-US" sz="3400" dirty="0"/>
              <a:t>Real-world examples of using Mean Absolute Deviation</a:t>
            </a:r>
          </a:p>
        </p:txBody>
      </p:sp>
      <p:sp>
        <p:nvSpPr>
          <p:cNvPr id="4" name="Content Placeholder 3">
            <a:extLst>
              <a:ext uri="{FF2B5EF4-FFF2-40B4-BE49-F238E27FC236}">
                <a16:creationId xmlns:a16="http://schemas.microsoft.com/office/drawing/2014/main" id="{1E3A6F42-7EEB-90AD-ADED-8333888857C6}"/>
              </a:ext>
            </a:extLst>
          </p:cNvPr>
          <p:cNvSpPr>
            <a:spLocks noGrp="1"/>
          </p:cNvSpPr>
          <p:nvPr>
            <p:ph idx="1"/>
          </p:nvPr>
        </p:nvSpPr>
        <p:spPr/>
        <p:txBody>
          <a:bodyPr vert="horz" lIns="91440" tIns="45720" rIns="91440" bIns="45720" rtlCol="0">
            <a:normAutofit/>
          </a:bodyPr>
          <a:lstStyle/>
          <a:p>
            <a:pPr>
              <a:lnSpc>
                <a:spcPct val="110000"/>
              </a:lnSpc>
            </a:pPr>
            <a:r>
              <a:rPr lang="en-US" dirty="0"/>
              <a:t>Mean Absolute Deviation is widely used in finance, economics, and engineering.</a:t>
            </a:r>
          </a:p>
          <a:p>
            <a:pPr>
              <a:lnSpc>
                <a:spcPct val="110000"/>
              </a:lnSpc>
            </a:pPr>
            <a:r>
              <a:rPr lang="en-US" dirty="0"/>
              <a:t>MAD is used to measure the variability of a dataset.</a:t>
            </a:r>
          </a:p>
          <a:p>
            <a:pPr>
              <a:lnSpc>
                <a:spcPct val="110000"/>
              </a:lnSpc>
            </a:pPr>
            <a:r>
              <a:rPr lang="en-US" dirty="0"/>
              <a:t>MAD is often used with financial data to calculate risk.</a:t>
            </a:r>
          </a:p>
          <a:p>
            <a:pPr>
              <a:lnSpc>
                <a:spcPct val="110000"/>
              </a:lnSpc>
            </a:pPr>
            <a:r>
              <a:rPr lang="en-US" dirty="0"/>
              <a:t>Engineers use MAD to measure the quality of their products.</a:t>
            </a:r>
          </a:p>
          <a:p>
            <a:pPr>
              <a:lnSpc>
                <a:spcPct val="110000"/>
              </a:lnSpc>
            </a:pPr>
            <a:r>
              <a:rPr lang="en-US" dirty="0"/>
              <a:t>In economics, MAD is used to measure the deviation of economic indicators.</a:t>
            </a:r>
          </a:p>
        </p:txBody>
      </p:sp>
    </p:spTree>
    <p:extLst>
      <p:ext uri="{BB962C8B-B14F-4D97-AF65-F5344CB8AC3E}">
        <p14:creationId xmlns:p14="http://schemas.microsoft.com/office/powerpoint/2010/main" val="809382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70648-DF77-B806-E7F7-7BE2F39610BA}"/>
              </a:ext>
            </a:extLst>
          </p:cNvPr>
          <p:cNvSpPr>
            <a:spLocks noGrp="1"/>
          </p:cNvSpPr>
          <p:nvPr>
            <p:ph type="title"/>
          </p:nvPr>
        </p:nvSpPr>
        <p:spPr>
          <a:xfrm>
            <a:off x="914400" y="853966"/>
            <a:ext cx="2952465" cy="943303"/>
          </a:xfrm>
        </p:spPr>
        <p:txBody>
          <a:bodyPr anchor="ctr">
            <a:normAutofit/>
          </a:bodyPr>
          <a:lstStyle/>
          <a:p>
            <a:r>
              <a:rPr lang="en-US" sz="3700" dirty="0"/>
              <a:t>Example</a:t>
            </a:r>
          </a:p>
        </p:txBody>
      </p:sp>
      <p:sp>
        <p:nvSpPr>
          <p:cNvPr id="3" name="Content Placeholder 2">
            <a:extLst>
              <a:ext uri="{FF2B5EF4-FFF2-40B4-BE49-F238E27FC236}">
                <a16:creationId xmlns:a16="http://schemas.microsoft.com/office/drawing/2014/main" id="{9F56A5CC-5E7A-178F-0B71-D85F0B8AA42B}"/>
              </a:ext>
            </a:extLst>
          </p:cNvPr>
          <p:cNvSpPr>
            <a:spLocks noGrp="1"/>
          </p:cNvSpPr>
          <p:nvPr>
            <p:ph idx="1"/>
          </p:nvPr>
        </p:nvSpPr>
        <p:spPr>
          <a:xfrm>
            <a:off x="845611" y="1325617"/>
            <a:ext cx="7010401" cy="4348162"/>
          </a:xfrm>
        </p:spPr>
        <p:txBody>
          <a:bodyPr anchor="ctr">
            <a:normAutofit/>
          </a:bodyPr>
          <a:lstStyle/>
          <a:p>
            <a:r>
              <a:rPr lang="en-US" sz="3600" dirty="0"/>
              <a:t>Data set: 2, 4, 6, 8, 10</a:t>
            </a:r>
          </a:p>
          <a:p>
            <a:r>
              <a:rPr lang="en-US" sz="3600" dirty="0"/>
              <a:t>Mean: 6</a:t>
            </a:r>
          </a:p>
          <a:p>
            <a:r>
              <a:rPr lang="en-US" sz="3600" dirty="0"/>
              <a:t>Absolute deviations: 4, 2, 0, 2, 4</a:t>
            </a:r>
          </a:p>
          <a:p>
            <a:r>
              <a:rPr lang="en-US" sz="3600" dirty="0"/>
              <a:t>Average Absolute Deviation: 2.4</a:t>
            </a:r>
          </a:p>
        </p:txBody>
      </p:sp>
    </p:spTree>
    <p:extLst>
      <p:ext uri="{BB962C8B-B14F-4D97-AF65-F5344CB8AC3E}">
        <p14:creationId xmlns:p14="http://schemas.microsoft.com/office/powerpoint/2010/main" val="9659779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497CE-4D18-B281-BD12-7A9AB89F0DFF}"/>
              </a:ext>
            </a:extLst>
          </p:cNvPr>
          <p:cNvSpPr>
            <a:spLocks noGrp="1"/>
          </p:cNvSpPr>
          <p:nvPr>
            <p:ph type="title"/>
          </p:nvPr>
        </p:nvSpPr>
        <p:spPr/>
        <p:txBody>
          <a:bodyPr/>
          <a:lstStyle/>
          <a:p>
            <a:r>
              <a:rPr lang="en-US" dirty="0"/>
              <a:t>Example</a:t>
            </a:r>
          </a:p>
        </p:txBody>
      </p:sp>
      <p:pic>
        <p:nvPicPr>
          <p:cNvPr id="4" name="Content Placeholder 3" descr="A math problem with numbers and lines&#10;&#10;Description automatically generated">
            <a:extLst>
              <a:ext uri="{FF2B5EF4-FFF2-40B4-BE49-F238E27FC236}">
                <a16:creationId xmlns:a16="http://schemas.microsoft.com/office/drawing/2014/main" id="{DEA0149F-4387-0F2A-A492-8B192C7C2C2E}"/>
              </a:ext>
            </a:extLst>
          </p:cNvPr>
          <p:cNvPicPr>
            <a:picLocks noGrp="1" noChangeAspect="1"/>
          </p:cNvPicPr>
          <p:nvPr>
            <p:ph idx="1"/>
          </p:nvPr>
        </p:nvPicPr>
        <p:blipFill>
          <a:blip r:embed="rId2"/>
          <a:stretch>
            <a:fillRect/>
          </a:stretch>
        </p:blipFill>
        <p:spPr>
          <a:xfrm>
            <a:off x="2230437" y="2149475"/>
            <a:ext cx="7991475" cy="3733800"/>
          </a:xfrm>
        </p:spPr>
      </p:pic>
    </p:spTree>
    <p:extLst>
      <p:ext uri="{BB962C8B-B14F-4D97-AF65-F5344CB8AC3E}">
        <p14:creationId xmlns:p14="http://schemas.microsoft.com/office/powerpoint/2010/main" val="3338969935"/>
      </p:ext>
    </p:extLst>
  </p:cSld>
  <p:clrMapOvr>
    <a:masterClrMapping/>
  </p:clrMapOvr>
</p:sld>
</file>

<file path=ppt/theme/theme1.xml><?xml version="1.0" encoding="utf-8"?>
<a:theme xmlns:a="http://schemas.openxmlformats.org/drawingml/2006/main" name="Office Theme">
  <a:themeElements>
    <a:clrScheme name="Custom 2">
      <a:dk1>
        <a:srgbClr val="000000"/>
      </a:dk1>
      <a:lt1>
        <a:srgbClr val="FFFFFF"/>
      </a:lt1>
      <a:dk2>
        <a:srgbClr val="5C194D"/>
      </a:dk2>
      <a:lt2>
        <a:srgbClr val="4FC0BE"/>
      </a:lt2>
      <a:accent1>
        <a:srgbClr val="752156"/>
      </a:accent1>
      <a:accent2>
        <a:srgbClr val="74D4D3"/>
      </a:accent2>
      <a:accent3>
        <a:srgbClr val="E9057E"/>
      </a:accent3>
      <a:accent4>
        <a:srgbClr val="E5A61A"/>
      </a:accent4>
      <a:accent5>
        <a:srgbClr val="D1DA0E"/>
      </a:accent5>
      <a:accent6>
        <a:srgbClr val="70AD47"/>
      </a:accent6>
      <a:hlink>
        <a:srgbClr val="BE0367"/>
      </a:hlink>
      <a:folHlink>
        <a:srgbClr val="F6B3D6"/>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bcd61488-c322-43d0-89b6-881a41f9ed06" xsi:nil="true"/>
    <lcf76f155ced4ddcb4097134ff3c332f xmlns="1d252d0b-cd19-4c95-9ea0-58e2e745ab1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3253CDB32E9C94BAEF96199C7312ABF" ma:contentTypeVersion="18" ma:contentTypeDescription="Create a new document." ma:contentTypeScope="" ma:versionID="ba25de75f5e2d66382cf6327b7200477">
  <xsd:schema xmlns:xsd="http://www.w3.org/2001/XMLSchema" xmlns:xs="http://www.w3.org/2001/XMLSchema" xmlns:p="http://schemas.microsoft.com/office/2006/metadata/properties" xmlns:ns2="1d252d0b-cd19-4c95-9ea0-58e2e745ab15" xmlns:ns3="bcd61488-c322-43d0-89b6-881a41f9ed06" targetNamespace="http://schemas.microsoft.com/office/2006/metadata/properties" ma:root="true" ma:fieldsID="3e20a721a71c1ac7897d10d9a9355766" ns2:_="" ns3:_="">
    <xsd:import namespace="1d252d0b-cd19-4c95-9ea0-58e2e745ab15"/>
    <xsd:import namespace="bcd61488-c322-43d0-89b6-881a41f9ed0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DateTaken" minOccurs="0"/>
                <xsd:element ref="ns2:MediaLengthInSecond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d252d0b-cd19-4c95-9ea0-58e2e745ab1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46342d94-4a90-4c9b-8c88-cb4c8647e98f" ma:termSetId="09814cd3-568e-fe90-9814-8d621ff8fb84" ma:anchorId="fba54fb3-c3e1-fe81-a776-ca4b69148c4d" ma:open="true" ma:isKeyword="false">
      <xsd:complexType>
        <xsd:sequence>
          <xsd:element ref="pc:Terms" minOccurs="0" maxOccurs="1"/>
        </xsd:sequence>
      </xsd:complexType>
    </xsd:element>
    <xsd:element name="MediaServiceDateTaken" ma:index="21" nillable="true" ma:displayName="MediaServiceDateTaken" ma:hidden="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d61488-c322-43d0-89b6-881a41f9ed0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38c3b31f-b40f-44ce-8907-04bee1560fcd}" ma:internalName="TaxCatchAll" ma:showField="CatchAllData" ma:web="bcd61488-c322-43d0-89b6-881a41f9ed0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3F44958-3E19-4E97-9A9C-1C0BA4AAD8A8}">
  <ds:schemaRefs>
    <ds:schemaRef ds:uri="http://purl.org/dc/terms/"/>
    <ds:schemaRef ds:uri="1d252d0b-cd19-4c95-9ea0-58e2e745ab15"/>
    <ds:schemaRef ds:uri="http://purl.org/dc/dcmitype/"/>
    <ds:schemaRef ds:uri="http://schemas.microsoft.com/office/infopath/2007/PartnerControls"/>
    <ds:schemaRef ds:uri="http://schemas.microsoft.com/office/2006/documentManagement/types"/>
    <ds:schemaRef ds:uri="http://purl.org/dc/elements/1.1/"/>
    <ds:schemaRef ds:uri="http://www.w3.org/XML/1998/namespace"/>
    <ds:schemaRef ds:uri="http://schemas.openxmlformats.org/package/2006/metadata/core-properties"/>
    <ds:schemaRef ds:uri="bcd61488-c322-43d0-89b6-881a41f9ed06"/>
    <ds:schemaRef ds:uri="http://schemas.microsoft.com/office/2006/metadata/properties"/>
  </ds:schemaRefs>
</ds:datastoreItem>
</file>

<file path=customXml/itemProps2.xml><?xml version="1.0" encoding="utf-8"?>
<ds:datastoreItem xmlns:ds="http://schemas.openxmlformats.org/officeDocument/2006/customXml" ds:itemID="{6B507AE5-DDB5-41C3-8BF8-4C32BC4FAD3F}">
  <ds:schemaRefs>
    <ds:schemaRef ds:uri="http://schemas.microsoft.com/sharepoint/v3/contenttype/forms"/>
  </ds:schemaRefs>
</ds:datastoreItem>
</file>

<file path=customXml/itemProps3.xml><?xml version="1.0" encoding="utf-8"?>
<ds:datastoreItem xmlns:ds="http://schemas.openxmlformats.org/officeDocument/2006/customXml" ds:itemID="{4F2A95DF-A8A9-41C5-806C-E2EA7910BC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d252d0b-cd19-4c95-9ea0-58e2e745ab15"/>
    <ds:schemaRef ds:uri="bcd61488-c322-43d0-89b6-881a41f9ed0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Connections Academy Brand PPT_2024</Template>
  <TotalTime>12</TotalTime>
  <Words>617</Words>
  <Application>Microsoft Office PowerPoint</Application>
  <PresentationFormat>Widescreen</PresentationFormat>
  <Paragraphs>61</Paragraphs>
  <Slides>17</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Open Sans Light</vt:lpstr>
      <vt:lpstr>Open Sans Semibold</vt:lpstr>
      <vt:lpstr>Office Theme</vt:lpstr>
      <vt:lpstr>PowerPoint Presentation</vt:lpstr>
      <vt:lpstr>Key Words</vt:lpstr>
      <vt:lpstr>Step 1: Find the Mean</vt:lpstr>
      <vt:lpstr>Step 2: Find the Absolute Deviations</vt:lpstr>
      <vt:lpstr>Step 3: Find the Average Absolute Deviation</vt:lpstr>
      <vt:lpstr>Step 4: Interpret the MAD</vt:lpstr>
      <vt:lpstr>Real-world examples of using Mean Absolute Deviation</vt:lpstr>
      <vt:lpstr>Example</vt:lpstr>
      <vt:lpstr>Example</vt:lpstr>
      <vt:lpstr>PowerPoint Presentation</vt:lpstr>
      <vt:lpstr>PowerPoint Presentation</vt:lpstr>
      <vt:lpstr>PowerPoint Presentation</vt:lpstr>
      <vt:lpstr>PowerPoint Presentation</vt:lpstr>
      <vt:lpstr>PowerPoint Presentation</vt:lpstr>
      <vt:lpstr>GeoGebra Practice</vt:lpstr>
      <vt:lpstr>Key Points 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Rachel Murray</cp:lastModifiedBy>
  <cp:revision>43</cp:revision>
  <dcterms:created xsi:type="dcterms:W3CDTF">2024-01-22T19:22:21Z</dcterms:created>
  <dcterms:modified xsi:type="dcterms:W3CDTF">2024-01-31T18:14:54Z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0x01010013253CDB32E9C94BAEF96199C7312ABF</vt:lpwstr>
  </property>
  <property fmtid="{D5CDD505-2E9C-101B-9397-08002B2CF9AE}" pid="3" name="MediaServiceImageTags">
    <vt:lpwstr/>
  </property>
</Properties>
</file>