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6.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7.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8.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4"/>
  </p:sldMasterIdLst>
  <p:notesMasterIdLst>
    <p:notesMasterId r:id="rId25"/>
  </p:notesMasterIdLst>
  <p:sldIdLst>
    <p:sldId id="256" r:id="rId5"/>
    <p:sldId id="257" r:id="rId6"/>
    <p:sldId id="258" r:id="rId7"/>
    <p:sldId id="283" r:id="rId8"/>
    <p:sldId id="259" r:id="rId9"/>
    <p:sldId id="284" r:id="rId10"/>
    <p:sldId id="285" r:id="rId11"/>
    <p:sldId id="261" r:id="rId12"/>
    <p:sldId id="263" r:id="rId13"/>
    <p:sldId id="266" r:id="rId14"/>
    <p:sldId id="267" r:id="rId15"/>
    <p:sldId id="269" r:id="rId16"/>
    <p:sldId id="268" r:id="rId17"/>
    <p:sldId id="272" r:id="rId18"/>
    <p:sldId id="274" r:id="rId19"/>
    <p:sldId id="276" r:id="rId20"/>
    <p:sldId id="277" r:id="rId21"/>
    <p:sldId id="279" r:id="rId22"/>
    <p:sldId id="282" r:id="rId23"/>
    <p:sldId id="303"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881B465-A06E-F661-BF84-D39B29D3E5FF}" v="32" dt="2024-01-18T16:29:44.970"/>
    <p1510:client id="{D0F8EA34-5CDB-8213-60C1-C8312B218337}" v="1" dt="2024-01-18T16:26:08.50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972" autoAdjust="0"/>
    <p:restoredTop sz="94660"/>
  </p:normalViewPr>
  <p:slideViewPr>
    <p:cSldViewPr snapToGrid="0">
      <p:cViewPr varScale="1">
        <p:scale>
          <a:sx n="114" d="100"/>
          <a:sy n="114" d="100"/>
        </p:scale>
        <p:origin x="186"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viewProps" Target="viewProps.xml"/><Relationship Id="rId30" Type="http://schemas.microsoft.com/office/2015/10/relationships/revisionInfo" Target="revisionInfo.xml"/></Relationships>
</file>

<file path=ppt/diagrams/_rels/data7.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svg"/><Relationship Id="rId1" Type="http://schemas.openxmlformats.org/officeDocument/2006/relationships/image" Target="../media/image60.png"/><Relationship Id="rId4" Type="http://schemas.openxmlformats.org/officeDocument/2006/relationships/image" Target="../media/image63.svg"/></Relationships>
</file>

<file path=ppt/diagrams/_rels/drawing7.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svg"/><Relationship Id="rId1" Type="http://schemas.openxmlformats.org/officeDocument/2006/relationships/image" Target="../media/image60.png"/><Relationship Id="rId4" Type="http://schemas.openxmlformats.org/officeDocument/2006/relationships/image" Target="../media/image63.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E0DCB8E-4FFA-4CCF-BB7D-DE500DD53332}" type="doc">
      <dgm:prSet loTypeId="urn:microsoft.com/office/officeart/2016/7/layout/BasicLinearProcessNumbered" loCatId="process" qsTypeId="urn:microsoft.com/office/officeart/2005/8/quickstyle/simple1" qsCatId="simple" csTypeId="urn:microsoft.com/office/officeart/2005/8/colors/accent1_2" csCatId="accent1" phldr="1"/>
      <dgm:spPr/>
      <dgm:t>
        <a:bodyPr/>
        <a:lstStyle/>
        <a:p>
          <a:endParaRPr lang="en-US"/>
        </a:p>
      </dgm:t>
    </dgm:pt>
    <dgm:pt modelId="{E2913160-0C49-4326-BCC5-34A3BCF1084C}">
      <dgm:prSet/>
      <dgm:spPr/>
      <dgm:t>
        <a:bodyPr/>
        <a:lstStyle/>
        <a:p>
          <a:r>
            <a:rPr lang="en-US" dirty="0"/>
            <a:t>If the inequality involves multiplication, solve by using division (÷).</a:t>
          </a:r>
        </a:p>
      </dgm:t>
    </dgm:pt>
    <dgm:pt modelId="{7A9BFE7C-04D8-4CCD-B323-C5432AB04DD8}" type="parTrans" cxnId="{70B3A59E-31A6-48F2-99A2-9B35A4ED755C}">
      <dgm:prSet/>
      <dgm:spPr/>
      <dgm:t>
        <a:bodyPr/>
        <a:lstStyle/>
        <a:p>
          <a:endParaRPr lang="en-US"/>
        </a:p>
      </dgm:t>
    </dgm:pt>
    <dgm:pt modelId="{B74123C9-8743-4853-89F7-C15FBF24A674}" type="sibTrans" cxnId="{70B3A59E-31A6-48F2-99A2-9B35A4ED755C}">
      <dgm:prSet phldrT="1" phldr="0"/>
      <dgm:spPr/>
      <dgm:t>
        <a:bodyPr/>
        <a:lstStyle/>
        <a:p>
          <a:r>
            <a:rPr lang="en-US"/>
            <a:t>1</a:t>
          </a:r>
        </a:p>
      </dgm:t>
    </dgm:pt>
    <dgm:pt modelId="{A4A9C202-4F4F-44A8-BC63-4EAEB73F45F8}">
      <dgm:prSet/>
      <dgm:spPr/>
      <dgm:t>
        <a:bodyPr/>
        <a:lstStyle/>
        <a:p>
          <a:r>
            <a:rPr lang="en-US" dirty="0"/>
            <a:t>Divide both sides by a number that will leave the variable by itself on one side.</a:t>
          </a:r>
        </a:p>
      </dgm:t>
    </dgm:pt>
    <dgm:pt modelId="{E946BE3B-5C84-4EA6-9B88-94F239114DB0}" type="parTrans" cxnId="{A3B08DF4-AE81-4A9E-85EC-80FB3C93166A}">
      <dgm:prSet/>
      <dgm:spPr/>
      <dgm:t>
        <a:bodyPr/>
        <a:lstStyle/>
        <a:p>
          <a:endParaRPr lang="en-US"/>
        </a:p>
      </dgm:t>
    </dgm:pt>
    <dgm:pt modelId="{EE59C562-E5F9-49D2-B888-A4A8662181F6}" type="sibTrans" cxnId="{A3B08DF4-AE81-4A9E-85EC-80FB3C93166A}">
      <dgm:prSet phldrT="2" phldr="0"/>
      <dgm:spPr/>
      <dgm:t>
        <a:bodyPr/>
        <a:lstStyle/>
        <a:p>
          <a:r>
            <a:rPr lang="en-US"/>
            <a:t>2</a:t>
          </a:r>
        </a:p>
      </dgm:t>
    </dgm:pt>
    <dgm:pt modelId="{47DE9014-5E52-4703-BBC7-BCB982EAC96D}" type="pres">
      <dgm:prSet presAssocID="{CE0DCB8E-4FFA-4CCF-BB7D-DE500DD53332}" presName="Name0" presStyleCnt="0">
        <dgm:presLayoutVars>
          <dgm:animLvl val="lvl"/>
          <dgm:resizeHandles val="exact"/>
        </dgm:presLayoutVars>
      </dgm:prSet>
      <dgm:spPr/>
    </dgm:pt>
    <dgm:pt modelId="{79095247-BE50-48B7-B468-A3464F8E1586}" type="pres">
      <dgm:prSet presAssocID="{E2913160-0C49-4326-BCC5-34A3BCF1084C}" presName="compositeNode" presStyleCnt="0">
        <dgm:presLayoutVars>
          <dgm:bulletEnabled val="1"/>
        </dgm:presLayoutVars>
      </dgm:prSet>
      <dgm:spPr/>
    </dgm:pt>
    <dgm:pt modelId="{62A6C8C8-1367-435D-B704-4753D5E1B00C}" type="pres">
      <dgm:prSet presAssocID="{E2913160-0C49-4326-BCC5-34A3BCF1084C}" presName="bgRect" presStyleLbl="bgAccFollowNode1" presStyleIdx="0" presStyleCnt="2"/>
      <dgm:spPr/>
    </dgm:pt>
    <dgm:pt modelId="{EA89C011-64ED-4988-A2F2-62A86A5686FA}" type="pres">
      <dgm:prSet presAssocID="{B74123C9-8743-4853-89F7-C15FBF24A674}" presName="sibTransNodeCircle" presStyleLbl="alignNode1" presStyleIdx="0" presStyleCnt="4">
        <dgm:presLayoutVars>
          <dgm:chMax val="0"/>
          <dgm:bulletEnabled/>
        </dgm:presLayoutVars>
      </dgm:prSet>
      <dgm:spPr/>
    </dgm:pt>
    <dgm:pt modelId="{AD1B7B59-558C-402C-8B09-B17390C10FAC}" type="pres">
      <dgm:prSet presAssocID="{E2913160-0C49-4326-BCC5-34A3BCF1084C}" presName="bottomLine" presStyleLbl="alignNode1" presStyleIdx="1" presStyleCnt="4">
        <dgm:presLayoutVars/>
      </dgm:prSet>
      <dgm:spPr/>
    </dgm:pt>
    <dgm:pt modelId="{315B1DDB-E82E-423D-B1D1-31C78796302F}" type="pres">
      <dgm:prSet presAssocID="{E2913160-0C49-4326-BCC5-34A3BCF1084C}" presName="nodeText" presStyleLbl="bgAccFollowNode1" presStyleIdx="0" presStyleCnt="2">
        <dgm:presLayoutVars>
          <dgm:bulletEnabled val="1"/>
        </dgm:presLayoutVars>
      </dgm:prSet>
      <dgm:spPr/>
    </dgm:pt>
    <dgm:pt modelId="{425F1EB9-0EFB-4DEB-968D-F4C4CDFCE673}" type="pres">
      <dgm:prSet presAssocID="{B74123C9-8743-4853-89F7-C15FBF24A674}" presName="sibTrans" presStyleCnt="0"/>
      <dgm:spPr/>
    </dgm:pt>
    <dgm:pt modelId="{1803B75C-F534-4F88-9E97-8C875698A6F5}" type="pres">
      <dgm:prSet presAssocID="{A4A9C202-4F4F-44A8-BC63-4EAEB73F45F8}" presName="compositeNode" presStyleCnt="0">
        <dgm:presLayoutVars>
          <dgm:bulletEnabled val="1"/>
        </dgm:presLayoutVars>
      </dgm:prSet>
      <dgm:spPr/>
    </dgm:pt>
    <dgm:pt modelId="{24A473BE-DCCC-4B84-BB25-9272C7CD6B7A}" type="pres">
      <dgm:prSet presAssocID="{A4A9C202-4F4F-44A8-BC63-4EAEB73F45F8}" presName="bgRect" presStyleLbl="bgAccFollowNode1" presStyleIdx="1" presStyleCnt="2"/>
      <dgm:spPr/>
    </dgm:pt>
    <dgm:pt modelId="{5D050448-6EDF-48C5-91E0-A69F985FE350}" type="pres">
      <dgm:prSet presAssocID="{EE59C562-E5F9-49D2-B888-A4A8662181F6}" presName="sibTransNodeCircle" presStyleLbl="alignNode1" presStyleIdx="2" presStyleCnt="4">
        <dgm:presLayoutVars>
          <dgm:chMax val="0"/>
          <dgm:bulletEnabled/>
        </dgm:presLayoutVars>
      </dgm:prSet>
      <dgm:spPr/>
    </dgm:pt>
    <dgm:pt modelId="{8CCD48A2-151D-4393-9791-0B33592781D2}" type="pres">
      <dgm:prSet presAssocID="{A4A9C202-4F4F-44A8-BC63-4EAEB73F45F8}" presName="bottomLine" presStyleLbl="alignNode1" presStyleIdx="3" presStyleCnt="4">
        <dgm:presLayoutVars/>
      </dgm:prSet>
      <dgm:spPr/>
    </dgm:pt>
    <dgm:pt modelId="{B4D6BCFF-81D9-43F8-B070-1E1EF0578008}" type="pres">
      <dgm:prSet presAssocID="{A4A9C202-4F4F-44A8-BC63-4EAEB73F45F8}" presName="nodeText" presStyleLbl="bgAccFollowNode1" presStyleIdx="1" presStyleCnt="2">
        <dgm:presLayoutVars>
          <dgm:bulletEnabled val="1"/>
        </dgm:presLayoutVars>
      </dgm:prSet>
      <dgm:spPr/>
    </dgm:pt>
  </dgm:ptLst>
  <dgm:cxnLst>
    <dgm:cxn modelId="{91192C29-0DAA-4390-9DE5-487EC6951950}" type="presOf" srcId="{E2913160-0C49-4326-BCC5-34A3BCF1084C}" destId="{315B1DDB-E82E-423D-B1D1-31C78796302F}" srcOrd="1" destOrd="0" presId="urn:microsoft.com/office/officeart/2016/7/layout/BasicLinearProcessNumbered"/>
    <dgm:cxn modelId="{91314234-BFD1-4E68-A395-DBC86AE78DB6}" type="presOf" srcId="{CE0DCB8E-4FFA-4CCF-BB7D-DE500DD53332}" destId="{47DE9014-5E52-4703-BBC7-BCB982EAC96D}" srcOrd="0" destOrd="0" presId="urn:microsoft.com/office/officeart/2016/7/layout/BasicLinearProcessNumbered"/>
    <dgm:cxn modelId="{4800C84F-9D38-412C-BB67-D9E1ED2E7262}" type="presOf" srcId="{E2913160-0C49-4326-BCC5-34A3BCF1084C}" destId="{62A6C8C8-1367-435D-B704-4753D5E1B00C}" srcOrd="0" destOrd="0" presId="urn:microsoft.com/office/officeart/2016/7/layout/BasicLinearProcessNumbered"/>
    <dgm:cxn modelId="{32176E51-F1E6-4A4F-8371-25CAB8BD7393}" type="presOf" srcId="{A4A9C202-4F4F-44A8-BC63-4EAEB73F45F8}" destId="{24A473BE-DCCC-4B84-BB25-9272C7CD6B7A}" srcOrd="0" destOrd="0" presId="urn:microsoft.com/office/officeart/2016/7/layout/BasicLinearProcessNumbered"/>
    <dgm:cxn modelId="{52BA9881-879D-4897-90C6-8126E669AC1C}" type="presOf" srcId="{A4A9C202-4F4F-44A8-BC63-4EAEB73F45F8}" destId="{B4D6BCFF-81D9-43F8-B070-1E1EF0578008}" srcOrd="1" destOrd="0" presId="urn:microsoft.com/office/officeart/2016/7/layout/BasicLinearProcessNumbered"/>
    <dgm:cxn modelId="{59008294-4FF6-43C4-AACC-2B5C99ED4CFE}" type="presOf" srcId="{EE59C562-E5F9-49D2-B888-A4A8662181F6}" destId="{5D050448-6EDF-48C5-91E0-A69F985FE350}" srcOrd="0" destOrd="0" presId="urn:microsoft.com/office/officeart/2016/7/layout/BasicLinearProcessNumbered"/>
    <dgm:cxn modelId="{70B3A59E-31A6-48F2-99A2-9B35A4ED755C}" srcId="{CE0DCB8E-4FFA-4CCF-BB7D-DE500DD53332}" destId="{E2913160-0C49-4326-BCC5-34A3BCF1084C}" srcOrd="0" destOrd="0" parTransId="{7A9BFE7C-04D8-4CCD-B323-C5432AB04DD8}" sibTransId="{B74123C9-8743-4853-89F7-C15FBF24A674}"/>
    <dgm:cxn modelId="{C5DCBBDA-6EFC-4F19-913E-A5AD45C63864}" type="presOf" srcId="{B74123C9-8743-4853-89F7-C15FBF24A674}" destId="{EA89C011-64ED-4988-A2F2-62A86A5686FA}" srcOrd="0" destOrd="0" presId="urn:microsoft.com/office/officeart/2016/7/layout/BasicLinearProcessNumbered"/>
    <dgm:cxn modelId="{A3B08DF4-AE81-4A9E-85EC-80FB3C93166A}" srcId="{CE0DCB8E-4FFA-4CCF-BB7D-DE500DD53332}" destId="{A4A9C202-4F4F-44A8-BC63-4EAEB73F45F8}" srcOrd="1" destOrd="0" parTransId="{E946BE3B-5C84-4EA6-9B88-94F239114DB0}" sibTransId="{EE59C562-E5F9-49D2-B888-A4A8662181F6}"/>
    <dgm:cxn modelId="{8CB11D64-4BBF-49FF-B4F2-AB2757D4A16A}" type="presParOf" srcId="{47DE9014-5E52-4703-BBC7-BCB982EAC96D}" destId="{79095247-BE50-48B7-B468-A3464F8E1586}" srcOrd="0" destOrd="0" presId="urn:microsoft.com/office/officeart/2016/7/layout/BasicLinearProcessNumbered"/>
    <dgm:cxn modelId="{D4BB5D2F-27A0-4892-B2CF-D1DA83CA47D6}" type="presParOf" srcId="{79095247-BE50-48B7-B468-A3464F8E1586}" destId="{62A6C8C8-1367-435D-B704-4753D5E1B00C}" srcOrd="0" destOrd="0" presId="urn:microsoft.com/office/officeart/2016/7/layout/BasicLinearProcessNumbered"/>
    <dgm:cxn modelId="{0AACF40A-FB7D-4BA3-9293-C0DD15C803B4}" type="presParOf" srcId="{79095247-BE50-48B7-B468-A3464F8E1586}" destId="{EA89C011-64ED-4988-A2F2-62A86A5686FA}" srcOrd="1" destOrd="0" presId="urn:microsoft.com/office/officeart/2016/7/layout/BasicLinearProcessNumbered"/>
    <dgm:cxn modelId="{648EE5B5-BB5C-435D-892E-B5AF17ADE881}" type="presParOf" srcId="{79095247-BE50-48B7-B468-A3464F8E1586}" destId="{AD1B7B59-558C-402C-8B09-B17390C10FAC}" srcOrd="2" destOrd="0" presId="urn:microsoft.com/office/officeart/2016/7/layout/BasicLinearProcessNumbered"/>
    <dgm:cxn modelId="{94FAC712-2FF5-4BFD-BB65-F8CAA1FE6399}" type="presParOf" srcId="{79095247-BE50-48B7-B468-A3464F8E1586}" destId="{315B1DDB-E82E-423D-B1D1-31C78796302F}" srcOrd="3" destOrd="0" presId="urn:microsoft.com/office/officeart/2016/7/layout/BasicLinearProcessNumbered"/>
    <dgm:cxn modelId="{3EACBF13-4628-46EB-8B4F-7D437B82C2F2}" type="presParOf" srcId="{47DE9014-5E52-4703-BBC7-BCB982EAC96D}" destId="{425F1EB9-0EFB-4DEB-968D-F4C4CDFCE673}" srcOrd="1" destOrd="0" presId="urn:microsoft.com/office/officeart/2016/7/layout/BasicLinearProcessNumbered"/>
    <dgm:cxn modelId="{E41923FD-FCCA-4EA4-B6EA-DAE4A0444183}" type="presParOf" srcId="{47DE9014-5E52-4703-BBC7-BCB982EAC96D}" destId="{1803B75C-F534-4F88-9E97-8C875698A6F5}" srcOrd="2" destOrd="0" presId="urn:microsoft.com/office/officeart/2016/7/layout/BasicLinearProcessNumbered"/>
    <dgm:cxn modelId="{3CB25F83-33D0-443E-A3F7-300D7091F160}" type="presParOf" srcId="{1803B75C-F534-4F88-9E97-8C875698A6F5}" destId="{24A473BE-DCCC-4B84-BB25-9272C7CD6B7A}" srcOrd="0" destOrd="0" presId="urn:microsoft.com/office/officeart/2016/7/layout/BasicLinearProcessNumbered"/>
    <dgm:cxn modelId="{FDB09AC1-AA28-4242-9B26-9EA35D1EBCDB}" type="presParOf" srcId="{1803B75C-F534-4F88-9E97-8C875698A6F5}" destId="{5D050448-6EDF-48C5-91E0-A69F985FE350}" srcOrd="1" destOrd="0" presId="urn:microsoft.com/office/officeart/2016/7/layout/BasicLinearProcessNumbered"/>
    <dgm:cxn modelId="{1A17EBA4-C601-42BD-9900-9E008CB27877}" type="presParOf" srcId="{1803B75C-F534-4F88-9E97-8C875698A6F5}" destId="{8CCD48A2-151D-4393-9791-0B33592781D2}" srcOrd="2" destOrd="0" presId="urn:microsoft.com/office/officeart/2016/7/layout/BasicLinearProcessNumbered"/>
    <dgm:cxn modelId="{60AABE2A-B5CC-4E6B-A4C9-B21550829461}" type="presParOf" srcId="{1803B75C-F534-4F88-9E97-8C875698A6F5}" destId="{B4D6BCFF-81D9-43F8-B070-1E1EF0578008}" srcOrd="3" destOrd="0" presId="urn:microsoft.com/office/officeart/2016/7/layout/BasicLinearProcessNumbered"/>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E0DCB8E-4FFA-4CCF-BB7D-DE500DD53332}" type="doc">
      <dgm:prSet loTypeId="urn:microsoft.com/office/officeart/2016/7/layout/BasicLinearProcessNumbered" loCatId="process" qsTypeId="urn:microsoft.com/office/officeart/2005/8/quickstyle/simple1" qsCatId="simple" csTypeId="urn:microsoft.com/office/officeart/2005/8/colors/accent1_2" csCatId="accent1" phldr="1"/>
      <dgm:spPr/>
      <dgm:t>
        <a:bodyPr/>
        <a:lstStyle/>
        <a:p>
          <a:endParaRPr lang="en-US"/>
        </a:p>
      </dgm:t>
    </dgm:pt>
    <dgm:pt modelId="{E2913160-0C49-4326-BCC5-34A3BCF1084C}">
      <dgm:prSet/>
      <dgm:spPr/>
      <dgm:t>
        <a:bodyPr/>
        <a:lstStyle/>
        <a:p>
          <a:r>
            <a:rPr lang="en-US" dirty="0"/>
            <a:t>4</a:t>
          </a:r>
          <a:r>
            <a:rPr lang="en-US" i="1" dirty="0"/>
            <a:t>x</a:t>
          </a:r>
          <a:r>
            <a:rPr lang="en-US" dirty="0"/>
            <a:t> &gt; 28</a:t>
          </a:r>
        </a:p>
        <a:p>
          <a:r>
            <a:rPr lang="en-US" dirty="0"/>
            <a:t>4</a:t>
          </a:r>
          <a:r>
            <a:rPr lang="en-US" i="1" dirty="0"/>
            <a:t>x</a:t>
          </a:r>
          <a:r>
            <a:rPr lang="en-US" dirty="0"/>
            <a:t> ÷ 4 &gt; 28 ÷ 4</a:t>
          </a:r>
        </a:p>
      </dgm:t>
    </dgm:pt>
    <dgm:pt modelId="{7A9BFE7C-04D8-4CCD-B323-C5432AB04DD8}" type="parTrans" cxnId="{70B3A59E-31A6-48F2-99A2-9B35A4ED755C}">
      <dgm:prSet/>
      <dgm:spPr/>
      <dgm:t>
        <a:bodyPr/>
        <a:lstStyle/>
        <a:p>
          <a:endParaRPr lang="en-US"/>
        </a:p>
      </dgm:t>
    </dgm:pt>
    <dgm:pt modelId="{B74123C9-8743-4853-89F7-C15FBF24A674}" type="sibTrans" cxnId="{70B3A59E-31A6-48F2-99A2-9B35A4ED755C}">
      <dgm:prSet phldrT="1" phldr="0"/>
      <dgm:spPr/>
      <dgm:t>
        <a:bodyPr/>
        <a:lstStyle/>
        <a:p>
          <a:r>
            <a:rPr lang="en-US"/>
            <a:t>1</a:t>
          </a:r>
        </a:p>
      </dgm:t>
    </dgm:pt>
    <dgm:pt modelId="{A4A9C202-4F4F-44A8-BC63-4EAEB73F45F8}">
      <dgm:prSet/>
      <dgm:spPr/>
      <dgm:t>
        <a:bodyPr/>
        <a:lstStyle/>
        <a:p>
          <a:r>
            <a:rPr lang="en-US" i="1" dirty="0"/>
            <a:t>X </a:t>
          </a:r>
          <a:r>
            <a:rPr lang="en-US" i="0" dirty="0"/>
            <a:t>&gt; 7</a:t>
          </a:r>
        </a:p>
      </dgm:t>
    </dgm:pt>
    <dgm:pt modelId="{E946BE3B-5C84-4EA6-9B88-94F239114DB0}" type="parTrans" cxnId="{A3B08DF4-AE81-4A9E-85EC-80FB3C93166A}">
      <dgm:prSet/>
      <dgm:spPr/>
      <dgm:t>
        <a:bodyPr/>
        <a:lstStyle/>
        <a:p>
          <a:endParaRPr lang="en-US"/>
        </a:p>
      </dgm:t>
    </dgm:pt>
    <dgm:pt modelId="{EE59C562-E5F9-49D2-B888-A4A8662181F6}" type="sibTrans" cxnId="{A3B08DF4-AE81-4A9E-85EC-80FB3C93166A}">
      <dgm:prSet phldrT="2" phldr="0"/>
      <dgm:spPr/>
      <dgm:t>
        <a:bodyPr/>
        <a:lstStyle/>
        <a:p>
          <a:r>
            <a:rPr lang="en-US"/>
            <a:t>2</a:t>
          </a:r>
        </a:p>
      </dgm:t>
    </dgm:pt>
    <dgm:pt modelId="{47DE9014-5E52-4703-BBC7-BCB982EAC96D}" type="pres">
      <dgm:prSet presAssocID="{CE0DCB8E-4FFA-4CCF-BB7D-DE500DD53332}" presName="Name0" presStyleCnt="0">
        <dgm:presLayoutVars>
          <dgm:animLvl val="lvl"/>
          <dgm:resizeHandles val="exact"/>
        </dgm:presLayoutVars>
      </dgm:prSet>
      <dgm:spPr/>
    </dgm:pt>
    <dgm:pt modelId="{79095247-BE50-48B7-B468-A3464F8E1586}" type="pres">
      <dgm:prSet presAssocID="{E2913160-0C49-4326-BCC5-34A3BCF1084C}" presName="compositeNode" presStyleCnt="0">
        <dgm:presLayoutVars>
          <dgm:bulletEnabled val="1"/>
        </dgm:presLayoutVars>
      </dgm:prSet>
      <dgm:spPr/>
    </dgm:pt>
    <dgm:pt modelId="{62A6C8C8-1367-435D-B704-4753D5E1B00C}" type="pres">
      <dgm:prSet presAssocID="{E2913160-0C49-4326-BCC5-34A3BCF1084C}" presName="bgRect" presStyleLbl="bgAccFollowNode1" presStyleIdx="0" presStyleCnt="2"/>
      <dgm:spPr/>
    </dgm:pt>
    <dgm:pt modelId="{EA89C011-64ED-4988-A2F2-62A86A5686FA}" type="pres">
      <dgm:prSet presAssocID="{B74123C9-8743-4853-89F7-C15FBF24A674}" presName="sibTransNodeCircle" presStyleLbl="alignNode1" presStyleIdx="0" presStyleCnt="4">
        <dgm:presLayoutVars>
          <dgm:chMax val="0"/>
          <dgm:bulletEnabled/>
        </dgm:presLayoutVars>
      </dgm:prSet>
      <dgm:spPr/>
    </dgm:pt>
    <dgm:pt modelId="{AD1B7B59-558C-402C-8B09-B17390C10FAC}" type="pres">
      <dgm:prSet presAssocID="{E2913160-0C49-4326-BCC5-34A3BCF1084C}" presName="bottomLine" presStyleLbl="alignNode1" presStyleIdx="1" presStyleCnt="4">
        <dgm:presLayoutVars/>
      </dgm:prSet>
      <dgm:spPr/>
    </dgm:pt>
    <dgm:pt modelId="{315B1DDB-E82E-423D-B1D1-31C78796302F}" type="pres">
      <dgm:prSet presAssocID="{E2913160-0C49-4326-BCC5-34A3BCF1084C}" presName="nodeText" presStyleLbl="bgAccFollowNode1" presStyleIdx="0" presStyleCnt="2">
        <dgm:presLayoutVars>
          <dgm:bulletEnabled val="1"/>
        </dgm:presLayoutVars>
      </dgm:prSet>
      <dgm:spPr/>
    </dgm:pt>
    <dgm:pt modelId="{425F1EB9-0EFB-4DEB-968D-F4C4CDFCE673}" type="pres">
      <dgm:prSet presAssocID="{B74123C9-8743-4853-89F7-C15FBF24A674}" presName="sibTrans" presStyleCnt="0"/>
      <dgm:spPr/>
    </dgm:pt>
    <dgm:pt modelId="{1803B75C-F534-4F88-9E97-8C875698A6F5}" type="pres">
      <dgm:prSet presAssocID="{A4A9C202-4F4F-44A8-BC63-4EAEB73F45F8}" presName="compositeNode" presStyleCnt="0">
        <dgm:presLayoutVars>
          <dgm:bulletEnabled val="1"/>
        </dgm:presLayoutVars>
      </dgm:prSet>
      <dgm:spPr/>
    </dgm:pt>
    <dgm:pt modelId="{24A473BE-DCCC-4B84-BB25-9272C7CD6B7A}" type="pres">
      <dgm:prSet presAssocID="{A4A9C202-4F4F-44A8-BC63-4EAEB73F45F8}" presName="bgRect" presStyleLbl="bgAccFollowNode1" presStyleIdx="1" presStyleCnt="2"/>
      <dgm:spPr/>
    </dgm:pt>
    <dgm:pt modelId="{5D050448-6EDF-48C5-91E0-A69F985FE350}" type="pres">
      <dgm:prSet presAssocID="{EE59C562-E5F9-49D2-B888-A4A8662181F6}" presName="sibTransNodeCircle" presStyleLbl="alignNode1" presStyleIdx="2" presStyleCnt="4">
        <dgm:presLayoutVars>
          <dgm:chMax val="0"/>
          <dgm:bulletEnabled/>
        </dgm:presLayoutVars>
      </dgm:prSet>
      <dgm:spPr/>
    </dgm:pt>
    <dgm:pt modelId="{8CCD48A2-151D-4393-9791-0B33592781D2}" type="pres">
      <dgm:prSet presAssocID="{A4A9C202-4F4F-44A8-BC63-4EAEB73F45F8}" presName="bottomLine" presStyleLbl="alignNode1" presStyleIdx="3" presStyleCnt="4">
        <dgm:presLayoutVars/>
      </dgm:prSet>
      <dgm:spPr/>
    </dgm:pt>
    <dgm:pt modelId="{B4D6BCFF-81D9-43F8-B070-1E1EF0578008}" type="pres">
      <dgm:prSet presAssocID="{A4A9C202-4F4F-44A8-BC63-4EAEB73F45F8}" presName="nodeText" presStyleLbl="bgAccFollowNode1" presStyleIdx="1" presStyleCnt="2">
        <dgm:presLayoutVars>
          <dgm:bulletEnabled val="1"/>
        </dgm:presLayoutVars>
      </dgm:prSet>
      <dgm:spPr/>
    </dgm:pt>
  </dgm:ptLst>
  <dgm:cxnLst>
    <dgm:cxn modelId="{91192C29-0DAA-4390-9DE5-487EC6951950}" type="presOf" srcId="{E2913160-0C49-4326-BCC5-34A3BCF1084C}" destId="{315B1DDB-E82E-423D-B1D1-31C78796302F}" srcOrd="1" destOrd="0" presId="urn:microsoft.com/office/officeart/2016/7/layout/BasicLinearProcessNumbered"/>
    <dgm:cxn modelId="{91314234-BFD1-4E68-A395-DBC86AE78DB6}" type="presOf" srcId="{CE0DCB8E-4FFA-4CCF-BB7D-DE500DD53332}" destId="{47DE9014-5E52-4703-BBC7-BCB982EAC96D}" srcOrd="0" destOrd="0" presId="urn:microsoft.com/office/officeart/2016/7/layout/BasicLinearProcessNumbered"/>
    <dgm:cxn modelId="{4800C84F-9D38-412C-BB67-D9E1ED2E7262}" type="presOf" srcId="{E2913160-0C49-4326-BCC5-34A3BCF1084C}" destId="{62A6C8C8-1367-435D-B704-4753D5E1B00C}" srcOrd="0" destOrd="0" presId="urn:microsoft.com/office/officeart/2016/7/layout/BasicLinearProcessNumbered"/>
    <dgm:cxn modelId="{32176E51-F1E6-4A4F-8371-25CAB8BD7393}" type="presOf" srcId="{A4A9C202-4F4F-44A8-BC63-4EAEB73F45F8}" destId="{24A473BE-DCCC-4B84-BB25-9272C7CD6B7A}" srcOrd="0" destOrd="0" presId="urn:microsoft.com/office/officeart/2016/7/layout/BasicLinearProcessNumbered"/>
    <dgm:cxn modelId="{52BA9881-879D-4897-90C6-8126E669AC1C}" type="presOf" srcId="{A4A9C202-4F4F-44A8-BC63-4EAEB73F45F8}" destId="{B4D6BCFF-81D9-43F8-B070-1E1EF0578008}" srcOrd="1" destOrd="0" presId="urn:microsoft.com/office/officeart/2016/7/layout/BasicLinearProcessNumbered"/>
    <dgm:cxn modelId="{59008294-4FF6-43C4-AACC-2B5C99ED4CFE}" type="presOf" srcId="{EE59C562-E5F9-49D2-B888-A4A8662181F6}" destId="{5D050448-6EDF-48C5-91E0-A69F985FE350}" srcOrd="0" destOrd="0" presId="urn:microsoft.com/office/officeart/2016/7/layout/BasicLinearProcessNumbered"/>
    <dgm:cxn modelId="{70B3A59E-31A6-48F2-99A2-9B35A4ED755C}" srcId="{CE0DCB8E-4FFA-4CCF-BB7D-DE500DD53332}" destId="{E2913160-0C49-4326-BCC5-34A3BCF1084C}" srcOrd="0" destOrd="0" parTransId="{7A9BFE7C-04D8-4CCD-B323-C5432AB04DD8}" sibTransId="{B74123C9-8743-4853-89F7-C15FBF24A674}"/>
    <dgm:cxn modelId="{C5DCBBDA-6EFC-4F19-913E-A5AD45C63864}" type="presOf" srcId="{B74123C9-8743-4853-89F7-C15FBF24A674}" destId="{EA89C011-64ED-4988-A2F2-62A86A5686FA}" srcOrd="0" destOrd="0" presId="urn:microsoft.com/office/officeart/2016/7/layout/BasicLinearProcessNumbered"/>
    <dgm:cxn modelId="{A3B08DF4-AE81-4A9E-85EC-80FB3C93166A}" srcId="{CE0DCB8E-4FFA-4CCF-BB7D-DE500DD53332}" destId="{A4A9C202-4F4F-44A8-BC63-4EAEB73F45F8}" srcOrd="1" destOrd="0" parTransId="{E946BE3B-5C84-4EA6-9B88-94F239114DB0}" sibTransId="{EE59C562-E5F9-49D2-B888-A4A8662181F6}"/>
    <dgm:cxn modelId="{8CB11D64-4BBF-49FF-B4F2-AB2757D4A16A}" type="presParOf" srcId="{47DE9014-5E52-4703-BBC7-BCB982EAC96D}" destId="{79095247-BE50-48B7-B468-A3464F8E1586}" srcOrd="0" destOrd="0" presId="urn:microsoft.com/office/officeart/2016/7/layout/BasicLinearProcessNumbered"/>
    <dgm:cxn modelId="{D4BB5D2F-27A0-4892-B2CF-D1DA83CA47D6}" type="presParOf" srcId="{79095247-BE50-48B7-B468-A3464F8E1586}" destId="{62A6C8C8-1367-435D-B704-4753D5E1B00C}" srcOrd="0" destOrd="0" presId="urn:microsoft.com/office/officeart/2016/7/layout/BasicLinearProcessNumbered"/>
    <dgm:cxn modelId="{0AACF40A-FB7D-4BA3-9293-C0DD15C803B4}" type="presParOf" srcId="{79095247-BE50-48B7-B468-A3464F8E1586}" destId="{EA89C011-64ED-4988-A2F2-62A86A5686FA}" srcOrd="1" destOrd="0" presId="urn:microsoft.com/office/officeart/2016/7/layout/BasicLinearProcessNumbered"/>
    <dgm:cxn modelId="{648EE5B5-BB5C-435D-892E-B5AF17ADE881}" type="presParOf" srcId="{79095247-BE50-48B7-B468-A3464F8E1586}" destId="{AD1B7B59-558C-402C-8B09-B17390C10FAC}" srcOrd="2" destOrd="0" presId="urn:microsoft.com/office/officeart/2016/7/layout/BasicLinearProcessNumbered"/>
    <dgm:cxn modelId="{94FAC712-2FF5-4BFD-BB65-F8CAA1FE6399}" type="presParOf" srcId="{79095247-BE50-48B7-B468-A3464F8E1586}" destId="{315B1DDB-E82E-423D-B1D1-31C78796302F}" srcOrd="3" destOrd="0" presId="urn:microsoft.com/office/officeart/2016/7/layout/BasicLinearProcessNumbered"/>
    <dgm:cxn modelId="{3EACBF13-4628-46EB-8B4F-7D437B82C2F2}" type="presParOf" srcId="{47DE9014-5E52-4703-BBC7-BCB982EAC96D}" destId="{425F1EB9-0EFB-4DEB-968D-F4C4CDFCE673}" srcOrd="1" destOrd="0" presId="urn:microsoft.com/office/officeart/2016/7/layout/BasicLinearProcessNumbered"/>
    <dgm:cxn modelId="{E41923FD-FCCA-4EA4-B6EA-DAE4A0444183}" type="presParOf" srcId="{47DE9014-5E52-4703-BBC7-BCB982EAC96D}" destId="{1803B75C-F534-4F88-9E97-8C875698A6F5}" srcOrd="2" destOrd="0" presId="urn:microsoft.com/office/officeart/2016/7/layout/BasicLinearProcessNumbered"/>
    <dgm:cxn modelId="{3CB25F83-33D0-443E-A3F7-300D7091F160}" type="presParOf" srcId="{1803B75C-F534-4F88-9E97-8C875698A6F5}" destId="{24A473BE-DCCC-4B84-BB25-9272C7CD6B7A}" srcOrd="0" destOrd="0" presId="urn:microsoft.com/office/officeart/2016/7/layout/BasicLinearProcessNumbered"/>
    <dgm:cxn modelId="{FDB09AC1-AA28-4242-9B26-9EA35D1EBCDB}" type="presParOf" srcId="{1803B75C-F534-4F88-9E97-8C875698A6F5}" destId="{5D050448-6EDF-48C5-91E0-A69F985FE350}" srcOrd="1" destOrd="0" presId="urn:microsoft.com/office/officeart/2016/7/layout/BasicLinearProcessNumbered"/>
    <dgm:cxn modelId="{1A17EBA4-C601-42BD-9900-9E008CB27877}" type="presParOf" srcId="{1803B75C-F534-4F88-9E97-8C875698A6F5}" destId="{8CCD48A2-151D-4393-9791-0B33592781D2}" srcOrd="2" destOrd="0" presId="urn:microsoft.com/office/officeart/2016/7/layout/BasicLinearProcessNumbered"/>
    <dgm:cxn modelId="{60AABE2A-B5CC-4E6B-A4C9-B21550829461}" type="presParOf" srcId="{1803B75C-F534-4F88-9E97-8C875698A6F5}" destId="{B4D6BCFF-81D9-43F8-B070-1E1EF0578008}" srcOrd="3" destOrd="0" presId="urn:microsoft.com/office/officeart/2016/7/layout/BasicLinearProcessNumbered"/>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0016E64-8D04-4BD2-A9F5-1DD6FC1DFD1A}"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B76EEDF2-C5CD-4441-8F5A-6DCAD854DC8D}">
      <dgm:prSet/>
      <dgm:spPr/>
      <dgm:t>
        <a:bodyPr/>
        <a:lstStyle/>
        <a:p>
          <a:r>
            <a:rPr lang="en-US" dirty="0"/>
            <a:t>Example 1: 3x &gt; 9</a:t>
          </a:r>
        </a:p>
      </dgm:t>
    </dgm:pt>
    <dgm:pt modelId="{5A2626A5-6769-46CA-8F31-AFE5CF4792D6}" type="parTrans" cxnId="{20B4F712-CFD6-4F3E-8A25-6823A49D15DD}">
      <dgm:prSet/>
      <dgm:spPr/>
      <dgm:t>
        <a:bodyPr/>
        <a:lstStyle/>
        <a:p>
          <a:endParaRPr lang="en-US"/>
        </a:p>
      </dgm:t>
    </dgm:pt>
    <dgm:pt modelId="{7E5BE264-D519-44D0-AAEE-1736A69EA86C}" type="sibTrans" cxnId="{20B4F712-CFD6-4F3E-8A25-6823A49D15DD}">
      <dgm:prSet/>
      <dgm:spPr/>
      <dgm:t>
        <a:bodyPr/>
        <a:lstStyle/>
        <a:p>
          <a:endParaRPr lang="en-US"/>
        </a:p>
      </dgm:t>
    </dgm:pt>
    <dgm:pt modelId="{2FD22816-4E2B-4BCB-8410-E7BA002F4692}">
      <dgm:prSet/>
      <dgm:spPr/>
      <dgm:t>
        <a:bodyPr/>
        <a:lstStyle/>
        <a:p>
          <a:r>
            <a:rPr lang="en-US" dirty="0"/>
            <a:t>Example 2: -2y ≤ -6</a:t>
          </a:r>
        </a:p>
      </dgm:t>
    </dgm:pt>
    <dgm:pt modelId="{85A15060-1AC1-4102-99E2-72816258CFA8}" type="parTrans" cxnId="{7AFA8047-E8DA-40B4-BF46-97CF2F591183}">
      <dgm:prSet/>
      <dgm:spPr/>
      <dgm:t>
        <a:bodyPr/>
        <a:lstStyle/>
        <a:p>
          <a:endParaRPr lang="en-US"/>
        </a:p>
      </dgm:t>
    </dgm:pt>
    <dgm:pt modelId="{582C1194-BD08-41F2-8FDD-4B1E276EE351}" type="sibTrans" cxnId="{7AFA8047-E8DA-40B4-BF46-97CF2F591183}">
      <dgm:prSet/>
      <dgm:spPr/>
      <dgm:t>
        <a:bodyPr/>
        <a:lstStyle/>
        <a:p>
          <a:endParaRPr lang="en-US"/>
        </a:p>
      </dgm:t>
    </dgm:pt>
    <dgm:pt modelId="{F7AAF2CF-0BE0-4297-A5D0-301379F94CE4}">
      <dgm:prSet/>
      <dgm:spPr/>
      <dgm:t>
        <a:bodyPr/>
        <a:lstStyle/>
        <a:p>
          <a:r>
            <a:rPr lang="en-US"/>
            <a:t>Example 3: 5z &lt; -10</a:t>
          </a:r>
        </a:p>
      </dgm:t>
    </dgm:pt>
    <dgm:pt modelId="{F9DAEBD3-183D-405B-98E9-A6F14ADDA433}" type="parTrans" cxnId="{95C0CE92-32D2-4DE4-9B89-499B0B508E8A}">
      <dgm:prSet/>
      <dgm:spPr/>
      <dgm:t>
        <a:bodyPr/>
        <a:lstStyle/>
        <a:p>
          <a:endParaRPr lang="en-US"/>
        </a:p>
      </dgm:t>
    </dgm:pt>
    <dgm:pt modelId="{B11A6F3F-B07A-48B8-8470-8EAF9100DBD3}" type="sibTrans" cxnId="{95C0CE92-32D2-4DE4-9B89-499B0B508E8A}">
      <dgm:prSet/>
      <dgm:spPr/>
      <dgm:t>
        <a:bodyPr/>
        <a:lstStyle/>
        <a:p>
          <a:endParaRPr lang="en-US"/>
        </a:p>
      </dgm:t>
    </dgm:pt>
    <dgm:pt modelId="{42C0D9F8-2977-4EB6-B901-1D350BD47D48}" type="pres">
      <dgm:prSet presAssocID="{F0016E64-8D04-4BD2-A9F5-1DD6FC1DFD1A}" presName="linear" presStyleCnt="0">
        <dgm:presLayoutVars>
          <dgm:animLvl val="lvl"/>
          <dgm:resizeHandles val="exact"/>
        </dgm:presLayoutVars>
      </dgm:prSet>
      <dgm:spPr/>
    </dgm:pt>
    <dgm:pt modelId="{27CBF3C0-BEFD-4B62-B211-781FE6E92487}" type="pres">
      <dgm:prSet presAssocID="{B76EEDF2-C5CD-4441-8F5A-6DCAD854DC8D}" presName="parentText" presStyleLbl="node1" presStyleIdx="0" presStyleCnt="3">
        <dgm:presLayoutVars>
          <dgm:chMax val="0"/>
          <dgm:bulletEnabled val="1"/>
        </dgm:presLayoutVars>
      </dgm:prSet>
      <dgm:spPr/>
    </dgm:pt>
    <dgm:pt modelId="{BA3BE748-ACE1-4C33-A622-B1A8A1ECFC11}" type="pres">
      <dgm:prSet presAssocID="{7E5BE264-D519-44D0-AAEE-1736A69EA86C}" presName="spacer" presStyleCnt="0"/>
      <dgm:spPr/>
    </dgm:pt>
    <dgm:pt modelId="{B596CFDC-4F8C-4633-AF7A-3071842F3A09}" type="pres">
      <dgm:prSet presAssocID="{2FD22816-4E2B-4BCB-8410-E7BA002F4692}" presName="parentText" presStyleLbl="node1" presStyleIdx="1" presStyleCnt="3">
        <dgm:presLayoutVars>
          <dgm:chMax val="0"/>
          <dgm:bulletEnabled val="1"/>
        </dgm:presLayoutVars>
      </dgm:prSet>
      <dgm:spPr/>
    </dgm:pt>
    <dgm:pt modelId="{456FCAA5-A1ED-4311-A2D8-8F5F0241880A}" type="pres">
      <dgm:prSet presAssocID="{582C1194-BD08-41F2-8FDD-4B1E276EE351}" presName="spacer" presStyleCnt="0"/>
      <dgm:spPr/>
    </dgm:pt>
    <dgm:pt modelId="{A7335FC8-0090-4209-9F2B-C27C616809EC}" type="pres">
      <dgm:prSet presAssocID="{F7AAF2CF-0BE0-4297-A5D0-301379F94CE4}" presName="parentText" presStyleLbl="node1" presStyleIdx="2" presStyleCnt="3">
        <dgm:presLayoutVars>
          <dgm:chMax val="0"/>
          <dgm:bulletEnabled val="1"/>
        </dgm:presLayoutVars>
      </dgm:prSet>
      <dgm:spPr/>
    </dgm:pt>
  </dgm:ptLst>
  <dgm:cxnLst>
    <dgm:cxn modelId="{54618E10-572B-44FE-B2DC-384961F339E4}" type="presOf" srcId="{F0016E64-8D04-4BD2-A9F5-1DD6FC1DFD1A}" destId="{42C0D9F8-2977-4EB6-B901-1D350BD47D48}" srcOrd="0" destOrd="0" presId="urn:microsoft.com/office/officeart/2005/8/layout/vList2"/>
    <dgm:cxn modelId="{20B4F712-CFD6-4F3E-8A25-6823A49D15DD}" srcId="{F0016E64-8D04-4BD2-A9F5-1DD6FC1DFD1A}" destId="{B76EEDF2-C5CD-4441-8F5A-6DCAD854DC8D}" srcOrd="0" destOrd="0" parTransId="{5A2626A5-6769-46CA-8F31-AFE5CF4792D6}" sibTransId="{7E5BE264-D519-44D0-AAEE-1736A69EA86C}"/>
    <dgm:cxn modelId="{3C41C114-6A16-4229-BBD9-63CD3D60C9D0}" type="presOf" srcId="{B76EEDF2-C5CD-4441-8F5A-6DCAD854DC8D}" destId="{27CBF3C0-BEFD-4B62-B211-781FE6E92487}" srcOrd="0" destOrd="0" presId="urn:microsoft.com/office/officeart/2005/8/layout/vList2"/>
    <dgm:cxn modelId="{939E1663-5602-4390-B8DB-D25467A50CF9}" type="presOf" srcId="{2FD22816-4E2B-4BCB-8410-E7BA002F4692}" destId="{B596CFDC-4F8C-4633-AF7A-3071842F3A09}" srcOrd="0" destOrd="0" presId="urn:microsoft.com/office/officeart/2005/8/layout/vList2"/>
    <dgm:cxn modelId="{7AFA8047-E8DA-40B4-BF46-97CF2F591183}" srcId="{F0016E64-8D04-4BD2-A9F5-1DD6FC1DFD1A}" destId="{2FD22816-4E2B-4BCB-8410-E7BA002F4692}" srcOrd="1" destOrd="0" parTransId="{85A15060-1AC1-4102-99E2-72816258CFA8}" sibTransId="{582C1194-BD08-41F2-8FDD-4B1E276EE351}"/>
    <dgm:cxn modelId="{95C0CE92-32D2-4DE4-9B89-499B0B508E8A}" srcId="{F0016E64-8D04-4BD2-A9F5-1DD6FC1DFD1A}" destId="{F7AAF2CF-0BE0-4297-A5D0-301379F94CE4}" srcOrd="2" destOrd="0" parTransId="{F9DAEBD3-183D-405B-98E9-A6F14ADDA433}" sibTransId="{B11A6F3F-B07A-48B8-8470-8EAF9100DBD3}"/>
    <dgm:cxn modelId="{F4549EC3-C458-44DA-8754-E0E12D383548}" type="presOf" srcId="{F7AAF2CF-0BE0-4297-A5D0-301379F94CE4}" destId="{A7335FC8-0090-4209-9F2B-C27C616809EC}" srcOrd="0" destOrd="0" presId="urn:microsoft.com/office/officeart/2005/8/layout/vList2"/>
    <dgm:cxn modelId="{76673EA3-E68A-44C0-B120-41CC1C85CE94}" type="presParOf" srcId="{42C0D9F8-2977-4EB6-B901-1D350BD47D48}" destId="{27CBF3C0-BEFD-4B62-B211-781FE6E92487}" srcOrd="0" destOrd="0" presId="urn:microsoft.com/office/officeart/2005/8/layout/vList2"/>
    <dgm:cxn modelId="{8D52BF80-733A-4A15-8328-EB81AC35C3FF}" type="presParOf" srcId="{42C0D9F8-2977-4EB6-B901-1D350BD47D48}" destId="{BA3BE748-ACE1-4C33-A622-B1A8A1ECFC11}" srcOrd="1" destOrd="0" presId="urn:microsoft.com/office/officeart/2005/8/layout/vList2"/>
    <dgm:cxn modelId="{433B9B06-A105-4F98-AD4D-738EDB94B4C5}" type="presParOf" srcId="{42C0D9F8-2977-4EB6-B901-1D350BD47D48}" destId="{B596CFDC-4F8C-4633-AF7A-3071842F3A09}" srcOrd="2" destOrd="0" presId="urn:microsoft.com/office/officeart/2005/8/layout/vList2"/>
    <dgm:cxn modelId="{E92EC3C8-546F-46DA-928D-F5DB8821810A}" type="presParOf" srcId="{42C0D9F8-2977-4EB6-B901-1D350BD47D48}" destId="{456FCAA5-A1ED-4311-A2D8-8F5F0241880A}" srcOrd="3" destOrd="0" presId="urn:microsoft.com/office/officeart/2005/8/layout/vList2"/>
    <dgm:cxn modelId="{2D5D42F7-6F8A-4814-9187-A7EE64E79B8D}" type="presParOf" srcId="{42C0D9F8-2977-4EB6-B901-1D350BD47D48}" destId="{A7335FC8-0090-4209-9F2B-C27C616809EC}"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E0DCB8E-4FFA-4CCF-BB7D-DE500DD53332}" type="doc">
      <dgm:prSet loTypeId="urn:microsoft.com/office/officeart/2016/7/layout/BasicLinearProcessNumbered" loCatId="process" qsTypeId="urn:microsoft.com/office/officeart/2005/8/quickstyle/simple1" qsCatId="simple" csTypeId="urn:microsoft.com/office/officeart/2005/8/colors/accent1_2" csCatId="accent1" phldr="1"/>
      <dgm:spPr/>
      <dgm:t>
        <a:bodyPr/>
        <a:lstStyle/>
        <a:p>
          <a:endParaRPr lang="en-US"/>
        </a:p>
      </dgm:t>
    </dgm:pt>
    <dgm:pt modelId="{E2913160-0C49-4326-BCC5-34A3BCF1084C}">
      <dgm:prSet/>
      <dgm:spPr/>
      <dgm:t>
        <a:bodyPr/>
        <a:lstStyle/>
        <a:p>
          <a:r>
            <a:rPr lang="en-US" dirty="0"/>
            <a:t>If the inequality involves division, solve by using multiplication (X).</a:t>
          </a:r>
        </a:p>
      </dgm:t>
    </dgm:pt>
    <dgm:pt modelId="{7A9BFE7C-04D8-4CCD-B323-C5432AB04DD8}" type="parTrans" cxnId="{70B3A59E-31A6-48F2-99A2-9B35A4ED755C}">
      <dgm:prSet/>
      <dgm:spPr/>
      <dgm:t>
        <a:bodyPr/>
        <a:lstStyle/>
        <a:p>
          <a:endParaRPr lang="en-US"/>
        </a:p>
      </dgm:t>
    </dgm:pt>
    <dgm:pt modelId="{B74123C9-8743-4853-89F7-C15FBF24A674}" type="sibTrans" cxnId="{70B3A59E-31A6-48F2-99A2-9B35A4ED755C}">
      <dgm:prSet phldrT="1" phldr="0"/>
      <dgm:spPr/>
      <dgm:t>
        <a:bodyPr/>
        <a:lstStyle/>
        <a:p>
          <a:r>
            <a:rPr lang="en-US"/>
            <a:t>1</a:t>
          </a:r>
        </a:p>
      </dgm:t>
    </dgm:pt>
    <dgm:pt modelId="{A4A9C202-4F4F-44A8-BC63-4EAEB73F45F8}">
      <dgm:prSet/>
      <dgm:spPr/>
      <dgm:t>
        <a:bodyPr/>
        <a:lstStyle/>
        <a:p>
          <a:r>
            <a:rPr lang="en-US" dirty="0"/>
            <a:t>Multiply both sides by a number that will leave the variable by itself on one side.</a:t>
          </a:r>
        </a:p>
      </dgm:t>
    </dgm:pt>
    <dgm:pt modelId="{E946BE3B-5C84-4EA6-9B88-94F239114DB0}" type="parTrans" cxnId="{A3B08DF4-AE81-4A9E-85EC-80FB3C93166A}">
      <dgm:prSet/>
      <dgm:spPr/>
      <dgm:t>
        <a:bodyPr/>
        <a:lstStyle/>
        <a:p>
          <a:endParaRPr lang="en-US"/>
        </a:p>
      </dgm:t>
    </dgm:pt>
    <dgm:pt modelId="{EE59C562-E5F9-49D2-B888-A4A8662181F6}" type="sibTrans" cxnId="{A3B08DF4-AE81-4A9E-85EC-80FB3C93166A}">
      <dgm:prSet phldrT="2" phldr="0"/>
      <dgm:spPr/>
      <dgm:t>
        <a:bodyPr/>
        <a:lstStyle/>
        <a:p>
          <a:r>
            <a:rPr lang="en-US"/>
            <a:t>2</a:t>
          </a:r>
        </a:p>
      </dgm:t>
    </dgm:pt>
    <dgm:pt modelId="{47DE9014-5E52-4703-BBC7-BCB982EAC96D}" type="pres">
      <dgm:prSet presAssocID="{CE0DCB8E-4FFA-4CCF-BB7D-DE500DD53332}" presName="Name0" presStyleCnt="0">
        <dgm:presLayoutVars>
          <dgm:animLvl val="lvl"/>
          <dgm:resizeHandles val="exact"/>
        </dgm:presLayoutVars>
      </dgm:prSet>
      <dgm:spPr/>
    </dgm:pt>
    <dgm:pt modelId="{79095247-BE50-48B7-B468-A3464F8E1586}" type="pres">
      <dgm:prSet presAssocID="{E2913160-0C49-4326-BCC5-34A3BCF1084C}" presName="compositeNode" presStyleCnt="0">
        <dgm:presLayoutVars>
          <dgm:bulletEnabled val="1"/>
        </dgm:presLayoutVars>
      </dgm:prSet>
      <dgm:spPr/>
    </dgm:pt>
    <dgm:pt modelId="{62A6C8C8-1367-435D-B704-4753D5E1B00C}" type="pres">
      <dgm:prSet presAssocID="{E2913160-0C49-4326-BCC5-34A3BCF1084C}" presName="bgRect" presStyleLbl="bgAccFollowNode1" presStyleIdx="0" presStyleCnt="2"/>
      <dgm:spPr/>
    </dgm:pt>
    <dgm:pt modelId="{EA89C011-64ED-4988-A2F2-62A86A5686FA}" type="pres">
      <dgm:prSet presAssocID="{B74123C9-8743-4853-89F7-C15FBF24A674}" presName="sibTransNodeCircle" presStyleLbl="alignNode1" presStyleIdx="0" presStyleCnt="4">
        <dgm:presLayoutVars>
          <dgm:chMax val="0"/>
          <dgm:bulletEnabled/>
        </dgm:presLayoutVars>
      </dgm:prSet>
      <dgm:spPr/>
    </dgm:pt>
    <dgm:pt modelId="{AD1B7B59-558C-402C-8B09-B17390C10FAC}" type="pres">
      <dgm:prSet presAssocID="{E2913160-0C49-4326-BCC5-34A3BCF1084C}" presName="bottomLine" presStyleLbl="alignNode1" presStyleIdx="1" presStyleCnt="4">
        <dgm:presLayoutVars/>
      </dgm:prSet>
      <dgm:spPr/>
    </dgm:pt>
    <dgm:pt modelId="{315B1DDB-E82E-423D-B1D1-31C78796302F}" type="pres">
      <dgm:prSet presAssocID="{E2913160-0C49-4326-BCC5-34A3BCF1084C}" presName="nodeText" presStyleLbl="bgAccFollowNode1" presStyleIdx="0" presStyleCnt="2">
        <dgm:presLayoutVars>
          <dgm:bulletEnabled val="1"/>
        </dgm:presLayoutVars>
      </dgm:prSet>
      <dgm:spPr/>
    </dgm:pt>
    <dgm:pt modelId="{425F1EB9-0EFB-4DEB-968D-F4C4CDFCE673}" type="pres">
      <dgm:prSet presAssocID="{B74123C9-8743-4853-89F7-C15FBF24A674}" presName="sibTrans" presStyleCnt="0"/>
      <dgm:spPr/>
    </dgm:pt>
    <dgm:pt modelId="{1803B75C-F534-4F88-9E97-8C875698A6F5}" type="pres">
      <dgm:prSet presAssocID="{A4A9C202-4F4F-44A8-BC63-4EAEB73F45F8}" presName="compositeNode" presStyleCnt="0">
        <dgm:presLayoutVars>
          <dgm:bulletEnabled val="1"/>
        </dgm:presLayoutVars>
      </dgm:prSet>
      <dgm:spPr/>
    </dgm:pt>
    <dgm:pt modelId="{24A473BE-DCCC-4B84-BB25-9272C7CD6B7A}" type="pres">
      <dgm:prSet presAssocID="{A4A9C202-4F4F-44A8-BC63-4EAEB73F45F8}" presName="bgRect" presStyleLbl="bgAccFollowNode1" presStyleIdx="1" presStyleCnt="2"/>
      <dgm:spPr/>
    </dgm:pt>
    <dgm:pt modelId="{5D050448-6EDF-48C5-91E0-A69F985FE350}" type="pres">
      <dgm:prSet presAssocID="{EE59C562-E5F9-49D2-B888-A4A8662181F6}" presName="sibTransNodeCircle" presStyleLbl="alignNode1" presStyleIdx="2" presStyleCnt="4">
        <dgm:presLayoutVars>
          <dgm:chMax val="0"/>
          <dgm:bulletEnabled/>
        </dgm:presLayoutVars>
      </dgm:prSet>
      <dgm:spPr/>
    </dgm:pt>
    <dgm:pt modelId="{8CCD48A2-151D-4393-9791-0B33592781D2}" type="pres">
      <dgm:prSet presAssocID="{A4A9C202-4F4F-44A8-BC63-4EAEB73F45F8}" presName="bottomLine" presStyleLbl="alignNode1" presStyleIdx="3" presStyleCnt="4">
        <dgm:presLayoutVars/>
      </dgm:prSet>
      <dgm:spPr/>
    </dgm:pt>
    <dgm:pt modelId="{B4D6BCFF-81D9-43F8-B070-1E1EF0578008}" type="pres">
      <dgm:prSet presAssocID="{A4A9C202-4F4F-44A8-BC63-4EAEB73F45F8}" presName="nodeText" presStyleLbl="bgAccFollowNode1" presStyleIdx="1" presStyleCnt="2">
        <dgm:presLayoutVars>
          <dgm:bulletEnabled val="1"/>
        </dgm:presLayoutVars>
      </dgm:prSet>
      <dgm:spPr/>
    </dgm:pt>
  </dgm:ptLst>
  <dgm:cxnLst>
    <dgm:cxn modelId="{91192C29-0DAA-4390-9DE5-487EC6951950}" type="presOf" srcId="{E2913160-0C49-4326-BCC5-34A3BCF1084C}" destId="{315B1DDB-E82E-423D-B1D1-31C78796302F}" srcOrd="1" destOrd="0" presId="urn:microsoft.com/office/officeart/2016/7/layout/BasicLinearProcessNumbered"/>
    <dgm:cxn modelId="{91314234-BFD1-4E68-A395-DBC86AE78DB6}" type="presOf" srcId="{CE0DCB8E-4FFA-4CCF-BB7D-DE500DD53332}" destId="{47DE9014-5E52-4703-BBC7-BCB982EAC96D}" srcOrd="0" destOrd="0" presId="urn:microsoft.com/office/officeart/2016/7/layout/BasicLinearProcessNumbered"/>
    <dgm:cxn modelId="{4800C84F-9D38-412C-BB67-D9E1ED2E7262}" type="presOf" srcId="{E2913160-0C49-4326-BCC5-34A3BCF1084C}" destId="{62A6C8C8-1367-435D-B704-4753D5E1B00C}" srcOrd="0" destOrd="0" presId="urn:microsoft.com/office/officeart/2016/7/layout/BasicLinearProcessNumbered"/>
    <dgm:cxn modelId="{32176E51-F1E6-4A4F-8371-25CAB8BD7393}" type="presOf" srcId="{A4A9C202-4F4F-44A8-BC63-4EAEB73F45F8}" destId="{24A473BE-DCCC-4B84-BB25-9272C7CD6B7A}" srcOrd="0" destOrd="0" presId="urn:microsoft.com/office/officeart/2016/7/layout/BasicLinearProcessNumbered"/>
    <dgm:cxn modelId="{52BA9881-879D-4897-90C6-8126E669AC1C}" type="presOf" srcId="{A4A9C202-4F4F-44A8-BC63-4EAEB73F45F8}" destId="{B4D6BCFF-81D9-43F8-B070-1E1EF0578008}" srcOrd="1" destOrd="0" presId="urn:microsoft.com/office/officeart/2016/7/layout/BasicLinearProcessNumbered"/>
    <dgm:cxn modelId="{59008294-4FF6-43C4-AACC-2B5C99ED4CFE}" type="presOf" srcId="{EE59C562-E5F9-49D2-B888-A4A8662181F6}" destId="{5D050448-6EDF-48C5-91E0-A69F985FE350}" srcOrd="0" destOrd="0" presId="urn:microsoft.com/office/officeart/2016/7/layout/BasicLinearProcessNumbered"/>
    <dgm:cxn modelId="{70B3A59E-31A6-48F2-99A2-9B35A4ED755C}" srcId="{CE0DCB8E-4FFA-4CCF-BB7D-DE500DD53332}" destId="{E2913160-0C49-4326-BCC5-34A3BCF1084C}" srcOrd="0" destOrd="0" parTransId="{7A9BFE7C-04D8-4CCD-B323-C5432AB04DD8}" sibTransId="{B74123C9-8743-4853-89F7-C15FBF24A674}"/>
    <dgm:cxn modelId="{C5DCBBDA-6EFC-4F19-913E-A5AD45C63864}" type="presOf" srcId="{B74123C9-8743-4853-89F7-C15FBF24A674}" destId="{EA89C011-64ED-4988-A2F2-62A86A5686FA}" srcOrd="0" destOrd="0" presId="urn:microsoft.com/office/officeart/2016/7/layout/BasicLinearProcessNumbered"/>
    <dgm:cxn modelId="{A3B08DF4-AE81-4A9E-85EC-80FB3C93166A}" srcId="{CE0DCB8E-4FFA-4CCF-BB7D-DE500DD53332}" destId="{A4A9C202-4F4F-44A8-BC63-4EAEB73F45F8}" srcOrd="1" destOrd="0" parTransId="{E946BE3B-5C84-4EA6-9B88-94F239114DB0}" sibTransId="{EE59C562-E5F9-49D2-B888-A4A8662181F6}"/>
    <dgm:cxn modelId="{8CB11D64-4BBF-49FF-B4F2-AB2757D4A16A}" type="presParOf" srcId="{47DE9014-5E52-4703-BBC7-BCB982EAC96D}" destId="{79095247-BE50-48B7-B468-A3464F8E1586}" srcOrd="0" destOrd="0" presId="urn:microsoft.com/office/officeart/2016/7/layout/BasicLinearProcessNumbered"/>
    <dgm:cxn modelId="{D4BB5D2F-27A0-4892-B2CF-D1DA83CA47D6}" type="presParOf" srcId="{79095247-BE50-48B7-B468-A3464F8E1586}" destId="{62A6C8C8-1367-435D-B704-4753D5E1B00C}" srcOrd="0" destOrd="0" presId="urn:microsoft.com/office/officeart/2016/7/layout/BasicLinearProcessNumbered"/>
    <dgm:cxn modelId="{0AACF40A-FB7D-4BA3-9293-C0DD15C803B4}" type="presParOf" srcId="{79095247-BE50-48B7-B468-A3464F8E1586}" destId="{EA89C011-64ED-4988-A2F2-62A86A5686FA}" srcOrd="1" destOrd="0" presId="urn:microsoft.com/office/officeart/2016/7/layout/BasicLinearProcessNumbered"/>
    <dgm:cxn modelId="{648EE5B5-BB5C-435D-892E-B5AF17ADE881}" type="presParOf" srcId="{79095247-BE50-48B7-B468-A3464F8E1586}" destId="{AD1B7B59-558C-402C-8B09-B17390C10FAC}" srcOrd="2" destOrd="0" presId="urn:microsoft.com/office/officeart/2016/7/layout/BasicLinearProcessNumbered"/>
    <dgm:cxn modelId="{94FAC712-2FF5-4BFD-BB65-F8CAA1FE6399}" type="presParOf" srcId="{79095247-BE50-48B7-B468-A3464F8E1586}" destId="{315B1DDB-E82E-423D-B1D1-31C78796302F}" srcOrd="3" destOrd="0" presId="urn:microsoft.com/office/officeart/2016/7/layout/BasicLinearProcessNumbered"/>
    <dgm:cxn modelId="{3EACBF13-4628-46EB-8B4F-7D437B82C2F2}" type="presParOf" srcId="{47DE9014-5E52-4703-BBC7-BCB982EAC96D}" destId="{425F1EB9-0EFB-4DEB-968D-F4C4CDFCE673}" srcOrd="1" destOrd="0" presId="urn:microsoft.com/office/officeart/2016/7/layout/BasicLinearProcessNumbered"/>
    <dgm:cxn modelId="{E41923FD-FCCA-4EA4-B6EA-DAE4A0444183}" type="presParOf" srcId="{47DE9014-5E52-4703-BBC7-BCB982EAC96D}" destId="{1803B75C-F534-4F88-9E97-8C875698A6F5}" srcOrd="2" destOrd="0" presId="urn:microsoft.com/office/officeart/2016/7/layout/BasicLinearProcessNumbered"/>
    <dgm:cxn modelId="{3CB25F83-33D0-443E-A3F7-300D7091F160}" type="presParOf" srcId="{1803B75C-F534-4F88-9E97-8C875698A6F5}" destId="{24A473BE-DCCC-4B84-BB25-9272C7CD6B7A}" srcOrd="0" destOrd="0" presId="urn:microsoft.com/office/officeart/2016/7/layout/BasicLinearProcessNumbered"/>
    <dgm:cxn modelId="{FDB09AC1-AA28-4242-9B26-9EA35D1EBCDB}" type="presParOf" srcId="{1803B75C-F534-4F88-9E97-8C875698A6F5}" destId="{5D050448-6EDF-48C5-91E0-A69F985FE350}" srcOrd="1" destOrd="0" presId="urn:microsoft.com/office/officeart/2016/7/layout/BasicLinearProcessNumbered"/>
    <dgm:cxn modelId="{1A17EBA4-C601-42BD-9900-9E008CB27877}" type="presParOf" srcId="{1803B75C-F534-4F88-9E97-8C875698A6F5}" destId="{8CCD48A2-151D-4393-9791-0B33592781D2}" srcOrd="2" destOrd="0" presId="urn:microsoft.com/office/officeart/2016/7/layout/BasicLinearProcessNumbered"/>
    <dgm:cxn modelId="{60AABE2A-B5CC-4E6B-A4C9-B21550829461}" type="presParOf" srcId="{1803B75C-F534-4F88-9E97-8C875698A6F5}" destId="{B4D6BCFF-81D9-43F8-B070-1E1EF0578008}" srcOrd="3" destOrd="0" presId="urn:microsoft.com/office/officeart/2016/7/layout/BasicLinearProcessNumbered"/>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CE0DCB8E-4FFA-4CCF-BB7D-DE500DD53332}" type="doc">
      <dgm:prSet loTypeId="urn:microsoft.com/office/officeart/2016/7/layout/BasicLinearProcessNumbered" loCatId="process" qsTypeId="urn:microsoft.com/office/officeart/2005/8/quickstyle/simple1" qsCatId="simple" csTypeId="urn:microsoft.com/office/officeart/2005/8/colors/accent1_2" csCatId="accent1" phldr="1"/>
      <dgm:spPr/>
      <dgm:t>
        <a:bodyPr/>
        <a:lstStyle/>
        <a:p>
          <a:endParaRPr lang="en-US"/>
        </a:p>
      </dgm:t>
    </dgm:pt>
    <dgm:pt modelId="{E2913160-0C49-4326-BCC5-34A3BCF1084C}">
      <dgm:prSet/>
      <dgm:spPr/>
      <dgm:t>
        <a:bodyPr/>
        <a:lstStyle/>
        <a:p>
          <a:endParaRPr lang="en-US" dirty="0"/>
        </a:p>
      </dgm:t>
    </dgm:pt>
    <dgm:pt modelId="{7A9BFE7C-04D8-4CCD-B323-C5432AB04DD8}" type="parTrans" cxnId="{70B3A59E-31A6-48F2-99A2-9B35A4ED755C}">
      <dgm:prSet/>
      <dgm:spPr/>
      <dgm:t>
        <a:bodyPr/>
        <a:lstStyle/>
        <a:p>
          <a:endParaRPr lang="en-US"/>
        </a:p>
      </dgm:t>
    </dgm:pt>
    <dgm:pt modelId="{B74123C9-8743-4853-89F7-C15FBF24A674}" type="sibTrans" cxnId="{70B3A59E-31A6-48F2-99A2-9B35A4ED755C}">
      <dgm:prSet phldrT="1" phldr="0"/>
      <dgm:spPr/>
      <dgm:t>
        <a:bodyPr/>
        <a:lstStyle/>
        <a:p>
          <a:r>
            <a:rPr lang="en-US"/>
            <a:t>1</a:t>
          </a:r>
        </a:p>
      </dgm:t>
    </dgm:pt>
    <dgm:pt modelId="{A4A9C202-4F4F-44A8-BC63-4EAEB73F45F8}">
      <dgm:prSet/>
      <dgm:spPr/>
      <dgm:t>
        <a:bodyPr/>
        <a:lstStyle/>
        <a:p>
          <a:endParaRPr lang="en-US" dirty="0"/>
        </a:p>
      </dgm:t>
    </dgm:pt>
    <dgm:pt modelId="{E946BE3B-5C84-4EA6-9B88-94F239114DB0}" type="parTrans" cxnId="{A3B08DF4-AE81-4A9E-85EC-80FB3C93166A}">
      <dgm:prSet/>
      <dgm:spPr/>
      <dgm:t>
        <a:bodyPr/>
        <a:lstStyle/>
        <a:p>
          <a:endParaRPr lang="en-US"/>
        </a:p>
      </dgm:t>
    </dgm:pt>
    <dgm:pt modelId="{EE59C562-E5F9-49D2-B888-A4A8662181F6}" type="sibTrans" cxnId="{A3B08DF4-AE81-4A9E-85EC-80FB3C93166A}">
      <dgm:prSet phldrT="2" phldr="0"/>
      <dgm:spPr/>
      <dgm:t>
        <a:bodyPr/>
        <a:lstStyle/>
        <a:p>
          <a:r>
            <a:rPr lang="en-US"/>
            <a:t>2</a:t>
          </a:r>
        </a:p>
      </dgm:t>
    </dgm:pt>
    <dgm:pt modelId="{47DE9014-5E52-4703-BBC7-BCB982EAC96D}" type="pres">
      <dgm:prSet presAssocID="{CE0DCB8E-4FFA-4CCF-BB7D-DE500DD53332}" presName="Name0" presStyleCnt="0">
        <dgm:presLayoutVars>
          <dgm:animLvl val="lvl"/>
          <dgm:resizeHandles val="exact"/>
        </dgm:presLayoutVars>
      </dgm:prSet>
      <dgm:spPr/>
    </dgm:pt>
    <dgm:pt modelId="{79095247-BE50-48B7-B468-A3464F8E1586}" type="pres">
      <dgm:prSet presAssocID="{E2913160-0C49-4326-BCC5-34A3BCF1084C}" presName="compositeNode" presStyleCnt="0">
        <dgm:presLayoutVars>
          <dgm:bulletEnabled val="1"/>
        </dgm:presLayoutVars>
      </dgm:prSet>
      <dgm:spPr/>
    </dgm:pt>
    <dgm:pt modelId="{62A6C8C8-1367-435D-B704-4753D5E1B00C}" type="pres">
      <dgm:prSet presAssocID="{E2913160-0C49-4326-BCC5-34A3BCF1084C}" presName="bgRect" presStyleLbl="bgAccFollowNode1" presStyleIdx="0" presStyleCnt="2"/>
      <dgm:spPr/>
    </dgm:pt>
    <dgm:pt modelId="{EA89C011-64ED-4988-A2F2-62A86A5686FA}" type="pres">
      <dgm:prSet presAssocID="{B74123C9-8743-4853-89F7-C15FBF24A674}" presName="sibTransNodeCircle" presStyleLbl="alignNode1" presStyleIdx="0" presStyleCnt="4">
        <dgm:presLayoutVars>
          <dgm:chMax val="0"/>
          <dgm:bulletEnabled/>
        </dgm:presLayoutVars>
      </dgm:prSet>
      <dgm:spPr/>
    </dgm:pt>
    <dgm:pt modelId="{AD1B7B59-558C-402C-8B09-B17390C10FAC}" type="pres">
      <dgm:prSet presAssocID="{E2913160-0C49-4326-BCC5-34A3BCF1084C}" presName="bottomLine" presStyleLbl="alignNode1" presStyleIdx="1" presStyleCnt="4">
        <dgm:presLayoutVars/>
      </dgm:prSet>
      <dgm:spPr/>
    </dgm:pt>
    <dgm:pt modelId="{315B1DDB-E82E-423D-B1D1-31C78796302F}" type="pres">
      <dgm:prSet presAssocID="{E2913160-0C49-4326-BCC5-34A3BCF1084C}" presName="nodeText" presStyleLbl="bgAccFollowNode1" presStyleIdx="0" presStyleCnt="2">
        <dgm:presLayoutVars>
          <dgm:bulletEnabled val="1"/>
        </dgm:presLayoutVars>
      </dgm:prSet>
      <dgm:spPr/>
    </dgm:pt>
    <dgm:pt modelId="{425F1EB9-0EFB-4DEB-968D-F4C4CDFCE673}" type="pres">
      <dgm:prSet presAssocID="{B74123C9-8743-4853-89F7-C15FBF24A674}" presName="sibTrans" presStyleCnt="0"/>
      <dgm:spPr/>
    </dgm:pt>
    <dgm:pt modelId="{1803B75C-F534-4F88-9E97-8C875698A6F5}" type="pres">
      <dgm:prSet presAssocID="{A4A9C202-4F4F-44A8-BC63-4EAEB73F45F8}" presName="compositeNode" presStyleCnt="0">
        <dgm:presLayoutVars>
          <dgm:bulletEnabled val="1"/>
        </dgm:presLayoutVars>
      </dgm:prSet>
      <dgm:spPr/>
    </dgm:pt>
    <dgm:pt modelId="{24A473BE-DCCC-4B84-BB25-9272C7CD6B7A}" type="pres">
      <dgm:prSet presAssocID="{A4A9C202-4F4F-44A8-BC63-4EAEB73F45F8}" presName="bgRect" presStyleLbl="bgAccFollowNode1" presStyleIdx="1" presStyleCnt="2"/>
      <dgm:spPr/>
    </dgm:pt>
    <dgm:pt modelId="{5D050448-6EDF-48C5-91E0-A69F985FE350}" type="pres">
      <dgm:prSet presAssocID="{EE59C562-E5F9-49D2-B888-A4A8662181F6}" presName="sibTransNodeCircle" presStyleLbl="alignNode1" presStyleIdx="2" presStyleCnt="4">
        <dgm:presLayoutVars>
          <dgm:chMax val="0"/>
          <dgm:bulletEnabled/>
        </dgm:presLayoutVars>
      </dgm:prSet>
      <dgm:spPr/>
    </dgm:pt>
    <dgm:pt modelId="{8CCD48A2-151D-4393-9791-0B33592781D2}" type="pres">
      <dgm:prSet presAssocID="{A4A9C202-4F4F-44A8-BC63-4EAEB73F45F8}" presName="bottomLine" presStyleLbl="alignNode1" presStyleIdx="3" presStyleCnt="4">
        <dgm:presLayoutVars/>
      </dgm:prSet>
      <dgm:spPr/>
    </dgm:pt>
    <dgm:pt modelId="{B4D6BCFF-81D9-43F8-B070-1E1EF0578008}" type="pres">
      <dgm:prSet presAssocID="{A4A9C202-4F4F-44A8-BC63-4EAEB73F45F8}" presName="nodeText" presStyleLbl="bgAccFollowNode1" presStyleIdx="1" presStyleCnt="2">
        <dgm:presLayoutVars>
          <dgm:bulletEnabled val="1"/>
        </dgm:presLayoutVars>
      </dgm:prSet>
      <dgm:spPr/>
    </dgm:pt>
  </dgm:ptLst>
  <dgm:cxnLst>
    <dgm:cxn modelId="{91192C29-0DAA-4390-9DE5-487EC6951950}" type="presOf" srcId="{E2913160-0C49-4326-BCC5-34A3BCF1084C}" destId="{315B1DDB-E82E-423D-B1D1-31C78796302F}" srcOrd="1" destOrd="0" presId="urn:microsoft.com/office/officeart/2016/7/layout/BasicLinearProcessNumbered"/>
    <dgm:cxn modelId="{91314234-BFD1-4E68-A395-DBC86AE78DB6}" type="presOf" srcId="{CE0DCB8E-4FFA-4CCF-BB7D-DE500DD53332}" destId="{47DE9014-5E52-4703-BBC7-BCB982EAC96D}" srcOrd="0" destOrd="0" presId="urn:microsoft.com/office/officeart/2016/7/layout/BasicLinearProcessNumbered"/>
    <dgm:cxn modelId="{4800C84F-9D38-412C-BB67-D9E1ED2E7262}" type="presOf" srcId="{E2913160-0C49-4326-BCC5-34A3BCF1084C}" destId="{62A6C8C8-1367-435D-B704-4753D5E1B00C}" srcOrd="0" destOrd="0" presId="urn:microsoft.com/office/officeart/2016/7/layout/BasicLinearProcessNumbered"/>
    <dgm:cxn modelId="{32176E51-F1E6-4A4F-8371-25CAB8BD7393}" type="presOf" srcId="{A4A9C202-4F4F-44A8-BC63-4EAEB73F45F8}" destId="{24A473BE-DCCC-4B84-BB25-9272C7CD6B7A}" srcOrd="0" destOrd="0" presId="urn:microsoft.com/office/officeart/2016/7/layout/BasicLinearProcessNumbered"/>
    <dgm:cxn modelId="{52BA9881-879D-4897-90C6-8126E669AC1C}" type="presOf" srcId="{A4A9C202-4F4F-44A8-BC63-4EAEB73F45F8}" destId="{B4D6BCFF-81D9-43F8-B070-1E1EF0578008}" srcOrd="1" destOrd="0" presId="urn:microsoft.com/office/officeart/2016/7/layout/BasicLinearProcessNumbered"/>
    <dgm:cxn modelId="{59008294-4FF6-43C4-AACC-2B5C99ED4CFE}" type="presOf" srcId="{EE59C562-E5F9-49D2-B888-A4A8662181F6}" destId="{5D050448-6EDF-48C5-91E0-A69F985FE350}" srcOrd="0" destOrd="0" presId="urn:microsoft.com/office/officeart/2016/7/layout/BasicLinearProcessNumbered"/>
    <dgm:cxn modelId="{70B3A59E-31A6-48F2-99A2-9B35A4ED755C}" srcId="{CE0DCB8E-4FFA-4CCF-BB7D-DE500DD53332}" destId="{E2913160-0C49-4326-BCC5-34A3BCF1084C}" srcOrd="0" destOrd="0" parTransId="{7A9BFE7C-04D8-4CCD-B323-C5432AB04DD8}" sibTransId="{B74123C9-8743-4853-89F7-C15FBF24A674}"/>
    <dgm:cxn modelId="{C5DCBBDA-6EFC-4F19-913E-A5AD45C63864}" type="presOf" srcId="{B74123C9-8743-4853-89F7-C15FBF24A674}" destId="{EA89C011-64ED-4988-A2F2-62A86A5686FA}" srcOrd="0" destOrd="0" presId="urn:microsoft.com/office/officeart/2016/7/layout/BasicLinearProcessNumbered"/>
    <dgm:cxn modelId="{A3B08DF4-AE81-4A9E-85EC-80FB3C93166A}" srcId="{CE0DCB8E-4FFA-4CCF-BB7D-DE500DD53332}" destId="{A4A9C202-4F4F-44A8-BC63-4EAEB73F45F8}" srcOrd="1" destOrd="0" parTransId="{E946BE3B-5C84-4EA6-9B88-94F239114DB0}" sibTransId="{EE59C562-E5F9-49D2-B888-A4A8662181F6}"/>
    <dgm:cxn modelId="{8CB11D64-4BBF-49FF-B4F2-AB2757D4A16A}" type="presParOf" srcId="{47DE9014-5E52-4703-BBC7-BCB982EAC96D}" destId="{79095247-BE50-48B7-B468-A3464F8E1586}" srcOrd="0" destOrd="0" presId="urn:microsoft.com/office/officeart/2016/7/layout/BasicLinearProcessNumbered"/>
    <dgm:cxn modelId="{D4BB5D2F-27A0-4892-B2CF-D1DA83CA47D6}" type="presParOf" srcId="{79095247-BE50-48B7-B468-A3464F8E1586}" destId="{62A6C8C8-1367-435D-B704-4753D5E1B00C}" srcOrd="0" destOrd="0" presId="urn:microsoft.com/office/officeart/2016/7/layout/BasicLinearProcessNumbered"/>
    <dgm:cxn modelId="{0AACF40A-FB7D-4BA3-9293-C0DD15C803B4}" type="presParOf" srcId="{79095247-BE50-48B7-B468-A3464F8E1586}" destId="{EA89C011-64ED-4988-A2F2-62A86A5686FA}" srcOrd="1" destOrd="0" presId="urn:microsoft.com/office/officeart/2016/7/layout/BasicLinearProcessNumbered"/>
    <dgm:cxn modelId="{648EE5B5-BB5C-435D-892E-B5AF17ADE881}" type="presParOf" srcId="{79095247-BE50-48B7-B468-A3464F8E1586}" destId="{AD1B7B59-558C-402C-8B09-B17390C10FAC}" srcOrd="2" destOrd="0" presId="urn:microsoft.com/office/officeart/2016/7/layout/BasicLinearProcessNumbered"/>
    <dgm:cxn modelId="{94FAC712-2FF5-4BFD-BB65-F8CAA1FE6399}" type="presParOf" srcId="{79095247-BE50-48B7-B468-A3464F8E1586}" destId="{315B1DDB-E82E-423D-B1D1-31C78796302F}" srcOrd="3" destOrd="0" presId="urn:microsoft.com/office/officeart/2016/7/layout/BasicLinearProcessNumbered"/>
    <dgm:cxn modelId="{3EACBF13-4628-46EB-8B4F-7D437B82C2F2}" type="presParOf" srcId="{47DE9014-5E52-4703-BBC7-BCB982EAC96D}" destId="{425F1EB9-0EFB-4DEB-968D-F4C4CDFCE673}" srcOrd="1" destOrd="0" presId="urn:microsoft.com/office/officeart/2016/7/layout/BasicLinearProcessNumbered"/>
    <dgm:cxn modelId="{E41923FD-FCCA-4EA4-B6EA-DAE4A0444183}" type="presParOf" srcId="{47DE9014-5E52-4703-BBC7-BCB982EAC96D}" destId="{1803B75C-F534-4F88-9E97-8C875698A6F5}" srcOrd="2" destOrd="0" presId="urn:microsoft.com/office/officeart/2016/7/layout/BasicLinearProcessNumbered"/>
    <dgm:cxn modelId="{3CB25F83-33D0-443E-A3F7-300D7091F160}" type="presParOf" srcId="{1803B75C-F534-4F88-9E97-8C875698A6F5}" destId="{24A473BE-DCCC-4B84-BB25-9272C7CD6B7A}" srcOrd="0" destOrd="0" presId="urn:microsoft.com/office/officeart/2016/7/layout/BasicLinearProcessNumbered"/>
    <dgm:cxn modelId="{FDB09AC1-AA28-4242-9B26-9EA35D1EBCDB}" type="presParOf" srcId="{1803B75C-F534-4F88-9E97-8C875698A6F5}" destId="{5D050448-6EDF-48C5-91E0-A69F985FE350}" srcOrd="1" destOrd="0" presId="urn:microsoft.com/office/officeart/2016/7/layout/BasicLinearProcessNumbered"/>
    <dgm:cxn modelId="{1A17EBA4-C601-42BD-9900-9E008CB27877}" type="presParOf" srcId="{1803B75C-F534-4F88-9E97-8C875698A6F5}" destId="{8CCD48A2-151D-4393-9791-0B33592781D2}" srcOrd="2" destOrd="0" presId="urn:microsoft.com/office/officeart/2016/7/layout/BasicLinearProcessNumbered"/>
    <dgm:cxn modelId="{60AABE2A-B5CC-4E6B-A4C9-B21550829461}" type="presParOf" srcId="{1803B75C-F534-4F88-9E97-8C875698A6F5}" destId="{B4D6BCFF-81D9-43F8-B070-1E1EF0578008}" srcOrd="3" destOrd="0" presId="urn:microsoft.com/office/officeart/2016/7/layout/BasicLinearProcessNumbered"/>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169157DE-D29D-4E7A-833A-DD4DA5AFD4D8}"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88EB333B-998B-44D8-A5DB-FB5B1EA213AC}">
      <dgm:prSet/>
      <dgm:spPr/>
      <dgm:t>
        <a:bodyPr/>
        <a:lstStyle/>
        <a:p>
          <a:r>
            <a:rPr lang="en-US"/>
            <a:t>Example 1: 4p/2 ≥ 8</a:t>
          </a:r>
        </a:p>
      </dgm:t>
    </dgm:pt>
    <dgm:pt modelId="{FF5B0BA2-46DE-4F94-8ECE-B0CA8202C8D9}" type="parTrans" cxnId="{DC2E4C64-2073-4BE7-AB43-CDC70175BCCA}">
      <dgm:prSet/>
      <dgm:spPr/>
      <dgm:t>
        <a:bodyPr/>
        <a:lstStyle/>
        <a:p>
          <a:endParaRPr lang="en-US"/>
        </a:p>
      </dgm:t>
    </dgm:pt>
    <dgm:pt modelId="{47B2C4D9-6056-47CC-A82C-F44652F6BB5B}" type="sibTrans" cxnId="{DC2E4C64-2073-4BE7-AB43-CDC70175BCCA}">
      <dgm:prSet/>
      <dgm:spPr/>
      <dgm:t>
        <a:bodyPr/>
        <a:lstStyle/>
        <a:p>
          <a:endParaRPr lang="en-US"/>
        </a:p>
      </dgm:t>
    </dgm:pt>
    <dgm:pt modelId="{5B603F96-EC1E-4FAB-8F84-35A932F0AEF7}">
      <dgm:prSet/>
      <dgm:spPr/>
      <dgm:t>
        <a:bodyPr/>
        <a:lstStyle/>
        <a:p>
          <a:r>
            <a:rPr lang="en-US"/>
            <a:t>Example 2: -10q/5 &lt; 2</a:t>
          </a:r>
        </a:p>
      </dgm:t>
    </dgm:pt>
    <dgm:pt modelId="{441EF3B8-27AD-4B40-A6D0-E4012ED2B6F3}" type="parTrans" cxnId="{4F8809CA-649D-400B-8169-2EA1D1A1826A}">
      <dgm:prSet/>
      <dgm:spPr/>
      <dgm:t>
        <a:bodyPr/>
        <a:lstStyle/>
        <a:p>
          <a:endParaRPr lang="en-US"/>
        </a:p>
      </dgm:t>
    </dgm:pt>
    <dgm:pt modelId="{75500FF8-F8F4-443F-8347-7F98368B6BE3}" type="sibTrans" cxnId="{4F8809CA-649D-400B-8169-2EA1D1A1826A}">
      <dgm:prSet/>
      <dgm:spPr/>
      <dgm:t>
        <a:bodyPr/>
        <a:lstStyle/>
        <a:p>
          <a:endParaRPr lang="en-US"/>
        </a:p>
      </dgm:t>
    </dgm:pt>
    <dgm:pt modelId="{89C72586-720B-4F45-9AEC-7DE88E2B5B2D}">
      <dgm:prSet/>
      <dgm:spPr/>
      <dgm:t>
        <a:bodyPr/>
        <a:lstStyle/>
        <a:p>
          <a:r>
            <a:rPr lang="en-US"/>
            <a:t>Example 3: 6r/-3 &gt; -2</a:t>
          </a:r>
        </a:p>
      </dgm:t>
    </dgm:pt>
    <dgm:pt modelId="{CC2F78B3-1C10-4D15-BE9F-66C5EF8F240C}" type="parTrans" cxnId="{2F9BCEF5-F95C-4F29-9965-5126AEBC1511}">
      <dgm:prSet/>
      <dgm:spPr/>
      <dgm:t>
        <a:bodyPr/>
        <a:lstStyle/>
        <a:p>
          <a:endParaRPr lang="en-US"/>
        </a:p>
      </dgm:t>
    </dgm:pt>
    <dgm:pt modelId="{F529DB08-13E9-4654-8A83-D6935140AEF3}" type="sibTrans" cxnId="{2F9BCEF5-F95C-4F29-9965-5126AEBC1511}">
      <dgm:prSet/>
      <dgm:spPr/>
      <dgm:t>
        <a:bodyPr/>
        <a:lstStyle/>
        <a:p>
          <a:endParaRPr lang="en-US"/>
        </a:p>
      </dgm:t>
    </dgm:pt>
    <dgm:pt modelId="{A9C31700-9E13-48B9-AE0E-6D1285DA6682}" type="pres">
      <dgm:prSet presAssocID="{169157DE-D29D-4E7A-833A-DD4DA5AFD4D8}" presName="linear" presStyleCnt="0">
        <dgm:presLayoutVars>
          <dgm:animLvl val="lvl"/>
          <dgm:resizeHandles val="exact"/>
        </dgm:presLayoutVars>
      </dgm:prSet>
      <dgm:spPr/>
    </dgm:pt>
    <dgm:pt modelId="{531CCCF8-153F-4D8B-91A6-63661E90FC19}" type="pres">
      <dgm:prSet presAssocID="{88EB333B-998B-44D8-A5DB-FB5B1EA213AC}" presName="parentText" presStyleLbl="node1" presStyleIdx="0" presStyleCnt="3">
        <dgm:presLayoutVars>
          <dgm:chMax val="0"/>
          <dgm:bulletEnabled val="1"/>
        </dgm:presLayoutVars>
      </dgm:prSet>
      <dgm:spPr/>
    </dgm:pt>
    <dgm:pt modelId="{0ED24B77-DF73-426F-9E27-6623F0DF6A67}" type="pres">
      <dgm:prSet presAssocID="{47B2C4D9-6056-47CC-A82C-F44652F6BB5B}" presName="spacer" presStyleCnt="0"/>
      <dgm:spPr/>
    </dgm:pt>
    <dgm:pt modelId="{77699A20-0F7D-4F39-A051-362D3D75413F}" type="pres">
      <dgm:prSet presAssocID="{5B603F96-EC1E-4FAB-8F84-35A932F0AEF7}" presName="parentText" presStyleLbl="node1" presStyleIdx="1" presStyleCnt="3">
        <dgm:presLayoutVars>
          <dgm:chMax val="0"/>
          <dgm:bulletEnabled val="1"/>
        </dgm:presLayoutVars>
      </dgm:prSet>
      <dgm:spPr/>
    </dgm:pt>
    <dgm:pt modelId="{68FF4B3F-D8EE-422E-82B3-D341ABFB6C15}" type="pres">
      <dgm:prSet presAssocID="{75500FF8-F8F4-443F-8347-7F98368B6BE3}" presName="spacer" presStyleCnt="0"/>
      <dgm:spPr/>
    </dgm:pt>
    <dgm:pt modelId="{0BAB5B43-C162-40B7-BEC6-3D268EA8CB97}" type="pres">
      <dgm:prSet presAssocID="{89C72586-720B-4F45-9AEC-7DE88E2B5B2D}" presName="parentText" presStyleLbl="node1" presStyleIdx="2" presStyleCnt="3">
        <dgm:presLayoutVars>
          <dgm:chMax val="0"/>
          <dgm:bulletEnabled val="1"/>
        </dgm:presLayoutVars>
      </dgm:prSet>
      <dgm:spPr/>
    </dgm:pt>
  </dgm:ptLst>
  <dgm:cxnLst>
    <dgm:cxn modelId="{79FBF803-5726-4C87-99A3-A199856B74AA}" type="presOf" srcId="{88EB333B-998B-44D8-A5DB-FB5B1EA213AC}" destId="{531CCCF8-153F-4D8B-91A6-63661E90FC19}" srcOrd="0" destOrd="0" presId="urn:microsoft.com/office/officeart/2005/8/layout/vList2"/>
    <dgm:cxn modelId="{E17ADF2F-6772-4C0B-9F62-0BB5A5983202}" type="presOf" srcId="{5B603F96-EC1E-4FAB-8F84-35A932F0AEF7}" destId="{77699A20-0F7D-4F39-A051-362D3D75413F}" srcOrd="0" destOrd="0" presId="urn:microsoft.com/office/officeart/2005/8/layout/vList2"/>
    <dgm:cxn modelId="{DC2E4C64-2073-4BE7-AB43-CDC70175BCCA}" srcId="{169157DE-D29D-4E7A-833A-DD4DA5AFD4D8}" destId="{88EB333B-998B-44D8-A5DB-FB5B1EA213AC}" srcOrd="0" destOrd="0" parTransId="{FF5B0BA2-46DE-4F94-8ECE-B0CA8202C8D9}" sibTransId="{47B2C4D9-6056-47CC-A82C-F44652F6BB5B}"/>
    <dgm:cxn modelId="{2CA3A787-D207-448C-BBBB-97715D40F2D2}" type="presOf" srcId="{169157DE-D29D-4E7A-833A-DD4DA5AFD4D8}" destId="{A9C31700-9E13-48B9-AE0E-6D1285DA6682}" srcOrd="0" destOrd="0" presId="urn:microsoft.com/office/officeart/2005/8/layout/vList2"/>
    <dgm:cxn modelId="{4F8809CA-649D-400B-8169-2EA1D1A1826A}" srcId="{169157DE-D29D-4E7A-833A-DD4DA5AFD4D8}" destId="{5B603F96-EC1E-4FAB-8F84-35A932F0AEF7}" srcOrd="1" destOrd="0" parTransId="{441EF3B8-27AD-4B40-A6D0-E4012ED2B6F3}" sibTransId="{75500FF8-F8F4-443F-8347-7F98368B6BE3}"/>
    <dgm:cxn modelId="{727370D2-AB51-41AE-9E2E-ECAEBB5BDBE1}" type="presOf" srcId="{89C72586-720B-4F45-9AEC-7DE88E2B5B2D}" destId="{0BAB5B43-C162-40B7-BEC6-3D268EA8CB97}" srcOrd="0" destOrd="0" presId="urn:microsoft.com/office/officeart/2005/8/layout/vList2"/>
    <dgm:cxn modelId="{2F9BCEF5-F95C-4F29-9965-5126AEBC1511}" srcId="{169157DE-D29D-4E7A-833A-DD4DA5AFD4D8}" destId="{89C72586-720B-4F45-9AEC-7DE88E2B5B2D}" srcOrd="2" destOrd="0" parTransId="{CC2F78B3-1C10-4D15-BE9F-66C5EF8F240C}" sibTransId="{F529DB08-13E9-4654-8A83-D6935140AEF3}"/>
    <dgm:cxn modelId="{2C67531B-DBFB-4271-847F-606DE71EF441}" type="presParOf" srcId="{A9C31700-9E13-48B9-AE0E-6D1285DA6682}" destId="{531CCCF8-153F-4D8B-91A6-63661E90FC19}" srcOrd="0" destOrd="0" presId="urn:microsoft.com/office/officeart/2005/8/layout/vList2"/>
    <dgm:cxn modelId="{E7F53B01-8094-40BC-BB07-A3B3C899D16B}" type="presParOf" srcId="{A9C31700-9E13-48B9-AE0E-6D1285DA6682}" destId="{0ED24B77-DF73-426F-9E27-6623F0DF6A67}" srcOrd="1" destOrd="0" presId="urn:microsoft.com/office/officeart/2005/8/layout/vList2"/>
    <dgm:cxn modelId="{20FFF0C1-AF6B-40A2-B7DF-D772CECC3E98}" type="presParOf" srcId="{A9C31700-9E13-48B9-AE0E-6D1285DA6682}" destId="{77699A20-0F7D-4F39-A051-362D3D75413F}" srcOrd="2" destOrd="0" presId="urn:microsoft.com/office/officeart/2005/8/layout/vList2"/>
    <dgm:cxn modelId="{01B7440C-815D-448A-AECA-7C7C36C7A43C}" type="presParOf" srcId="{A9C31700-9E13-48B9-AE0E-6D1285DA6682}" destId="{68FF4B3F-D8EE-422E-82B3-D341ABFB6C15}" srcOrd="3" destOrd="0" presId="urn:microsoft.com/office/officeart/2005/8/layout/vList2"/>
    <dgm:cxn modelId="{F09D53E0-1908-4391-A327-0E9AC553D5F9}" type="presParOf" srcId="{A9C31700-9E13-48B9-AE0E-6D1285DA6682}" destId="{0BAB5B43-C162-40B7-BEC6-3D268EA8CB97}"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6950BD48-F4EC-4DDC-8BA2-22DA4532D78B}"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59C69B29-CE3E-4777-B3C9-FABFC0FBC080}">
      <dgm:prSet/>
      <dgm:spPr/>
      <dgm:t>
        <a:bodyPr/>
        <a:lstStyle/>
        <a:p>
          <a:pPr>
            <a:lnSpc>
              <a:spcPct val="100000"/>
            </a:lnSpc>
          </a:pPr>
          <a:r>
            <a:rPr lang="en-US"/>
            <a:t>Sometimes we need to use both multiplication and division in one-step inequalities.</a:t>
          </a:r>
        </a:p>
      </dgm:t>
    </dgm:pt>
    <dgm:pt modelId="{DA532BF0-A78F-4D76-8135-13463E734036}" type="parTrans" cxnId="{0A4BF195-7A2D-4CC0-8916-D8C98E67103D}">
      <dgm:prSet/>
      <dgm:spPr/>
      <dgm:t>
        <a:bodyPr/>
        <a:lstStyle/>
        <a:p>
          <a:endParaRPr lang="en-US"/>
        </a:p>
      </dgm:t>
    </dgm:pt>
    <dgm:pt modelId="{83829BDF-F027-4E85-B12B-B3A3EC442461}" type="sibTrans" cxnId="{0A4BF195-7A2D-4CC0-8916-D8C98E67103D}">
      <dgm:prSet/>
      <dgm:spPr/>
      <dgm:t>
        <a:bodyPr/>
        <a:lstStyle/>
        <a:p>
          <a:endParaRPr lang="en-US"/>
        </a:p>
      </dgm:t>
    </dgm:pt>
    <dgm:pt modelId="{551391A0-5ADF-4575-9793-C08792C3E9FF}">
      <dgm:prSet/>
      <dgm:spPr/>
      <dgm:t>
        <a:bodyPr/>
        <a:lstStyle/>
        <a:p>
          <a:pPr>
            <a:lnSpc>
              <a:spcPct val="100000"/>
            </a:lnSpc>
          </a:pPr>
          <a:r>
            <a:rPr lang="en-US"/>
            <a:t>Examples of combining multiplication and division in one-step inequalities include 3x/2 &gt; 9 and -4y/3 &lt; -6.</a:t>
          </a:r>
        </a:p>
      </dgm:t>
    </dgm:pt>
    <dgm:pt modelId="{67B09332-3CB0-4CC1-B7FB-97ECC0225C1C}" type="parTrans" cxnId="{B90E4D5A-2AD9-4A52-BD44-CFDD47C48695}">
      <dgm:prSet/>
      <dgm:spPr/>
      <dgm:t>
        <a:bodyPr/>
        <a:lstStyle/>
        <a:p>
          <a:endParaRPr lang="en-US"/>
        </a:p>
      </dgm:t>
    </dgm:pt>
    <dgm:pt modelId="{86A46D8A-C633-4E14-A2B6-BA197616ADC2}" type="sibTrans" cxnId="{B90E4D5A-2AD9-4A52-BD44-CFDD47C48695}">
      <dgm:prSet/>
      <dgm:spPr/>
      <dgm:t>
        <a:bodyPr/>
        <a:lstStyle/>
        <a:p>
          <a:endParaRPr lang="en-US"/>
        </a:p>
      </dgm:t>
    </dgm:pt>
    <dgm:pt modelId="{EFAFFEFB-ADA2-49D1-87EF-432B085236C2}" type="pres">
      <dgm:prSet presAssocID="{6950BD48-F4EC-4DDC-8BA2-22DA4532D78B}" presName="root" presStyleCnt="0">
        <dgm:presLayoutVars>
          <dgm:dir/>
          <dgm:resizeHandles val="exact"/>
        </dgm:presLayoutVars>
      </dgm:prSet>
      <dgm:spPr/>
    </dgm:pt>
    <dgm:pt modelId="{E55064C1-0041-44E6-A2BA-D5F374BB6950}" type="pres">
      <dgm:prSet presAssocID="{59C69B29-CE3E-4777-B3C9-FABFC0FBC080}" presName="compNode" presStyleCnt="0"/>
      <dgm:spPr/>
    </dgm:pt>
    <dgm:pt modelId="{08827E5C-09C8-4F8A-B9EF-165A5C38507E}" type="pres">
      <dgm:prSet presAssocID="{59C69B29-CE3E-4777-B3C9-FABFC0FBC080}" presName="bgRect" presStyleLbl="bgShp" presStyleIdx="0" presStyleCnt="2"/>
      <dgm:spPr/>
    </dgm:pt>
    <dgm:pt modelId="{AACBA14B-474A-4941-9449-B58492B02636}" type="pres">
      <dgm:prSet presAssocID="{59C69B29-CE3E-4777-B3C9-FABFC0FBC080}"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Mathematics"/>
        </a:ext>
      </dgm:extLst>
    </dgm:pt>
    <dgm:pt modelId="{B44D5F75-1A32-436C-BEE1-65ECC3814D75}" type="pres">
      <dgm:prSet presAssocID="{59C69B29-CE3E-4777-B3C9-FABFC0FBC080}" presName="spaceRect" presStyleCnt="0"/>
      <dgm:spPr/>
    </dgm:pt>
    <dgm:pt modelId="{754DBCD8-3F93-4D22-850E-6D308267F787}" type="pres">
      <dgm:prSet presAssocID="{59C69B29-CE3E-4777-B3C9-FABFC0FBC080}" presName="parTx" presStyleLbl="revTx" presStyleIdx="0" presStyleCnt="2">
        <dgm:presLayoutVars>
          <dgm:chMax val="0"/>
          <dgm:chPref val="0"/>
        </dgm:presLayoutVars>
      </dgm:prSet>
      <dgm:spPr/>
    </dgm:pt>
    <dgm:pt modelId="{734D0140-560C-4E13-AC98-26E1C985F49C}" type="pres">
      <dgm:prSet presAssocID="{83829BDF-F027-4E85-B12B-B3A3EC442461}" presName="sibTrans" presStyleCnt="0"/>
      <dgm:spPr/>
    </dgm:pt>
    <dgm:pt modelId="{4D407483-EC42-4729-9477-9FD812A36A16}" type="pres">
      <dgm:prSet presAssocID="{551391A0-5ADF-4575-9793-C08792C3E9FF}" presName="compNode" presStyleCnt="0"/>
      <dgm:spPr/>
    </dgm:pt>
    <dgm:pt modelId="{14166410-E6F4-4B64-AB46-420C13B6D94C}" type="pres">
      <dgm:prSet presAssocID="{551391A0-5ADF-4575-9793-C08792C3E9FF}" presName="bgRect" presStyleLbl="bgShp" presStyleIdx="1" presStyleCnt="2"/>
      <dgm:spPr/>
    </dgm:pt>
    <dgm:pt modelId="{D2A63DAF-F617-4F4C-8E44-054B66706A92}" type="pres">
      <dgm:prSet presAssocID="{551391A0-5ADF-4575-9793-C08792C3E9FF}"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Add"/>
        </a:ext>
      </dgm:extLst>
    </dgm:pt>
    <dgm:pt modelId="{4A35C701-F05E-4ECB-A418-3F4C91C58EBE}" type="pres">
      <dgm:prSet presAssocID="{551391A0-5ADF-4575-9793-C08792C3E9FF}" presName="spaceRect" presStyleCnt="0"/>
      <dgm:spPr/>
    </dgm:pt>
    <dgm:pt modelId="{2DE6AE3F-C0B2-4EBC-ACED-B65DA9ACBD11}" type="pres">
      <dgm:prSet presAssocID="{551391A0-5ADF-4575-9793-C08792C3E9FF}" presName="parTx" presStyleLbl="revTx" presStyleIdx="1" presStyleCnt="2">
        <dgm:presLayoutVars>
          <dgm:chMax val="0"/>
          <dgm:chPref val="0"/>
        </dgm:presLayoutVars>
      </dgm:prSet>
      <dgm:spPr/>
    </dgm:pt>
  </dgm:ptLst>
  <dgm:cxnLst>
    <dgm:cxn modelId="{E86ADA24-AC9F-491A-A087-4E86D6C59EF7}" type="presOf" srcId="{6950BD48-F4EC-4DDC-8BA2-22DA4532D78B}" destId="{EFAFFEFB-ADA2-49D1-87EF-432B085236C2}" srcOrd="0" destOrd="0" presId="urn:microsoft.com/office/officeart/2018/2/layout/IconVerticalSolidList"/>
    <dgm:cxn modelId="{9A554B46-4E67-4A54-8950-E614B5FEE7B5}" type="presOf" srcId="{551391A0-5ADF-4575-9793-C08792C3E9FF}" destId="{2DE6AE3F-C0B2-4EBC-ACED-B65DA9ACBD11}" srcOrd="0" destOrd="0" presId="urn:microsoft.com/office/officeart/2018/2/layout/IconVerticalSolidList"/>
    <dgm:cxn modelId="{B90E4D5A-2AD9-4A52-BD44-CFDD47C48695}" srcId="{6950BD48-F4EC-4DDC-8BA2-22DA4532D78B}" destId="{551391A0-5ADF-4575-9793-C08792C3E9FF}" srcOrd="1" destOrd="0" parTransId="{67B09332-3CB0-4CC1-B7FB-97ECC0225C1C}" sibTransId="{86A46D8A-C633-4E14-A2B6-BA197616ADC2}"/>
    <dgm:cxn modelId="{0A4BF195-7A2D-4CC0-8916-D8C98E67103D}" srcId="{6950BD48-F4EC-4DDC-8BA2-22DA4532D78B}" destId="{59C69B29-CE3E-4777-B3C9-FABFC0FBC080}" srcOrd="0" destOrd="0" parTransId="{DA532BF0-A78F-4D76-8135-13463E734036}" sibTransId="{83829BDF-F027-4E85-B12B-B3A3EC442461}"/>
    <dgm:cxn modelId="{017C92B0-591E-4EB5-8E48-8DAA0CE53B24}" type="presOf" srcId="{59C69B29-CE3E-4777-B3C9-FABFC0FBC080}" destId="{754DBCD8-3F93-4D22-850E-6D308267F787}" srcOrd="0" destOrd="0" presId="urn:microsoft.com/office/officeart/2018/2/layout/IconVerticalSolidList"/>
    <dgm:cxn modelId="{E15B19DD-7C45-4798-8B41-308222FA63C1}" type="presParOf" srcId="{EFAFFEFB-ADA2-49D1-87EF-432B085236C2}" destId="{E55064C1-0041-44E6-A2BA-D5F374BB6950}" srcOrd="0" destOrd="0" presId="urn:microsoft.com/office/officeart/2018/2/layout/IconVerticalSolidList"/>
    <dgm:cxn modelId="{119EC7C6-3D1E-4089-8FE2-DDB031F5C246}" type="presParOf" srcId="{E55064C1-0041-44E6-A2BA-D5F374BB6950}" destId="{08827E5C-09C8-4F8A-B9EF-165A5C38507E}" srcOrd="0" destOrd="0" presId="urn:microsoft.com/office/officeart/2018/2/layout/IconVerticalSolidList"/>
    <dgm:cxn modelId="{9B593677-B65B-417F-84C7-1E2AE990B8AA}" type="presParOf" srcId="{E55064C1-0041-44E6-A2BA-D5F374BB6950}" destId="{AACBA14B-474A-4941-9449-B58492B02636}" srcOrd="1" destOrd="0" presId="urn:microsoft.com/office/officeart/2018/2/layout/IconVerticalSolidList"/>
    <dgm:cxn modelId="{67079E07-CAF5-4C6D-8F88-728B13587173}" type="presParOf" srcId="{E55064C1-0041-44E6-A2BA-D5F374BB6950}" destId="{B44D5F75-1A32-436C-BEE1-65ECC3814D75}" srcOrd="2" destOrd="0" presId="urn:microsoft.com/office/officeart/2018/2/layout/IconVerticalSolidList"/>
    <dgm:cxn modelId="{4FAC893D-6EFC-431F-A16E-D39B10D74809}" type="presParOf" srcId="{E55064C1-0041-44E6-A2BA-D5F374BB6950}" destId="{754DBCD8-3F93-4D22-850E-6D308267F787}" srcOrd="3" destOrd="0" presId="urn:microsoft.com/office/officeart/2018/2/layout/IconVerticalSolidList"/>
    <dgm:cxn modelId="{420A31D1-E9F5-42C4-B4DE-4B7238CD74D1}" type="presParOf" srcId="{EFAFFEFB-ADA2-49D1-87EF-432B085236C2}" destId="{734D0140-560C-4E13-AC98-26E1C985F49C}" srcOrd="1" destOrd="0" presId="urn:microsoft.com/office/officeart/2018/2/layout/IconVerticalSolidList"/>
    <dgm:cxn modelId="{C0DE38AA-C83B-405F-BF81-AB2C0BAD2D43}" type="presParOf" srcId="{EFAFFEFB-ADA2-49D1-87EF-432B085236C2}" destId="{4D407483-EC42-4729-9477-9FD812A36A16}" srcOrd="2" destOrd="0" presId="urn:microsoft.com/office/officeart/2018/2/layout/IconVerticalSolidList"/>
    <dgm:cxn modelId="{DB5455FA-0B14-4749-BF1F-1A53969E6B2C}" type="presParOf" srcId="{4D407483-EC42-4729-9477-9FD812A36A16}" destId="{14166410-E6F4-4B64-AB46-420C13B6D94C}" srcOrd="0" destOrd="0" presId="urn:microsoft.com/office/officeart/2018/2/layout/IconVerticalSolidList"/>
    <dgm:cxn modelId="{5AFAF4FB-A5D9-410C-AA2A-A05F233FBBEE}" type="presParOf" srcId="{4D407483-EC42-4729-9477-9FD812A36A16}" destId="{D2A63DAF-F617-4F4C-8E44-054B66706A92}" srcOrd="1" destOrd="0" presId="urn:microsoft.com/office/officeart/2018/2/layout/IconVerticalSolidList"/>
    <dgm:cxn modelId="{F92F400D-72D3-44CE-90CE-12EFD5DE04CE}" type="presParOf" srcId="{4D407483-EC42-4729-9477-9FD812A36A16}" destId="{4A35C701-F05E-4ECB-A418-3F4C91C58EBE}" srcOrd="2" destOrd="0" presId="urn:microsoft.com/office/officeart/2018/2/layout/IconVerticalSolidList"/>
    <dgm:cxn modelId="{62FA4579-F8A5-4096-A21A-F86282EF75ED}" type="presParOf" srcId="{4D407483-EC42-4729-9477-9FD812A36A16}" destId="{2DE6AE3F-C0B2-4EBC-ACED-B65DA9ACBD11}"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59FFEA20-43E0-413F-9AE3-73CD705F974A}" type="doc">
      <dgm:prSet loTypeId="urn:microsoft.com/office/officeart/2005/8/layout/process5" loCatId="process" qsTypeId="urn:microsoft.com/office/officeart/2005/8/quickstyle/simple2" qsCatId="simple" csTypeId="urn:microsoft.com/office/officeart/2005/8/colors/accent3_2" csCatId="accent3"/>
      <dgm:spPr/>
      <dgm:t>
        <a:bodyPr/>
        <a:lstStyle/>
        <a:p>
          <a:endParaRPr lang="en-US"/>
        </a:p>
      </dgm:t>
    </dgm:pt>
    <dgm:pt modelId="{CE3C8B9D-D29A-4F88-8DFB-7C40012EA9F9}">
      <dgm:prSet/>
      <dgm:spPr/>
      <dgm:t>
        <a:bodyPr/>
        <a:lstStyle/>
        <a:p>
          <a:r>
            <a:rPr lang="en-US" b="0" i="0"/>
            <a:t>Inequalities are equations that compare two values using the symbols &gt;, &lt;, ≥, or ≤.</a:t>
          </a:r>
          <a:endParaRPr lang="en-US"/>
        </a:p>
      </dgm:t>
    </dgm:pt>
    <dgm:pt modelId="{AC615F29-1321-4963-8510-08569B430633}" type="parTrans" cxnId="{3B7493F3-9933-4B6A-A821-8CF755DDC59C}">
      <dgm:prSet/>
      <dgm:spPr/>
      <dgm:t>
        <a:bodyPr/>
        <a:lstStyle/>
        <a:p>
          <a:endParaRPr lang="en-US"/>
        </a:p>
      </dgm:t>
    </dgm:pt>
    <dgm:pt modelId="{002DD904-0A35-4ED6-896E-E10D381D147A}" type="sibTrans" cxnId="{3B7493F3-9933-4B6A-A821-8CF755DDC59C}">
      <dgm:prSet/>
      <dgm:spPr/>
      <dgm:t>
        <a:bodyPr/>
        <a:lstStyle/>
        <a:p>
          <a:endParaRPr lang="en-US"/>
        </a:p>
      </dgm:t>
    </dgm:pt>
    <dgm:pt modelId="{9EDD4DC5-EF91-4C74-85AA-CDEDC1A78CC3}">
      <dgm:prSet/>
      <dgm:spPr/>
      <dgm:t>
        <a:bodyPr/>
        <a:lstStyle/>
        <a:p>
          <a:r>
            <a:rPr lang="en-US" b="0" i="0"/>
            <a:t>A one-step inequality is a mathematical statement with one operation.</a:t>
          </a:r>
          <a:endParaRPr lang="en-US"/>
        </a:p>
      </dgm:t>
    </dgm:pt>
    <dgm:pt modelId="{70443043-F6BA-4B56-B725-52929545E40C}" type="parTrans" cxnId="{ED69069B-6971-4CD3-B2B6-A28696E73F35}">
      <dgm:prSet/>
      <dgm:spPr/>
      <dgm:t>
        <a:bodyPr/>
        <a:lstStyle/>
        <a:p>
          <a:endParaRPr lang="en-US"/>
        </a:p>
      </dgm:t>
    </dgm:pt>
    <dgm:pt modelId="{282145DC-B37C-413D-9149-44FFFF85AC37}" type="sibTrans" cxnId="{ED69069B-6971-4CD3-B2B6-A28696E73F35}">
      <dgm:prSet/>
      <dgm:spPr/>
      <dgm:t>
        <a:bodyPr/>
        <a:lstStyle/>
        <a:p>
          <a:endParaRPr lang="en-US"/>
        </a:p>
      </dgm:t>
    </dgm:pt>
    <dgm:pt modelId="{20631A00-B4CD-45E2-BD8D-6D518127C0B6}">
      <dgm:prSet/>
      <dgm:spPr/>
      <dgm:t>
        <a:bodyPr/>
        <a:lstStyle/>
        <a:p>
          <a:r>
            <a:rPr lang="en-US" b="0" i="0"/>
            <a:t>Multiplying by a positive number in one-step inequalities means that the variable will get bigger.</a:t>
          </a:r>
          <a:endParaRPr lang="en-US"/>
        </a:p>
      </dgm:t>
    </dgm:pt>
    <dgm:pt modelId="{4E3E161D-7EED-4CFB-B414-0A8C57953E5F}" type="parTrans" cxnId="{1B8F73B9-D99C-41E2-959B-08D852B25CC8}">
      <dgm:prSet/>
      <dgm:spPr/>
      <dgm:t>
        <a:bodyPr/>
        <a:lstStyle/>
        <a:p>
          <a:endParaRPr lang="en-US"/>
        </a:p>
      </dgm:t>
    </dgm:pt>
    <dgm:pt modelId="{DFC0A3AC-9133-481B-A0E0-DFB017177FAE}" type="sibTrans" cxnId="{1B8F73B9-D99C-41E2-959B-08D852B25CC8}">
      <dgm:prSet/>
      <dgm:spPr/>
      <dgm:t>
        <a:bodyPr/>
        <a:lstStyle/>
        <a:p>
          <a:endParaRPr lang="en-US"/>
        </a:p>
      </dgm:t>
    </dgm:pt>
    <dgm:pt modelId="{AE2CB48C-2E9C-4DF4-A39C-14E00B58924C}">
      <dgm:prSet/>
      <dgm:spPr/>
      <dgm:t>
        <a:bodyPr/>
        <a:lstStyle/>
        <a:p>
          <a:r>
            <a:rPr lang="en-US" b="0" i="0"/>
            <a:t>Multiplying by a negative number in one-step inequalities means that the variable will get smaller.</a:t>
          </a:r>
          <a:endParaRPr lang="en-US"/>
        </a:p>
      </dgm:t>
    </dgm:pt>
    <dgm:pt modelId="{10CFE64F-C3C2-410C-9CAF-2B09DF43C8F5}" type="parTrans" cxnId="{3E06DD0B-6EEE-4B3C-8ECA-0888890EB5EF}">
      <dgm:prSet/>
      <dgm:spPr/>
      <dgm:t>
        <a:bodyPr/>
        <a:lstStyle/>
        <a:p>
          <a:endParaRPr lang="en-US"/>
        </a:p>
      </dgm:t>
    </dgm:pt>
    <dgm:pt modelId="{1D9171AE-CA8A-4DE2-A75B-472EA3BCCCC0}" type="sibTrans" cxnId="{3E06DD0B-6EEE-4B3C-8ECA-0888890EB5EF}">
      <dgm:prSet/>
      <dgm:spPr/>
      <dgm:t>
        <a:bodyPr/>
        <a:lstStyle/>
        <a:p>
          <a:endParaRPr lang="en-US"/>
        </a:p>
      </dgm:t>
    </dgm:pt>
    <dgm:pt modelId="{9620C246-B3E5-42DE-894F-A682ED298D7E}">
      <dgm:prSet/>
      <dgm:spPr/>
      <dgm:t>
        <a:bodyPr/>
        <a:lstStyle/>
        <a:p>
          <a:r>
            <a:rPr lang="en-US" b="0" i="0"/>
            <a:t>Dividing by a positive number in one-step inequalities means that the variable will get smaller.</a:t>
          </a:r>
          <a:endParaRPr lang="en-US"/>
        </a:p>
      </dgm:t>
    </dgm:pt>
    <dgm:pt modelId="{B453AC0C-5BEE-4E4A-A864-A6D65763C332}" type="parTrans" cxnId="{7F6B23F7-7144-4B42-885F-F2A62710B8D8}">
      <dgm:prSet/>
      <dgm:spPr/>
      <dgm:t>
        <a:bodyPr/>
        <a:lstStyle/>
        <a:p>
          <a:endParaRPr lang="en-US"/>
        </a:p>
      </dgm:t>
    </dgm:pt>
    <dgm:pt modelId="{EC79EF94-3A6E-4ACA-BFCF-51437D4089A6}" type="sibTrans" cxnId="{7F6B23F7-7144-4B42-885F-F2A62710B8D8}">
      <dgm:prSet/>
      <dgm:spPr/>
      <dgm:t>
        <a:bodyPr/>
        <a:lstStyle/>
        <a:p>
          <a:endParaRPr lang="en-US"/>
        </a:p>
      </dgm:t>
    </dgm:pt>
    <dgm:pt modelId="{9AE0531C-9105-437E-874E-2F7A6AEF5A40}">
      <dgm:prSet/>
      <dgm:spPr/>
      <dgm:t>
        <a:bodyPr/>
        <a:lstStyle/>
        <a:p>
          <a:r>
            <a:rPr lang="en-US" b="0" i="0"/>
            <a:t>Dividing by a negative number in one-step inequalities means that the variable will get bigger.</a:t>
          </a:r>
          <a:endParaRPr lang="en-US"/>
        </a:p>
      </dgm:t>
    </dgm:pt>
    <dgm:pt modelId="{7874F973-2DB4-4F50-9465-661F638576A8}" type="parTrans" cxnId="{A1101AA4-E22A-436A-9589-817470882F90}">
      <dgm:prSet/>
      <dgm:spPr/>
      <dgm:t>
        <a:bodyPr/>
        <a:lstStyle/>
        <a:p>
          <a:endParaRPr lang="en-US"/>
        </a:p>
      </dgm:t>
    </dgm:pt>
    <dgm:pt modelId="{25425AF5-A725-47DE-99EE-6BF463A8A839}" type="sibTrans" cxnId="{A1101AA4-E22A-436A-9589-817470882F90}">
      <dgm:prSet/>
      <dgm:spPr/>
      <dgm:t>
        <a:bodyPr/>
        <a:lstStyle/>
        <a:p>
          <a:endParaRPr lang="en-US"/>
        </a:p>
      </dgm:t>
    </dgm:pt>
    <dgm:pt modelId="{421BB7C8-9A7A-4151-9DE1-71A45779B38F}">
      <dgm:prSet/>
      <dgm:spPr/>
      <dgm:t>
        <a:bodyPr/>
        <a:lstStyle/>
        <a:p>
          <a:r>
            <a:rPr lang="en-US" b="0" i="0"/>
            <a:t>Sometimes we need to use both multiplication and division in one-step inequalities.</a:t>
          </a:r>
          <a:endParaRPr lang="en-US"/>
        </a:p>
      </dgm:t>
    </dgm:pt>
    <dgm:pt modelId="{7A134724-C26D-474F-8081-441D6906844F}" type="parTrans" cxnId="{C152B9A8-A81D-4E0A-BA3D-584EEEAAF676}">
      <dgm:prSet/>
      <dgm:spPr/>
      <dgm:t>
        <a:bodyPr/>
        <a:lstStyle/>
        <a:p>
          <a:endParaRPr lang="en-US"/>
        </a:p>
      </dgm:t>
    </dgm:pt>
    <dgm:pt modelId="{65F4C180-10F1-4B54-AD44-1E44394730C0}" type="sibTrans" cxnId="{C152B9A8-A81D-4E0A-BA3D-584EEEAAF676}">
      <dgm:prSet/>
      <dgm:spPr/>
      <dgm:t>
        <a:bodyPr/>
        <a:lstStyle/>
        <a:p>
          <a:endParaRPr lang="en-US"/>
        </a:p>
      </dgm:t>
    </dgm:pt>
    <dgm:pt modelId="{5D708C31-27BA-4FA5-B5EC-EA8389E424CD}" type="pres">
      <dgm:prSet presAssocID="{59FFEA20-43E0-413F-9AE3-73CD705F974A}" presName="diagram" presStyleCnt="0">
        <dgm:presLayoutVars>
          <dgm:dir/>
          <dgm:resizeHandles val="exact"/>
        </dgm:presLayoutVars>
      </dgm:prSet>
      <dgm:spPr/>
    </dgm:pt>
    <dgm:pt modelId="{C07AB04F-76A8-4A2E-9CD6-8843C8C16A72}" type="pres">
      <dgm:prSet presAssocID="{CE3C8B9D-D29A-4F88-8DFB-7C40012EA9F9}" presName="node" presStyleLbl="node1" presStyleIdx="0" presStyleCnt="7">
        <dgm:presLayoutVars>
          <dgm:bulletEnabled val="1"/>
        </dgm:presLayoutVars>
      </dgm:prSet>
      <dgm:spPr/>
    </dgm:pt>
    <dgm:pt modelId="{884EB3D7-DEF5-44E0-BEC8-8311A998D2FC}" type="pres">
      <dgm:prSet presAssocID="{002DD904-0A35-4ED6-896E-E10D381D147A}" presName="sibTrans" presStyleLbl="sibTrans2D1" presStyleIdx="0" presStyleCnt="6"/>
      <dgm:spPr/>
    </dgm:pt>
    <dgm:pt modelId="{35D551EF-1BF0-46F5-8E3D-8712B925A700}" type="pres">
      <dgm:prSet presAssocID="{002DD904-0A35-4ED6-896E-E10D381D147A}" presName="connectorText" presStyleLbl="sibTrans2D1" presStyleIdx="0" presStyleCnt="6"/>
      <dgm:spPr/>
    </dgm:pt>
    <dgm:pt modelId="{F758FDCB-D6E3-44A5-8D2D-191232548104}" type="pres">
      <dgm:prSet presAssocID="{9EDD4DC5-EF91-4C74-85AA-CDEDC1A78CC3}" presName="node" presStyleLbl="node1" presStyleIdx="1" presStyleCnt="7">
        <dgm:presLayoutVars>
          <dgm:bulletEnabled val="1"/>
        </dgm:presLayoutVars>
      </dgm:prSet>
      <dgm:spPr/>
    </dgm:pt>
    <dgm:pt modelId="{83982397-6E1C-40FF-9EAA-920814FC249D}" type="pres">
      <dgm:prSet presAssocID="{282145DC-B37C-413D-9149-44FFFF85AC37}" presName="sibTrans" presStyleLbl="sibTrans2D1" presStyleIdx="1" presStyleCnt="6"/>
      <dgm:spPr/>
    </dgm:pt>
    <dgm:pt modelId="{07BD3D3F-3FAB-4A85-8501-F9FA2C511EE9}" type="pres">
      <dgm:prSet presAssocID="{282145DC-B37C-413D-9149-44FFFF85AC37}" presName="connectorText" presStyleLbl="sibTrans2D1" presStyleIdx="1" presStyleCnt="6"/>
      <dgm:spPr/>
    </dgm:pt>
    <dgm:pt modelId="{534794E5-5855-4DC9-96BE-A58185CF717E}" type="pres">
      <dgm:prSet presAssocID="{20631A00-B4CD-45E2-BD8D-6D518127C0B6}" presName="node" presStyleLbl="node1" presStyleIdx="2" presStyleCnt="7">
        <dgm:presLayoutVars>
          <dgm:bulletEnabled val="1"/>
        </dgm:presLayoutVars>
      </dgm:prSet>
      <dgm:spPr/>
    </dgm:pt>
    <dgm:pt modelId="{667604EA-A1C4-4560-8364-B4632CB1E305}" type="pres">
      <dgm:prSet presAssocID="{DFC0A3AC-9133-481B-A0E0-DFB017177FAE}" presName="sibTrans" presStyleLbl="sibTrans2D1" presStyleIdx="2" presStyleCnt="6"/>
      <dgm:spPr/>
    </dgm:pt>
    <dgm:pt modelId="{0D945972-A122-49FD-8FA0-377E65818280}" type="pres">
      <dgm:prSet presAssocID="{DFC0A3AC-9133-481B-A0E0-DFB017177FAE}" presName="connectorText" presStyleLbl="sibTrans2D1" presStyleIdx="2" presStyleCnt="6"/>
      <dgm:spPr/>
    </dgm:pt>
    <dgm:pt modelId="{50E4CC0C-08AE-4BA3-8210-E0042F07BC2E}" type="pres">
      <dgm:prSet presAssocID="{AE2CB48C-2E9C-4DF4-A39C-14E00B58924C}" presName="node" presStyleLbl="node1" presStyleIdx="3" presStyleCnt="7">
        <dgm:presLayoutVars>
          <dgm:bulletEnabled val="1"/>
        </dgm:presLayoutVars>
      </dgm:prSet>
      <dgm:spPr/>
    </dgm:pt>
    <dgm:pt modelId="{877853F5-9604-45A6-9E7F-6392D5D076EC}" type="pres">
      <dgm:prSet presAssocID="{1D9171AE-CA8A-4DE2-A75B-472EA3BCCCC0}" presName="sibTrans" presStyleLbl="sibTrans2D1" presStyleIdx="3" presStyleCnt="6"/>
      <dgm:spPr/>
    </dgm:pt>
    <dgm:pt modelId="{42531E2D-FA4A-48D5-AC45-98618F2729F6}" type="pres">
      <dgm:prSet presAssocID="{1D9171AE-CA8A-4DE2-A75B-472EA3BCCCC0}" presName="connectorText" presStyleLbl="sibTrans2D1" presStyleIdx="3" presStyleCnt="6"/>
      <dgm:spPr/>
    </dgm:pt>
    <dgm:pt modelId="{7684294E-5BC1-40E3-8217-5B5777F6AC16}" type="pres">
      <dgm:prSet presAssocID="{9620C246-B3E5-42DE-894F-A682ED298D7E}" presName="node" presStyleLbl="node1" presStyleIdx="4" presStyleCnt="7">
        <dgm:presLayoutVars>
          <dgm:bulletEnabled val="1"/>
        </dgm:presLayoutVars>
      </dgm:prSet>
      <dgm:spPr/>
    </dgm:pt>
    <dgm:pt modelId="{59161296-5752-4C50-8023-AB8EA658F66A}" type="pres">
      <dgm:prSet presAssocID="{EC79EF94-3A6E-4ACA-BFCF-51437D4089A6}" presName="sibTrans" presStyleLbl="sibTrans2D1" presStyleIdx="4" presStyleCnt="6"/>
      <dgm:spPr/>
    </dgm:pt>
    <dgm:pt modelId="{0F5D67C6-B7E8-49F9-935B-BA7B6BA567E1}" type="pres">
      <dgm:prSet presAssocID="{EC79EF94-3A6E-4ACA-BFCF-51437D4089A6}" presName="connectorText" presStyleLbl="sibTrans2D1" presStyleIdx="4" presStyleCnt="6"/>
      <dgm:spPr/>
    </dgm:pt>
    <dgm:pt modelId="{FB87DD31-1359-4C27-9E26-D7476AA8B0D7}" type="pres">
      <dgm:prSet presAssocID="{9AE0531C-9105-437E-874E-2F7A6AEF5A40}" presName="node" presStyleLbl="node1" presStyleIdx="5" presStyleCnt="7">
        <dgm:presLayoutVars>
          <dgm:bulletEnabled val="1"/>
        </dgm:presLayoutVars>
      </dgm:prSet>
      <dgm:spPr/>
    </dgm:pt>
    <dgm:pt modelId="{E4729E89-1AB0-4889-8A2B-5246D56FCA26}" type="pres">
      <dgm:prSet presAssocID="{25425AF5-A725-47DE-99EE-6BF463A8A839}" presName="sibTrans" presStyleLbl="sibTrans2D1" presStyleIdx="5" presStyleCnt="6"/>
      <dgm:spPr/>
    </dgm:pt>
    <dgm:pt modelId="{6F6A1DD9-0AF9-4720-8616-F560B1EFEE68}" type="pres">
      <dgm:prSet presAssocID="{25425AF5-A725-47DE-99EE-6BF463A8A839}" presName="connectorText" presStyleLbl="sibTrans2D1" presStyleIdx="5" presStyleCnt="6"/>
      <dgm:spPr/>
    </dgm:pt>
    <dgm:pt modelId="{54C853EC-B4F1-4D98-9060-0A13831EA51F}" type="pres">
      <dgm:prSet presAssocID="{421BB7C8-9A7A-4151-9DE1-71A45779B38F}" presName="node" presStyleLbl="node1" presStyleIdx="6" presStyleCnt="7">
        <dgm:presLayoutVars>
          <dgm:bulletEnabled val="1"/>
        </dgm:presLayoutVars>
      </dgm:prSet>
      <dgm:spPr/>
    </dgm:pt>
  </dgm:ptLst>
  <dgm:cxnLst>
    <dgm:cxn modelId="{EC726C02-EC55-4D4B-95C2-AC9E4C45B898}" type="presOf" srcId="{9EDD4DC5-EF91-4C74-85AA-CDEDC1A78CC3}" destId="{F758FDCB-D6E3-44A5-8D2D-191232548104}" srcOrd="0" destOrd="0" presId="urn:microsoft.com/office/officeart/2005/8/layout/process5"/>
    <dgm:cxn modelId="{3E06DD0B-6EEE-4B3C-8ECA-0888890EB5EF}" srcId="{59FFEA20-43E0-413F-9AE3-73CD705F974A}" destId="{AE2CB48C-2E9C-4DF4-A39C-14E00B58924C}" srcOrd="3" destOrd="0" parTransId="{10CFE64F-C3C2-410C-9CAF-2B09DF43C8F5}" sibTransId="{1D9171AE-CA8A-4DE2-A75B-472EA3BCCCC0}"/>
    <dgm:cxn modelId="{9587FA1B-C659-4DB6-880F-A3D0ED135442}" type="presOf" srcId="{25425AF5-A725-47DE-99EE-6BF463A8A839}" destId="{E4729E89-1AB0-4889-8A2B-5246D56FCA26}" srcOrd="0" destOrd="0" presId="urn:microsoft.com/office/officeart/2005/8/layout/process5"/>
    <dgm:cxn modelId="{FCCC6037-C97A-4597-A69E-5B38276AE30D}" type="presOf" srcId="{25425AF5-A725-47DE-99EE-6BF463A8A839}" destId="{6F6A1DD9-0AF9-4720-8616-F560B1EFEE68}" srcOrd="1" destOrd="0" presId="urn:microsoft.com/office/officeart/2005/8/layout/process5"/>
    <dgm:cxn modelId="{0C08943A-8006-400E-BE4E-6FBBEDE5A038}" type="presOf" srcId="{EC79EF94-3A6E-4ACA-BFCF-51437D4089A6}" destId="{59161296-5752-4C50-8023-AB8EA658F66A}" srcOrd="0" destOrd="0" presId="urn:microsoft.com/office/officeart/2005/8/layout/process5"/>
    <dgm:cxn modelId="{BBFD3461-6CFC-4A6B-8F93-70B0BB1E663A}" type="presOf" srcId="{282145DC-B37C-413D-9149-44FFFF85AC37}" destId="{83982397-6E1C-40FF-9EAA-920814FC249D}" srcOrd="0" destOrd="0" presId="urn:microsoft.com/office/officeart/2005/8/layout/process5"/>
    <dgm:cxn modelId="{466E0844-69B7-4161-B794-60A211DDCC80}" type="presOf" srcId="{421BB7C8-9A7A-4151-9DE1-71A45779B38F}" destId="{54C853EC-B4F1-4D98-9060-0A13831EA51F}" srcOrd="0" destOrd="0" presId="urn:microsoft.com/office/officeart/2005/8/layout/process5"/>
    <dgm:cxn modelId="{D0C81044-D032-4ADB-BCAC-6032DE69A257}" type="presOf" srcId="{282145DC-B37C-413D-9149-44FFFF85AC37}" destId="{07BD3D3F-3FAB-4A85-8501-F9FA2C511EE9}" srcOrd="1" destOrd="0" presId="urn:microsoft.com/office/officeart/2005/8/layout/process5"/>
    <dgm:cxn modelId="{48071F64-A08F-48F8-B23D-CB96AD35E012}" type="presOf" srcId="{CE3C8B9D-D29A-4F88-8DFB-7C40012EA9F9}" destId="{C07AB04F-76A8-4A2E-9CD6-8843C8C16A72}" srcOrd="0" destOrd="0" presId="urn:microsoft.com/office/officeart/2005/8/layout/process5"/>
    <dgm:cxn modelId="{9E52D964-ED1A-4217-8298-B0A937E562C2}" type="presOf" srcId="{9AE0531C-9105-437E-874E-2F7A6AEF5A40}" destId="{FB87DD31-1359-4C27-9E26-D7476AA8B0D7}" srcOrd="0" destOrd="0" presId="urn:microsoft.com/office/officeart/2005/8/layout/process5"/>
    <dgm:cxn modelId="{B9D9C170-7F90-4A19-96C2-0808B3398157}" type="presOf" srcId="{20631A00-B4CD-45E2-BD8D-6D518127C0B6}" destId="{534794E5-5855-4DC9-96BE-A58185CF717E}" srcOrd="0" destOrd="0" presId="urn:microsoft.com/office/officeart/2005/8/layout/process5"/>
    <dgm:cxn modelId="{40B09D97-DE21-4BA1-AD13-EE39416F017F}" type="presOf" srcId="{002DD904-0A35-4ED6-896E-E10D381D147A}" destId="{884EB3D7-DEF5-44E0-BEC8-8311A998D2FC}" srcOrd="0" destOrd="0" presId="urn:microsoft.com/office/officeart/2005/8/layout/process5"/>
    <dgm:cxn modelId="{12B7FF99-EC0F-4FBE-AF53-472574A30C54}" type="presOf" srcId="{1D9171AE-CA8A-4DE2-A75B-472EA3BCCCC0}" destId="{877853F5-9604-45A6-9E7F-6392D5D076EC}" srcOrd="0" destOrd="0" presId="urn:microsoft.com/office/officeart/2005/8/layout/process5"/>
    <dgm:cxn modelId="{2239739A-7075-4DFD-A7BF-30CF17B26D04}" type="presOf" srcId="{AE2CB48C-2E9C-4DF4-A39C-14E00B58924C}" destId="{50E4CC0C-08AE-4BA3-8210-E0042F07BC2E}" srcOrd="0" destOrd="0" presId="urn:microsoft.com/office/officeart/2005/8/layout/process5"/>
    <dgm:cxn modelId="{ED69069B-6971-4CD3-B2B6-A28696E73F35}" srcId="{59FFEA20-43E0-413F-9AE3-73CD705F974A}" destId="{9EDD4DC5-EF91-4C74-85AA-CDEDC1A78CC3}" srcOrd="1" destOrd="0" parTransId="{70443043-F6BA-4B56-B725-52929545E40C}" sibTransId="{282145DC-B37C-413D-9149-44FFFF85AC37}"/>
    <dgm:cxn modelId="{23EA67A3-0829-4822-A548-20D3C4D20606}" type="presOf" srcId="{DFC0A3AC-9133-481B-A0E0-DFB017177FAE}" destId="{667604EA-A1C4-4560-8364-B4632CB1E305}" srcOrd="0" destOrd="0" presId="urn:microsoft.com/office/officeart/2005/8/layout/process5"/>
    <dgm:cxn modelId="{A1101AA4-E22A-436A-9589-817470882F90}" srcId="{59FFEA20-43E0-413F-9AE3-73CD705F974A}" destId="{9AE0531C-9105-437E-874E-2F7A6AEF5A40}" srcOrd="5" destOrd="0" parTransId="{7874F973-2DB4-4F50-9465-661F638576A8}" sibTransId="{25425AF5-A725-47DE-99EE-6BF463A8A839}"/>
    <dgm:cxn modelId="{C7C631A4-2B9B-466E-8841-B4DE811A3D5E}" type="presOf" srcId="{002DD904-0A35-4ED6-896E-E10D381D147A}" destId="{35D551EF-1BF0-46F5-8E3D-8712B925A700}" srcOrd="1" destOrd="0" presId="urn:microsoft.com/office/officeart/2005/8/layout/process5"/>
    <dgm:cxn modelId="{C152B9A8-A81D-4E0A-BA3D-584EEEAAF676}" srcId="{59FFEA20-43E0-413F-9AE3-73CD705F974A}" destId="{421BB7C8-9A7A-4151-9DE1-71A45779B38F}" srcOrd="6" destOrd="0" parTransId="{7A134724-C26D-474F-8081-441D6906844F}" sibTransId="{65F4C180-10F1-4B54-AD44-1E44394730C0}"/>
    <dgm:cxn modelId="{1B8F73B9-D99C-41E2-959B-08D852B25CC8}" srcId="{59FFEA20-43E0-413F-9AE3-73CD705F974A}" destId="{20631A00-B4CD-45E2-BD8D-6D518127C0B6}" srcOrd="2" destOrd="0" parTransId="{4E3E161D-7EED-4CFB-B414-0A8C57953E5F}" sibTransId="{DFC0A3AC-9133-481B-A0E0-DFB017177FAE}"/>
    <dgm:cxn modelId="{BB0A2CD3-C81F-4F52-9797-56678CCBDB9E}" type="presOf" srcId="{DFC0A3AC-9133-481B-A0E0-DFB017177FAE}" destId="{0D945972-A122-49FD-8FA0-377E65818280}" srcOrd="1" destOrd="0" presId="urn:microsoft.com/office/officeart/2005/8/layout/process5"/>
    <dgm:cxn modelId="{65DECDD5-1EEA-4A20-B8DD-578414F3EA9B}" type="presOf" srcId="{9620C246-B3E5-42DE-894F-A682ED298D7E}" destId="{7684294E-5BC1-40E3-8217-5B5777F6AC16}" srcOrd="0" destOrd="0" presId="urn:microsoft.com/office/officeart/2005/8/layout/process5"/>
    <dgm:cxn modelId="{88F285DD-71F5-4C9F-B622-6899A166199F}" type="presOf" srcId="{1D9171AE-CA8A-4DE2-A75B-472EA3BCCCC0}" destId="{42531E2D-FA4A-48D5-AC45-98618F2729F6}" srcOrd="1" destOrd="0" presId="urn:microsoft.com/office/officeart/2005/8/layout/process5"/>
    <dgm:cxn modelId="{95119CE2-0B6C-492E-9157-746F58597D35}" type="presOf" srcId="{EC79EF94-3A6E-4ACA-BFCF-51437D4089A6}" destId="{0F5D67C6-B7E8-49F9-935B-BA7B6BA567E1}" srcOrd="1" destOrd="0" presId="urn:microsoft.com/office/officeart/2005/8/layout/process5"/>
    <dgm:cxn modelId="{3B7493F3-9933-4B6A-A821-8CF755DDC59C}" srcId="{59FFEA20-43E0-413F-9AE3-73CD705F974A}" destId="{CE3C8B9D-D29A-4F88-8DFB-7C40012EA9F9}" srcOrd="0" destOrd="0" parTransId="{AC615F29-1321-4963-8510-08569B430633}" sibTransId="{002DD904-0A35-4ED6-896E-E10D381D147A}"/>
    <dgm:cxn modelId="{7F6B23F7-7144-4B42-885F-F2A62710B8D8}" srcId="{59FFEA20-43E0-413F-9AE3-73CD705F974A}" destId="{9620C246-B3E5-42DE-894F-A682ED298D7E}" srcOrd="4" destOrd="0" parTransId="{B453AC0C-5BEE-4E4A-A864-A6D65763C332}" sibTransId="{EC79EF94-3A6E-4ACA-BFCF-51437D4089A6}"/>
    <dgm:cxn modelId="{F85B59FB-B92A-4275-8C4F-355E04B975F4}" type="presOf" srcId="{59FFEA20-43E0-413F-9AE3-73CD705F974A}" destId="{5D708C31-27BA-4FA5-B5EC-EA8389E424CD}" srcOrd="0" destOrd="0" presId="urn:microsoft.com/office/officeart/2005/8/layout/process5"/>
    <dgm:cxn modelId="{CBEB5A06-CC4A-431B-A876-E43BCC1D12CF}" type="presParOf" srcId="{5D708C31-27BA-4FA5-B5EC-EA8389E424CD}" destId="{C07AB04F-76A8-4A2E-9CD6-8843C8C16A72}" srcOrd="0" destOrd="0" presId="urn:microsoft.com/office/officeart/2005/8/layout/process5"/>
    <dgm:cxn modelId="{8AEC3A00-66B1-467B-87BD-720E60ABC66E}" type="presParOf" srcId="{5D708C31-27BA-4FA5-B5EC-EA8389E424CD}" destId="{884EB3D7-DEF5-44E0-BEC8-8311A998D2FC}" srcOrd="1" destOrd="0" presId="urn:microsoft.com/office/officeart/2005/8/layout/process5"/>
    <dgm:cxn modelId="{26178AA1-8C2C-48CF-87C4-78575EC17414}" type="presParOf" srcId="{884EB3D7-DEF5-44E0-BEC8-8311A998D2FC}" destId="{35D551EF-1BF0-46F5-8E3D-8712B925A700}" srcOrd="0" destOrd="0" presId="urn:microsoft.com/office/officeart/2005/8/layout/process5"/>
    <dgm:cxn modelId="{6B1FB284-D32A-49C4-9941-762A94718655}" type="presParOf" srcId="{5D708C31-27BA-4FA5-B5EC-EA8389E424CD}" destId="{F758FDCB-D6E3-44A5-8D2D-191232548104}" srcOrd="2" destOrd="0" presId="urn:microsoft.com/office/officeart/2005/8/layout/process5"/>
    <dgm:cxn modelId="{0C755A17-4236-413D-9162-5F6CEBBBA8E0}" type="presParOf" srcId="{5D708C31-27BA-4FA5-B5EC-EA8389E424CD}" destId="{83982397-6E1C-40FF-9EAA-920814FC249D}" srcOrd="3" destOrd="0" presId="urn:microsoft.com/office/officeart/2005/8/layout/process5"/>
    <dgm:cxn modelId="{34A2085F-FF7A-4FE4-8F69-ACC1D516805D}" type="presParOf" srcId="{83982397-6E1C-40FF-9EAA-920814FC249D}" destId="{07BD3D3F-3FAB-4A85-8501-F9FA2C511EE9}" srcOrd="0" destOrd="0" presId="urn:microsoft.com/office/officeart/2005/8/layout/process5"/>
    <dgm:cxn modelId="{78868A5D-5C65-42A4-94EC-94E7B937602D}" type="presParOf" srcId="{5D708C31-27BA-4FA5-B5EC-EA8389E424CD}" destId="{534794E5-5855-4DC9-96BE-A58185CF717E}" srcOrd="4" destOrd="0" presId="urn:microsoft.com/office/officeart/2005/8/layout/process5"/>
    <dgm:cxn modelId="{D6F96CBD-19C3-4C66-9D2C-63AE6CB97538}" type="presParOf" srcId="{5D708C31-27BA-4FA5-B5EC-EA8389E424CD}" destId="{667604EA-A1C4-4560-8364-B4632CB1E305}" srcOrd="5" destOrd="0" presId="urn:microsoft.com/office/officeart/2005/8/layout/process5"/>
    <dgm:cxn modelId="{9A75318F-B7F1-4607-99B5-66FC2753BBF7}" type="presParOf" srcId="{667604EA-A1C4-4560-8364-B4632CB1E305}" destId="{0D945972-A122-49FD-8FA0-377E65818280}" srcOrd="0" destOrd="0" presId="urn:microsoft.com/office/officeart/2005/8/layout/process5"/>
    <dgm:cxn modelId="{FFCA9833-B7D3-4DC6-AC76-C9B39FF58242}" type="presParOf" srcId="{5D708C31-27BA-4FA5-B5EC-EA8389E424CD}" destId="{50E4CC0C-08AE-4BA3-8210-E0042F07BC2E}" srcOrd="6" destOrd="0" presId="urn:microsoft.com/office/officeart/2005/8/layout/process5"/>
    <dgm:cxn modelId="{1233F979-C8DF-46DB-843B-8E392DED2B84}" type="presParOf" srcId="{5D708C31-27BA-4FA5-B5EC-EA8389E424CD}" destId="{877853F5-9604-45A6-9E7F-6392D5D076EC}" srcOrd="7" destOrd="0" presId="urn:microsoft.com/office/officeart/2005/8/layout/process5"/>
    <dgm:cxn modelId="{6CF60658-65D5-49C6-A28E-04E493D4A383}" type="presParOf" srcId="{877853F5-9604-45A6-9E7F-6392D5D076EC}" destId="{42531E2D-FA4A-48D5-AC45-98618F2729F6}" srcOrd="0" destOrd="0" presId="urn:microsoft.com/office/officeart/2005/8/layout/process5"/>
    <dgm:cxn modelId="{C36DB152-77DC-4F24-B65C-34A52D732E83}" type="presParOf" srcId="{5D708C31-27BA-4FA5-B5EC-EA8389E424CD}" destId="{7684294E-5BC1-40E3-8217-5B5777F6AC16}" srcOrd="8" destOrd="0" presId="urn:microsoft.com/office/officeart/2005/8/layout/process5"/>
    <dgm:cxn modelId="{6022AB1E-77CC-40E3-9003-4D9156C89B66}" type="presParOf" srcId="{5D708C31-27BA-4FA5-B5EC-EA8389E424CD}" destId="{59161296-5752-4C50-8023-AB8EA658F66A}" srcOrd="9" destOrd="0" presId="urn:microsoft.com/office/officeart/2005/8/layout/process5"/>
    <dgm:cxn modelId="{E7BA223F-D442-419E-9165-57D44EF97F36}" type="presParOf" srcId="{59161296-5752-4C50-8023-AB8EA658F66A}" destId="{0F5D67C6-B7E8-49F9-935B-BA7B6BA567E1}" srcOrd="0" destOrd="0" presId="urn:microsoft.com/office/officeart/2005/8/layout/process5"/>
    <dgm:cxn modelId="{F117AFC0-4319-479D-BB23-B3ED1774C285}" type="presParOf" srcId="{5D708C31-27BA-4FA5-B5EC-EA8389E424CD}" destId="{FB87DD31-1359-4C27-9E26-D7476AA8B0D7}" srcOrd="10" destOrd="0" presId="urn:microsoft.com/office/officeart/2005/8/layout/process5"/>
    <dgm:cxn modelId="{623B954E-7817-4808-8981-7D0EA13DBF96}" type="presParOf" srcId="{5D708C31-27BA-4FA5-B5EC-EA8389E424CD}" destId="{E4729E89-1AB0-4889-8A2B-5246D56FCA26}" srcOrd="11" destOrd="0" presId="urn:microsoft.com/office/officeart/2005/8/layout/process5"/>
    <dgm:cxn modelId="{D42D89C6-37A5-4A3D-9FF2-1B1BC9A4FAD9}" type="presParOf" srcId="{E4729E89-1AB0-4889-8A2B-5246D56FCA26}" destId="{6F6A1DD9-0AF9-4720-8616-F560B1EFEE68}" srcOrd="0" destOrd="0" presId="urn:microsoft.com/office/officeart/2005/8/layout/process5"/>
    <dgm:cxn modelId="{A09399E1-B655-4FD5-997A-A5449F47C0B3}" type="presParOf" srcId="{5D708C31-27BA-4FA5-B5EC-EA8389E424CD}" destId="{54C853EC-B4F1-4D98-9060-0A13831EA51F}" srcOrd="12" destOrd="0" presId="urn:microsoft.com/office/officeart/2005/8/layout/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2A6C8C8-1367-435D-B704-4753D5E1B00C}">
      <dsp:nvSpPr>
        <dsp:cNvPr id="0" name=""/>
        <dsp:cNvSpPr/>
      </dsp:nvSpPr>
      <dsp:spPr>
        <a:xfrm>
          <a:off x="1283" y="0"/>
          <a:ext cx="5006206" cy="4013496"/>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90303" tIns="330200" rIns="390303" bIns="330200" numCol="1" spcCol="1270" anchor="t" anchorCtr="0">
          <a:noAutofit/>
        </a:bodyPr>
        <a:lstStyle/>
        <a:p>
          <a:pPr marL="0" lvl="0" indent="0" algn="l" defTabSz="1155700">
            <a:lnSpc>
              <a:spcPct val="90000"/>
            </a:lnSpc>
            <a:spcBef>
              <a:spcPct val="0"/>
            </a:spcBef>
            <a:spcAft>
              <a:spcPct val="35000"/>
            </a:spcAft>
            <a:buNone/>
          </a:pPr>
          <a:r>
            <a:rPr lang="en-US" sz="2600" kern="1200" dirty="0"/>
            <a:t>If the inequality involves multiplication, solve by using division (÷).</a:t>
          </a:r>
        </a:p>
      </dsp:txBody>
      <dsp:txXfrm>
        <a:off x="1283" y="1525128"/>
        <a:ext cx="5006206" cy="2408097"/>
      </dsp:txXfrm>
    </dsp:sp>
    <dsp:sp modelId="{EA89C011-64ED-4988-A2F2-62A86A5686FA}">
      <dsp:nvSpPr>
        <dsp:cNvPr id="0" name=""/>
        <dsp:cNvSpPr/>
      </dsp:nvSpPr>
      <dsp:spPr>
        <a:xfrm>
          <a:off x="1902362" y="401349"/>
          <a:ext cx="1204048" cy="1204048"/>
        </a:xfrm>
        <a:prstGeom prst="ellips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3872" tIns="12700" rIns="93872" bIns="12700" numCol="1" spcCol="1270" anchor="ctr" anchorCtr="0">
          <a:noAutofit/>
        </a:bodyPr>
        <a:lstStyle/>
        <a:p>
          <a:pPr marL="0" lvl="0" indent="0" algn="ctr" defTabSz="2133600">
            <a:lnSpc>
              <a:spcPct val="90000"/>
            </a:lnSpc>
            <a:spcBef>
              <a:spcPct val="0"/>
            </a:spcBef>
            <a:spcAft>
              <a:spcPct val="35000"/>
            </a:spcAft>
            <a:buNone/>
          </a:pPr>
          <a:r>
            <a:rPr lang="en-US" sz="4800" kern="1200"/>
            <a:t>1</a:t>
          </a:r>
        </a:p>
      </dsp:txBody>
      <dsp:txXfrm>
        <a:off x="2078691" y="577678"/>
        <a:ext cx="851390" cy="851390"/>
      </dsp:txXfrm>
    </dsp:sp>
    <dsp:sp modelId="{AD1B7B59-558C-402C-8B09-B17390C10FAC}">
      <dsp:nvSpPr>
        <dsp:cNvPr id="0" name=""/>
        <dsp:cNvSpPr/>
      </dsp:nvSpPr>
      <dsp:spPr>
        <a:xfrm>
          <a:off x="1283" y="4013424"/>
          <a:ext cx="5006206" cy="72"/>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4A473BE-DCCC-4B84-BB25-9272C7CD6B7A}">
      <dsp:nvSpPr>
        <dsp:cNvPr id="0" name=""/>
        <dsp:cNvSpPr/>
      </dsp:nvSpPr>
      <dsp:spPr>
        <a:xfrm>
          <a:off x="5508110" y="0"/>
          <a:ext cx="5006206" cy="4013496"/>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90303" tIns="330200" rIns="390303" bIns="330200" numCol="1" spcCol="1270" anchor="t" anchorCtr="0">
          <a:noAutofit/>
        </a:bodyPr>
        <a:lstStyle/>
        <a:p>
          <a:pPr marL="0" lvl="0" indent="0" algn="l" defTabSz="1155700">
            <a:lnSpc>
              <a:spcPct val="90000"/>
            </a:lnSpc>
            <a:spcBef>
              <a:spcPct val="0"/>
            </a:spcBef>
            <a:spcAft>
              <a:spcPct val="35000"/>
            </a:spcAft>
            <a:buNone/>
          </a:pPr>
          <a:r>
            <a:rPr lang="en-US" sz="2600" kern="1200" dirty="0"/>
            <a:t>Divide both sides by a number that will leave the variable by itself on one side.</a:t>
          </a:r>
        </a:p>
      </dsp:txBody>
      <dsp:txXfrm>
        <a:off x="5508110" y="1525128"/>
        <a:ext cx="5006206" cy="2408097"/>
      </dsp:txXfrm>
    </dsp:sp>
    <dsp:sp modelId="{5D050448-6EDF-48C5-91E0-A69F985FE350}">
      <dsp:nvSpPr>
        <dsp:cNvPr id="0" name=""/>
        <dsp:cNvSpPr/>
      </dsp:nvSpPr>
      <dsp:spPr>
        <a:xfrm>
          <a:off x="7409188" y="401349"/>
          <a:ext cx="1204048" cy="1204048"/>
        </a:xfrm>
        <a:prstGeom prst="ellips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3872" tIns="12700" rIns="93872" bIns="12700" numCol="1" spcCol="1270" anchor="ctr" anchorCtr="0">
          <a:noAutofit/>
        </a:bodyPr>
        <a:lstStyle/>
        <a:p>
          <a:pPr marL="0" lvl="0" indent="0" algn="ctr" defTabSz="2133600">
            <a:lnSpc>
              <a:spcPct val="90000"/>
            </a:lnSpc>
            <a:spcBef>
              <a:spcPct val="0"/>
            </a:spcBef>
            <a:spcAft>
              <a:spcPct val="35000"/>
            </a:spcAft>
            <a:buNone/>
          </a:pPr>
          <a:r>
            <a:rPr lang="en-US" sz="4800" kern="1200"/>
            <a:t>2</a:t>
          </a:r>
        </a:p>
      </dsp:txBody>
      <dsp:txXfrm>
        <a:off x="7585517" y="577678"/>
        <a:ext cx="851390" cy="851390"/>
      </dsp:txXfrm>
    </dsp:sp>
    <dsp:sp modelId="{8CCD48A2-151D-4393-9791-0B33592781D2}">
      <dsp:nvSpPr>
        <dsp:cNvPr id="0" name=""/>
        <dsp:cNvSpPr/>
      </dsp:nvSpPr>
      <dsp:spPr>
        <a:xfrm>
          <a:off x="5508110" y="4013424"/>
          <a:ext cx="5006206" cy="72"/>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2A6C8C8-1367-435D-B704-4753D5E1B00C}">
      <dsp:nvSpPr>
        <dsp:cNvPr id="0" name=""/>
        <dsp:cNvSpPr/>
      </dsp:nvSpPr>
      <dsp:spPr>
        <a:xfrm>
          <a:off x="1283" y="0"/>
          <a:ext cx="5006206" cy="4013496"/>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90303" tIns="330200" rIns="390303" bIns="330200" numCol="1" spcCol="1270" anchor="t" anchorCtr="0">
          <a:noAutofit/>
        </a:bodyPr>
        <a:lstStyle/>
        <a:p>
          <a:pPr marL="0" lvl="0" indent="0" algn="l" defTabSz="1155700">
            <a:lnSpc>
              <a:spcPct val="90000"/>
            </a:lnSpc>
            <a:spcBef>
              <a:spcPct val="0"/>
            </a:spcBef>
            <a:spcAft>
              <a:spcPct val="35000"/>
            </a:spcAft>
            <a:buNone/>
          </a:pPr>
          <a:r>
            <a:rPr lang="en-US" sz="2600" kern="1200" dirty="0"/>
            <a:t>4</a:t>
          </a:r>
          <a:r>
            <a:rPr lang="en-US" sz="2600" i="1" kern="1200" dirty="0"/>
            <a:t>x</a:t>
          </a:r>
          <a:r>
            <a:rPr lang="en-US" sz="2600" kern="1200" dirty="0"/>
            <a:t> &gt; 28</a:t>
          </a:r>
        </a:p>
        <a:p>
          <a:pPr marL="0" lvl="0" indent="0" algn="l" defTabSz="1155700">
            <a:lnSpc>
              <a:spcPct val="90000"/>
            </a:lnSpc>
            <a:spcBef>
              <a:spcPct val="0"/>
            </a:spcBef>
            <a:spcAft>
              <a:spcPct val="35000"/>
            </a:spcAft>
            <a:buNone/>
          </a:pPr>
          <a:r>
            <a:rPr lang="en-US" sz="2600" kern="1200" dirty="0"/>
            <a:t>4</a:t>
          </a:r>
          <a:r>
            <a:rPr lang="en-US" sz="2600" i="1" kern="1200" dirty="0"/>
            <a:t>x</a:t>
          </a:r>
          <a:r>
            <a:rPr lang="en-US" sz="2600" kern="1200" dirty="0"/>
            <a:t> ÷ 4 &gt; 28 ÷ 4</a:t>
          </a:r>
        </a:p>
      </dsp:txBody>
      <dsp:txXfrm>
        <a:off x="1283" y="1525128"/>
        <a:ext cx="5006206" cy="2408097"/>
      </dsp:txXfrm>
    </dsp:sp>
    <dsp:sp modelId="{EA89C011-64ED-4988-A2F2-62A86A5686FA}">
      <dsp:nvSpPr>
        <dsp:cNvPr id="0" name=""/>
        <dsp:cNvSpPr/>
      </dsp:nvSpPr>
      <dsp:spPr>
        <a:xfrm>
          <a:off x="1902362" y="401349"/>
          <a:ext cx="1204048" cy="1204048"/>
        </a:xfrm>
        <a:prstGeom prst="ellips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3872" tIns="12700" rIns="93872" bIns="12700" numCol="1" spcCol="1270" anchor="ctr" anchorCtr="0">
          <a:noAutofit/>
        </a:bodyPr>
        <a:lstStyle/>
        <a:p>
          <a:pPr marL="0" lvl="0" indent="0" algn="ctr" defTabSz="2133600">
            <a:lnSpc>
              <a:spcPct val="90000"/>
            </a:lnSpc>
            <a:spcBef>
              <a:spcPct val="0"/>
            </a:spcBef>
            <a:spcAft>
              <a:spcPct val="35000"/>
            </a:spcAft>
            <a:buNone/>
          </a:pPr>
          <a:r>
            <a:rPr lang="en-US" sz="4800" kern="1200"/>
            <a:t>1</a:t>
          </a:r>
        </a:p>
      </dsp:txBody>
      <dsp:txXfrm>
        <a:off x="2078691" y="577678"/>
        <a:ext cx="851390" cy="851390"/>
      </dsp:txXfrm>
    </dsp:sp>
    <dsp:sp modelId="{AD1B7B59-558C-402C-8B09-B17390C10FAC}">
      <dsp:nvSpPr>
        <dsp:cNvPr id="0" name=""/>
        <dsp:cNvSpPr/>
      </dsp:nvSpPr>
      <dsp:spPr>
        <a:xfrm>
          <a:off x="1283" y="4013424"/>
          <a:ext cx="5006206" cy="72"/>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4A473BE-DCCC-4B84-BB25-9272C7CD6B7A}">
      <dsp:nvSpPr>
        <dsp:cNvPr id="0" name=""/>
        <dsp:cNvSpPr/>
      </dsp:nvSpPr>
      <dsp:spPr>
        <a:xfrm>
          <a:off x="5508110" y="0"/>
          <a:ext cx="5006206" cy="4013496"/>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90303" tIns="330200" rIns="390303" bIns="330200" numCol="1" spcCol="1270" anchor="t" anchorCtr="0">
          <a:noAutofit/>
        </a:bodyPr>
        <a:lstStyle/>
        <a:p>
          <a:pPr marL="0" lvl="0" indent="0" algn="l" defTabSz="1155700">
            <a:lnSpc>
              <a:spcPct val="90000"/>
            </a:lnSpc>
            <a:spcBef>
              <a:spcPct val="0"/>
            </a:spcBef>
            <a:spcAft>
              <a:spcPct val="35000"/>
            </a:spcAft>
            <a:buNone/>
          </a:pPr>
          <a:r>
            <a:rPr lang="en-US" sz="2600" i="1" kern="1200" dirty="0"/>
            <a:t>X </a:t>
          </a:r>
          <a:r>
            <a:rPr lang="en-US" sz="2600" i="0" kern="1200" dirty="0"/>
            <a:t>&gt; 7</a:t>
          </a:r>
        </a:p>
      </dsp:txBody>
      <dsp:txXfrm>
        <a:off x="5508110" y="1525128"/>
        <a:ext cx="5006206" cy="2408097"/>
      </dsp:txXfrm>
    </dsp:sp>
    <dsp:sp modelId="{5D050448-6EDF-48C5-91E0-A69F985FE350}">
      <dsp:nvSpPr>
        <dsp:cNvPr id="0" name=""/>
        <dsp:cNvSpPr/>
      </dsp:nvSpPr>
      <dsp:spPr>
        <a:xfrm>
          <a:off x="7409188" y="401349"/>
          <a:ext cx="1204048" cy="1204048"/>
        </a:xfrm>
        <a:prstGeom prst="ellips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3872" tIns="12700" rIns="93872" bIns="12700" numCol="1" spcCol="1270" anchor="ctr" anchorCtr="0">
          <a:noAutofit/>
        </a:bodyPr>
        <a:lstStyle/>
        <a:p>
          <a:pPr marL="0" lvl="0" indent="0" algn="ctr" defTabSz="2133600">
            <a:lnSpc>
              <a:spcPct val="90000"/>
            </a:lnSpc>
            <a:spcBef>
              <a:spcPct val="0"/>
            </a:spcBef>
            <a:spcAft>
              <a:spcPct val="35000"/>
            </a:spcAft>
            <a:buNone/>
          </a:pPr>
          <a:r>
            <a:rPr lang="en-US" sz="4800" kern="1200"/>
            <a:t>2</a:t>
          </a:r>
        </a:p>
      </dsp:txBody>
      <dsp:txXfrm>
        <a:off x="7585517" y="577678"/>
        <a:ext cx="851390" cy="851390"/>
      </dsp:txXfrm>
    </dsp:sp>
    <dsp:sp modelId="{8CCD48A2-151D-4393-9791-0B33592781D2}">
      <dsp:nvSpPr>
        <dsp:cNvPr id="0" name=""/>
        <dsp:cNvSpPr/>
      </dsp:nvSpPr>
      <dsp:spPr>
        <a:xfrm>
          <a:off x="5508110" y="4013424"/>
          <a:ext cx="5006206" cy="72"/>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7CBF3C0-BEFD-4B62-B211-781FE6E92487}">
      <dsp:nvSpPr>
        <dsp:cNvPr id="0" name=""/>
        <dsp:cNvSpPr/>
      </dsp:nvSpPr>
      <dsp:spPr>
        <a:xfrm>
          <a:off x="0" y="349366"/>
          <a:ext cx="5181600" cy="112729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9070" tIns="179070" rIns="179070" bIns="179070" numCol="1" spcCol="1270" anchor="ctr" anchorCtr="0">
          <a:noAutofit/>
        </a:bodyPr>
        <a:lstStyle/>
        <a:p>
          <a:pPr marL="0" lvl="0" indent="0" algn="l" defTabSz="2089150">
            <a:lnSpc>
              <a:spcPct val="90000"/>
            </a:lnSpc>
            <a:spcBef>
              <a:spcPct val="0"/>
            </a:spcBef>
            <a:spcAft>
              <a:spcPct val="35000"/>
            </a:spcAft>
            <a:buNone/>
          </a:pPr>
          <a:r>
            <a:rPr lang="en-US" sz="4700" kern="1200" dirty="0"/>
            <a:t>Example 1: 3x &gt; 9</a:t>
          </a:r>
        </a:p>
      </dsp:txBody>
      <dsp:txXfrm>
        <a:off x="55030" y="404396"/>
        <a:ext cx="5071540" cy="1017235"/>
      </dsp:txXfrm>
    </dsp:sp>
    <dsp:sp modelId="{B596CFDC-4F8C-4633-AF7A-3071842F3A09}">
      <dsp:nvSpPr>
        <dsp:cNvPr id="0" name=""/>
        <dsp:cNvSpPr/>
      </dsp:nvSpPr>
      <dsp:spPr>
        <a:xfrm>
          <a:off x="0" y="1612021"/>
          <a:ext cx="5181600" cy="112729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9070" tIns="179070" rIns="179070" bIns="179070" numCol="1" spcCol="1270" anchor="ctr" anchorCtr="0">
          <a:noAutofit/>
        </a:bodyPr>
        <a:lstStyle/>
        <a:p>
          <a:pPr marL="0" lvl="0" indent="0" algn="l" defTabSz="2089150">
            <a:lnSpc>
              <a:spcPct val="90000"/>
            </a:lnSpc>
            <a:spcBef>
              <a:spcPct val="0"/>
            </a:spcBef>
            <a:spcAft>
              <a:spcPct val="35000"/>
            </a:spcAft>
            <a:buNone/>
          </a:pPr>
          <a:r>
            <a:rPr lang="en-US" sz="4700" kern="1200" dirty="0"/>
            <a:t>Example 2: -2y ≤ -6</a:t>
          </a:r>
        </a:p>
      </dsp:txBody>
      <dsp:txXfrm>
        <a:off x="55030" y="1667051"/>
        <a:ext cx="5071540" cy="1017235"/>
      </dsp:txXfrm>
    </dsp:sp>
    <dsp:sp modelId="{A7335FC8-0090-4209-9F2B-C27C616809EC}">
      <dsp:nvSpPr>
        <dsp:cNvPr id="0" name=""/>
        <dsp:cNvSpPr/>
      </dsp:nvSpPr>
      <dsp:spPr>
        <a:xfrm>
          <a:off x="0" y="2874676"/>
          <a:ext cx="5181600" cy="112729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9070" tIns="179070" rIns="179070" bIns="179070" numCol="1" spcCol="1270" anchor="ctr" anchorCtr="0">
          <a:noAutofit/>
        </a:bodyPr>
        <a:lstStyle/>
        <a:p>
          <a:pPr marL="0" lvl="0" indent="0" algn="l" defTabSz="2089150">
            <a:lnSpc>
              <a:spcPct val="90000"/>
            </a:lnSpc>
            <a:spcBef>
              <a:spcPct val="0"/>
            </a:spcBef>
            <a:spcAft>
              <a:spcPct val="35000"/>
            </a:spcAft>
            <a:buNone/>
          </a:pPr>
          <a:r>
            <a:rPr lang="en-US" sz="4700" kern="1200"/>
            <a:t>Example 3: 5z &lt; -10</a:t>
          </a:r>
        </a:p>
      </dsp:txBody>
      <dsp:txXfrm>
        <a:off x="55030" y="2929706"/>
        <a:ext cx="5071540" cy="101723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2A6C8C8-1367-435D-B704-4753D5E1B00C}">
      <dsp:nvSpPr>
        <dsp:cNvPr id="0" name=""/>
        <dsp:cNvSpPr/>
      </dsp:nvSpPr>
      <dsp:spPr>
        <a:xfrm>
          <a:off x="1283" y="0"/>
          <a:ext cx="5006206" cy="4013496"/>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90303" tIns="330200" rIns="390303" bIns="330200" numCol="1" spcCol="1270" anchor="t" anchorCtr="0">
          <a:noAutofit/>
        </a:bodyPr>
        <a:lstStyle/>
        <a:p>
          <a:pPr marL="0" lvl="0" indent="0" algn="l" defTabSz="1155700">
            <a:lnSpc>
              <a:spcPct val="90000"/>
            </a:lnSpc>
            <a:spcBef>
              <a:spcPct val="0"/>
            </a:spcBef>
            <a:spcAft>
              <a:spcPct val="35000"/>
            </a:spcAft>
            <a:buNone/>
          </a:pPr>
          <a:r>
            <a:rPr lang="en-US" sz="2600" kern="1200" dirty="0"/>
            <a:t>If the inequality involves division, solve by using multiplication (X).</a:t>
          </a:r>
        </a:p>
      </dsp:txBody>
      <dsp:txXfrm>
        <a:off x="1283" y="1525128"/>
        <a:ext cx="5006206" cy="2408097"/>
      </dsp:txXfrm>
    </dsp:sp>
    <dsp:sp modelId="{EA89C011-64ED-4988-A2F2-62A86A5686FA}">
      <dsp:nvSpPr>
        <dsp:cNvPr id="0" name=""/>
        <dsp:cNvSpPr/>
      </dsp:nvSpPr>
      <dsp:spPr>
        <a:xfrm>
          <a:off x="1902362" y="401349"/>
          <a:ext cx="1204048" cy="1204048"/>
        </a:xfrm>
        <a:prstGeom prst="ellips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3872" tIns="12700" rIns="93872" bIns="12700" numCol="1" spcCol="1270" anchor="ctr" anchorCtr="0">
          <a:noAutofit/>
        </a:bodyPr>
        <a:lstStyle/>
        <a:p>
          <a:pPr marL="0" lvl="0" indent="0" algn="ctr" defTabSz="2133600">
            <a:lnSpc>
              <a:spcPct val="90000"/>
            </a:lnSpc>
            <a:spcBef>
              <a:spcPct val="0"/>
            </a:spcBef>
            <a:spcAft>
              <a:spcPct val="35000"/>
            </a:spcAft>
            <a:buNone/>
          </a:pPr>
          <a:r>
            <a:rPr lang="en-US" sz="4800" kern="1200"/>
            <a:t>1</a:t>
          </a:r>
        </a:p>
      </dsp:txBody>
      <dsp:txXfrm>
        <a:off x="2078691" y="577678"/>
        <a:ext cx="851390" cy="851390"/>
      </dsp:txXfrm>
    </dsp:sp>
    <dsp:sp modelId="{AD1B7B59-558C-402C-8B09-B17390C10FAC}">
      <dsp:nvSpPr>
        <dsp:cNvPr id="0" name=""/>
        <dsp:cNvSpPr/>
      </dsp:nvSpPr>
      <dsp:spPr>
        <a:xfrm>
          <a:off x="1283" y="4013424"/>
          <a:ext cx="5006206" cy="72"/>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4A473BE-DCCC-4B84-BB25-9272C7CD6B7A}">
      <dsp:nvSpPr>
        <dsp:cNvPr id="0" name=""/>
        <dsp:cNvSpPr/>
      </dsp:nvSpPr>
      <dsp:spPr>
        <a:xfrm>
          <a:off x="5508110" y="0"/>
          <a:ext cx="5006206" cy="4013496"/>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90303" tIns="330200" rIns="390303" bIns="330200" numCol="1" spcCol="1270" anchor="t" anchorCtr="0">
          <a:noAutofit/>
        </a:bodyPr>
        <a:lstStyle/>
        <a:p>
          <a:pPr marL="0" lvl="0" indent="0" algn="l" defTabSz="1155700">
            <a:lnSpc>
              <a:spcPct val="90000"/>
            </a:lnSpc>
            <a:spcBef>
              <a:spcPct val="0"/>
            </a:spcBef>
            <a:spcAft>
              <a:spcPct val="35000"/>
            </a:spcAft>
            <a:buNone/>
          </a:pPr>
          <a:r>
            <a:rPr lang="en-US" sz="2600" kern="1200" dirty="0"/>
            <a:t>Multiply both sides by a number that will leave the variable by itself on one side.</a:t>
          </a:r>
        </a:p>
      </dsp:txBody>
      <dsp:txXfrm>
        <a:off x="5508110" y="1525128"/>
        <a:ext cx="5006206" cy="2408097"/>
      </dsp:txXfrm>
    </dsp:sp>
    <dsp:sp modelId="{5D050448-6EDF-48C5-91E0-A69F985FE350}">
      <dsp:nvSpPr>
        <dsp:cNvPr id="0" name=""/>
        <dsp:cNvSpPr/>
      </dsp:nvSpPr>
      <dsp:spPr>
        <a:xfrm>
          <a:off x="7409188" y="401349"/>
          <a:ext cx="1204048" cy="1204048"/>
        </a:xfrm>
        <a:prstGeom prst="ellips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3872" tIns="12700" rIns="93872" bIns="12700" numCol="1" spcCol="1270" anchor="ctr" anchorCtr="0">
          <a:noAutofit/>
        </a:bodyPr>
        <a:lstStyle/>
        <a:p>
          <a:pPr marL="0" lvl="0" indent="0" algn="ctr" defTabSz="2133600">
            <a:lnSpc>
              <a:spcPct val="90000"/>
            </a:lnSpc>
            <a:spcBef>
              <a:spcPct val="0"/>
            </a:spcBef>
            <a:spcAft>
              <a:spcPct val="35000"/>
            </a:spcAft>
            <a:buNone/>
          </a:pPr>
          <a:r>
            <a:rPr lang="en-US" sz="4800" kern="1200"/>
            <a:t>2</a:t>
          </a:r>
        </a:p>
      </dsp:txBody>
      <dsp:txXfrm>
        <a:off x="7585517" y="577678"/>
        <a:ext cx="851390" cy="851390"/>
      </dsp:txXfrm>
    </dsp:sp>
    <dsp:sp modelId="{8CCD48A2-151D-4393-9791-0B33592781D2}">
      <dsp:nvSpPr>
        <dsp:cNvPr id="0" name=""/>
        <dsp:cNvSpPr/>
      </dsp:nvSpPr>
      <dsp:spPr>
        <a:xfrm>
          <a:off x="5508110" y="4013424"/>
          <a:ext cx="5006206" cy="72"/>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2A6C8C8-1367-435D-B704-4753D5E1B00C}">
      <dsp:nvSpPr>
        <dsp:cNvPr id="0" name=""/>
        <dsp:cNvSpPr/>
      </dsp:nvSpPr>
      <dsp:spPr>
        <a:xfrm>
          <a:off x="1283" y="0"/>
          <a:ext cx="5006206" cy="4013496"/>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90303" tIns="330200" rIns="390303" bIns="330200" numCol="1" spcCol="1270" anchor="t" anchorCtr="0">
          <a:noAutofit/>
        </a:bodyPr>
        <a:lstStyle/>
        <a:p>
          <a:pPr marL="0" lvl="0" indent="0" algn="l" defTabSz="1155700">
            <a:lnSpc>
              <a:spcPct val="90000"/>
            </a:lnSpc>
            <a:spcBef>
              <a:spcPct val="0"/>
            </a:spcBef>
            <a:spcAft>
              <a:spcPct val="35000"/>
            </a:spcAft>
            <a:buNone/>
          </a:pPr>
          <a:endParaRPr lang="en-US" sz="2600" kern="1200" dirty="0"/>
        </a:p>
      </dsp:txBody>
      <dsp:txXfrm>
        <a:off x="1283" y="1525128"/>
        <a:ext cx="5006206" cy="2408097"/>
      </dsp:txXfrm>
    </dsp:sp>
    <dsp:sp modelId="{EA89C011-64ED-4988-A2F2-62A86A5686FA}">
      <dsp:nvSpPr>
        <dsp:cNvPr id="0" name=""/>
        <dsp:cNvSpPr/>
      </dsp:nvSpPr>
      <dsp:spPr>
        <a:xfrm>
          <a:off x="1902362" y="401349"/>
          <a:ext cx="1204048" cy="1204048"/>
        </a:xfrm>
        <a:prstGeom prst="ellips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3872" tIns="12700" rIns="93872" bIns="12700" numCol="1" spcCol="1270" anchor="ctr" anchorCtr="0">
          <a:noAutofit/>
        </a:bodyPr>
        <a:lstStyle/>
        <a:p>
          <a:pPr marL="0" lvl="0" indent="0" algn="ctr" defTabSz="2133600">
            <a:lnSpc>
              <a:spcPct val="90000"/>
            </a:lnSpc>
            <a:spcBef>
              <a:spcPct val="0"/>
            </a:spcBef>
            <a:spcAft>
              <a:spcPct val="35000"/>
            </a:spcAft>
            <a:buNone/>
          </a:pPr>
          <a:r>
            <a:rPr lang="en-US" sz="4800" kern="1200"/>
            <a:t>1</a:t>
          </a:r>
        </a:p>
      </dsp:txBody>
      <dsp:txXfrm>
        <a:off x="2078691" y="577678"/>
        <a:ext cx="851390" cy="851390"/>
      </dsp:txXfrm>
    </dsp:sp>
    <dsp:sp modelId="{AD1B7B59-558C-402C-8B09-B17390C10FAC}">
      <dsp:nvSpPr>
        <dsp:cNvPr id="0" name=""/>
        <dsp:cNvSpPr/>
      </dsp:nvSpPr>
      <dsp:spPr>
        <a:xfrm>
          <a:off x="1283" y="4013424"/>
          <a:ext cx="5006206" cy="72"/>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4A473BE-DCCC-4B84-BB25-9272C7CD6B7A}">
      <dsp:nvSpPr>
        <dsp:cNvPr id="0" name=""/>
        <dsp:cNvSpPr/>
      </dsp:nvSpPr>
      <dsp:spPr>
        <a:xfrm>
          <a:off x="5508110" y="0"/>
          <a:ext cx="5006206" cy="4013496"/>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90303" tIns="330200" rIns="390303" bIns="330200" numCol="1" spcCol="1270" anchor="t" anchorCtr="0">
          <a:noAutofit/>
        </a:bodyPr>
        <a:lstStyle/>
        <a:p>
          <a:pPr marL="0" lvl="0" indent="0" algn="l" defTabSz="1155700">
            <a:lnSpc>
              <a:spcPct val="90000"/>
            </a:lnSpc>
            <a:spcBef>
              <a:spcPct val="0"/>
            </a:spcBef>
            <a:spcAft>
              <a:spcPct val="35000"/>
            </a:spcAft>
            <a:buNone/>
          </a:pPr>
          <a:endParaRPr lang="en-US" sz="2600" kern="1200" dirty="0"/>
        </a:p>
      </dsp:txBody>
      <dsp:txXfrm>
        <a:off x="5508110" y="1525128"/>
        <a:ext cx="5006206" cy="2408097"/>
      </dsp:txXfrm>
    </dsp:sp>
    <dsp:sp modelId="{5D050448-6EDF-48C5-91E0-A69F985FE350}">
      <dsp:nvSpPr>
        <dsp:cNvPr id="0" name=""/>
        <dsp:cNvSpPr/>
      </dsp:nvSpPr>
      <dsp:spPr>
        <a:xfrm>
          <a:off x="7409188" y="401349"/>
          <a:ext cx="1204048" cy="1204048"/>
        </a:xfrm>
        <a:prstGeom prst="ellips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3872" tIns="12700" rIns="93872" bIns="12700" numCol="1" spcCol="1270" anchor="ctr" anchorCtr="0">
          <a:noAutofit/>
        </a:bodyPr>
        <a:lstStyle/>
        <a:p>
          <a:pPr marL="0" lvl="0" indent="0" algn="ctr" defTabSz="2133600">
            <a:lnSpc>
              <a:spcPct val="90000"/>
            </a:lnSpc>
            <a:spcBef>
              <a:spcPct val="0"/>
            </a:spcBef>
            <a:spcAft>
              <a:spcPct val="35000"/>
            </a:spcAft>
            <a:buNone/>
          </a:pPr>
          <a:r>
            <a:rPr lang="en-US" sz="4800" kern="1200"/>
            <a:t>2</a:t>
          </a:r>
        </a:p>
      </dsp:txBody>
      <dsp:txXfrm>
        <a:off x="7585517" y="577678"/>
        <a:ext cx="851390" cy="851390"/>
      </dsp:txXfrm>
    </dsp:sp>
    <dsp:sp modelId="{8CCD48A2-151D-4393-9791-0B33592781D2}">
      <dsp:nvSpPr>
        <dsp:cNvPr id="0" name=""/>
        <dsp:cNvSpPr/>
      </dsp:nvSpPr>
      <dsp:spPr>
        <a:xfrm>
          <a:off x="5508110" y="4013424"/>
          <a:ext cx="5006206" cy="72"/>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31CCCF8-153F-4D8B-91A6-63661E90FC19}">
      <dsp:nvSpPr>
        <dsp:cNvPr id="0" name=""/>
        <dsp:cNvSpPr/>
      </dsp:nvSpPr>
      <dsp:spPr>
        <a:xfrm>
          <a:off x="0" y="543654"/>
          <a:ext cx="5181600" cy="100737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l" defTabSz="1866900">
            <a:lnSpc>
              <a:spcPct val="90000"/>
            </a:lnSpc>
            <a:spcBef>
              <a:spcPct val="0"/>
            </a:spcBef>
            <a:spcAft>
              <a:spcPct val="35000"/>
            </a:spcAft>
            <a:buNone/>
          </a:pPr>
          <a:r>
            <a:rPr lang="en-US" sz="4200" kern="1200"/>
            <a:t>Example 1: 4p/2 ≥ 8</a:t>
          </a:r>
        </a:p>
      </dsp:txBody>
      <dsp:txXfrm>
        <a:off x="49176" y="592830"/>
        <a:ext cx="5083248" cy="909018"/>
      </dsp:txXfrm>
    </dsp:sp>
    <dsp:sp modelId="{77699A20-0F7D-4F39-A051-362D3D75413F}">
      <dsp:nvSpPr>
        <dsp:cNvPr id="0" name=""/>
        <dsp:cNvSpPr/>
      </dsp:nvSpPr>
      <dsp:spPr>
        <a:xfrm>
          <a:off x="0" y="1671984"/>
          <a:ext cx="5181600" cy="100737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l" defTabSz="1866900">
            <a:lnSpc>
              <a:spcPct val="90000"/>
            </a:lnSpc>
            <a:spcBef>
              <a:spcPct val="0"/>
            </a:spcBef>
            <a:spcAft>
              <a:spcPct val="35000"/>
            </a:spcAft>
            <a:buNone/>
          </a:pPr>
          <a:r>
            <a:rPr lang="en-US" sz="4200" kern="1200"/>
            <a:t>Example 2: -10q/5 &lt; 2</a:t>
          </a:r>
        </a:p>
      </dsp:txBody>
      <dsp:txXfrm>
        <a:off x="49176" y="1721160"/>
        <a:ext cx="5083248" cy="909018"/>
      </dsp:txXfrm>
    </dsp:sp>
    <dsp:sp modelId="{0BAB5B43-C162-40B7-BEC6-3D268EA8CB97}">
      <dsp:nvSpPr>
        <dsp:cNvPr id="0" name=""/>
        <dsp:cNvSpPr/>
      </dsp:nvSpPr>
      <dsp:spPr>
        <a:xfrm>
          <a:off x="0" y="2800314"/>
          <a:ext cx="5181600" cy="100737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l" defTabSz="1866900">
            <a:lnSpc>
              <a:spcPct val="90000"/>
            </a:lnSpc>
            <a:spcBef>
              <a:spcPct val="0"/>
            </a:spcBef>
            <a:spcAft>
              <a:spcPct val="35000"/>
            </a:spcAft>
            <a:buNone/>
          </a:pPr>
          <a:r>
            <a:rPr lang="en-US" sz="4200" kern="1200"/>
            <a:t>Example 3: 6r/-3 &gt; -2</a:t>
          </a:r>
        </a:p>
      </dsp:txBody>
      <dsp:txXfrm>
        <a:off x="49176" y="2849490"/>
        <a:ext cx="5083248" cy="909018"/>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8827E5C-09C8-4F8A-B9EF-165A5C38507E}">
      <dsp:nvSpPr>
        <dsp:cNvPr id="0" name=""/>
        <dsp:cNvSpPr/>
      </dsp:nvSpPr>
      <dsp:spPr>
        <a:xfrm>
          <a:off x="0" y="652193"/>
          <a:ext cx="10515600" cy="1204048"/>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ACBA14B-474A-4941-9449-B58492B02636}">
      <dsp:nvSpPr>
        <dsp:cNvPr id="0" name=""/>
        <dsp:cNvSpPr/>
      </dsp:nvSpPr>
      <dsp:spPr>
        <a:xfrm>
          <a:off x="364224" y="923104"/>
          <a:ext cx="662226" cy="662226"/>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54DBCD8-3F93-4D22-850E-6D308267F787}">
      <dsp:nvSpPr>
        <dsp:cNvPr id="0" name=""/>
        <dsp:cNvSpPr/>
      </dsp:nvSpPr>
      <dsp:spPr>
        <a:xfrm>
          <a:off x="1390676" y="652193"/>
          <a:ext cx="9124923" cy="120404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7428" tIns="127428" rIns="127428" bIns="127428" numCol="1" spcCol="1270" anchor="ctr" anchorCtr="0">
          <a:noAutofit/>
        </a:bodyPr>
        <a:lstStyle/>
        <a:p>
          <a:pPr marL="0" lvl="0" indent="0" algn="l" defTabSz="1111250">
            <a:lnSpc>
              <a:spcPct val="100000"/>
            </a:lnSpc>
            <a:spcBef>
              <a:spcPct val="0"/>
            </a:spcBef>
            <a:spcAft>
              <a:spcPct val="35000"/>
            </a:spcAft>
            <a:buNone/>
          </a:pPr>
          <a:r>
            <a:rPr lang="en-US" sz="2500" kern="1200"/>
            <a:t>Sometimes we need to use both multiplication and division in one-step inequalities.</a:t>
          </a:r>
        </a:p>
      </dsp:txBody>
      <dsp:txXfrm>
        <a:off x="1390676" y="652193"/>
        <a:ext cx="9124923" cy="1204048"/>
      </dsp:txXfrm>
    </dsp:sp>
    <dsp:sp modelId="{14166410-E6F4-4B64-AB46-420C13B6D94C}">
      <dsp:nvSpPr>
        <dsp:cNvPr id="0" name=""/>
        <dsp:cNvSpPr/>
      </dsp:nvSpPr>
      <dsp:spPr>
        <a:xfrm>
          <a:off x="0" y="2157254"/>
          <a:ext cx="10515600" cy="1204048"/>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2A63DAF-F617-4F4C-8E44-054B66706A92}">
      <dsp:nvSpPr>
        <dsp:cNvPr id="0" name=""/>
        <dsp:cNvSpPr/>
      </dsp:nvSpPr>
      <dsp:spPr>
        <a:xfrm>
          <a:off x="364224" y="2428165"/>
          <a:ext cx="662226" cy="662226"/>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DE6AE3F-C0B2-4EBC-ACED-B65DA9ACBD11}">
      <dsp:nvSpPr>
        <dsp:cNvPr id="0" name=""/>
        <dsp:cNvSpPr/>
      </dsp:nvSpPr>
      <dsp:spPr>
        <a:xfrm>
          <a:off x="1390676" y="2157254"/>
          <a:ext cx="9124923" cy="120404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7428" tIns="127428" rIns="127428" bIns="127428" numCol="1" spcCol="1270" anchor="ctr" anchorCtr="0">
          <a:noAutofit/>
        </a:bodyPr>
        <a:lstStyle/>
        <a:p>
          <a:pPr marL="0" lvl="0" indent="0" algn="l" defTabSz="1111250">
            <a:lnSpc>
              <a:spcPct val="100000"/>
            </a:lnSpc>
            <a:spcBef>
              <a:spcPct val="0"/>
            </a:spcBef>
            <a:spcAft>
              <a:spcPct val="35000"/>
            </a:spcAft>
            <a:buNone/>
          </a:pPr>
          <a:r>
            <a:rPr lang="en-US" sz="2500" kern="1200"/>
            <a:t>Examples of combining multiplication and division in one-step inequalities include 3x/2 &gt; 9 and -4y/3 &lt; -6.</a:t>
          </a:r>
        </a:p>
      </dsp:txBody>
      <dsp:txXfrm>
        <a:off x="1390676" y="2157254"/>
        <a:ext cx="9124923" cy="1204048"/>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07AB04F-76A8-4A2E-9CD6-8843C8C16A72}">
      <dsp:nvSpPr>
        <dsp:cNvPr id="0" name=""/>
        <dsp:cNvSpPr/>
      </dsp:nvSpPr>
      <dsp:spPr>
        <a:xfrm>
          <a:off x="4621" y="390385"/>
          <a:ext cx="2020453" cy="1212272"/>
        </a:xfrm>
        <a:prstGeom prst="roundRect">
          <a:avLst>
            <a:gd name="adj" fmla="val 10000"/>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0" i="0" kern="1200"/>
            <a:t>Inequalities are equations that compare two values using the symbols &gt;, &lt;, ≥, or ≤.</a:t>
          </a:r>
          <a:endParaRPr lang="en-US" sz="1400" kern="1200"/>
        </a:p>
      </dsp:txBody>
      <dsp:txXfrm>
        <a:off x="40127" y="425891"/>
        <a:ext cx="1949441" cy="1141260"/>
      </dsp:txXfrm>
    </dsp:sp>
    <dsp:sp modelId="{884EB3D7-DEF5-44E0-BEC8-8311A998D2FC}">
      <dsp:nvSpPr>
        <dsp:cNvPr id="0" name=""/>
        <dsp:cNvSpPr/>
      </dsp:nvSpPr>
      <dsp:spPr>
        <a:xfrm>
          <a:off x="2202874" y="745985"/>
          <a:ext cx="428336" cy="501072"/>
        </a:xfrm>
        <a:prstGeom prst="rightArrow">
          <a:avLst>
            <a:gd name="adj1" fmla="val 60000"/>
            <a:gd name="adj2" fmla="val 50000"/>
          </a:avLst>
        </a:prstGeom>
        <a:solidFill>
          <a:schemeClr val="accent3">
            <a:tint val="60000"/>
            <a:hueOff val="0"/>
            <a:satOff val="0"/>
            <a:lumOff val="0"/>
            <a:alphaOff val="0"/>
          </a:schemeClr>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lang="en-US" sz="1200" kern="1200"/>
        </a:p>
      </dsp:txBody>
      <dsp:txXfrm>
        <a:off x="2202874" y="846199"/>
        <a:ext cx="299835" cy="300644"/>
      </dsp:txXfrm>
    </dsp:sp>
    <dsp:sp modelId="{F758FDCB-D6E3-44A5-8D2D-191232548104}">
      <dsp:nvSpPr>
        <dsp:cNvPr id="0" name=""/>
        <dsp:cNvSpPr/>
      </dsp:nvSpPr>
      <dsp:spPr>
        <a:xfrm>
          <a:off x="2833255" y="390385"/>
          <a:ext cx="2020453" cy="1212272"/>
        </a:xfrm>
        <a:prstGeom prst="roundRect">
          <a:avLst>
            <a:gd name="adj" fmla="val 10000"/>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0" i="0" kern="1200"/>
            <a:t>A one-step inequality is a mathematical statement with one operation.</a:t>
          </a:r>
          <a:endParaRPr lang="en-US" sz="1400" kern="1200"/>
        </a:p>
      </dsp:txBody>
      <dsp:txXfrm>
        <a:off x="2868761" y="425891"/>
        <a:ext cx="1949441" cy="1141260"/>
      </dsp:txXfrm>
    </dsp:sp>
    <dsp:sp modelId="{83982397-6E1C-40FF-9EAA-920814FC249D}">
      <dsp:nvSpPr>
        <dsp:cNvPr id="0" name=""/>
        <dsp:cNvSpPr/>
      </dsp:nvSpPr>
      <dsp:spPr>
        <a:xfrm>
          <a:off x="5031509" y="745985"/>
          <a:ext cx="428336" cy="501072"/>
        </a:xfrm>
        <a:prstGeom prst="rightArrow">
          <a:avLst>
            <a:gd name="adj1" fmla="val 60000"/>
            <a:gd name="adj2" fmla="val 50000"/>
          </a:avLst>
        </a:prstGeom>
        <a:solidFill>
          <a:schemeClr val="accent3">
            <a:tint val="60000"/>
            <a:hueOff val="0"/>
            <a:satOff val="0"/>
            <a:lumOff val="0"/>
            <a:alphaOff val="0"/>
          </a:schemeClr>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lang="en-US" sz="1200" kern="1200"/>
        </a:p>
      </dsp:txBody>
      <dsp:txXfrm>
        <a:off x="5031509" y="846199"/>
        <a:ext cx="299835" cy="300644"/>
      </dsp:txXfrm>
    </dsp:sp>
    <dsp:sp modelId="{534794E5-5855-4DC9-96BE-A58185CF717E}">
      <dsp:nvSpPr>
        <dsp:cNvPr id="0" name=""/>
        <dsp:cNvSpPr/>
      </dsp:nvSpPr>
      <dsp:spPr>
        <a:xfrm>
          <a:off x="5661890" y="390385"/>
          <a:ext cx="2020453" cy="1212272"/>
        </a:xfrm>
        <a:prstGeom prst="roundRect">
          <a:avLst>
            <a:gd name="adj" fmla="val 10000"/>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0" i="0" kern="1200"/>
            <a:t>Multiplying by a positive number in one-step inequalities means that the variable will get bigger.</a:t>
          </a:r>
          <a:endParaRPr lang="en-US" sz="1400" kern="1200"/>
        </a:p>
      </dsp:txBody>
      <dsp:txXfrm>
        <a:off x="5697396" y="425891"/>
        <a:ext cx="1949441" cy="1141260"/>
      </dsp:txXfrm>
    </dsp:sp>
    <dsp:sp modelId="{667604EA-A1C4-4560-8364-B4632CB1E305}">
      <dsp:nvSpPr>
        <dsp:cNvPr id="0" name=""/>
        <dsp:cNvSpPr/>
      </dsp:nvSpPr>
      <dsp:spPr>
        <a:xfrm>
          <a:off x="7860144" y="745985"/>
          <a:ext cx="428336" cy="501072"/>
        </a:xfrm>
        <a:prstGeom prst="rightArrow">
          <a:avLst>
            <a:gd name="adj1" fmla="val 60000"/>
            <a:gd name="adj2" fmla="val 50000"/>
          </a:avLst>
        </a:prstGeom>
        <a:solidFill>
          <a:schemeClr val="accent3">
            <a:tint val="60000"/>
            <a:hueOff val="0"/>
            <a:satOff val="0"/>
            <a:lumOff val="0"/>
            <a:alphaOff val="0"/>
          </a:schemeClr>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lang="en-US" sz="1200" kern="1200"/>
        </a:p>
      </dsp:txBody>
      <dsp:txXfrm>
        <a:off x="7860144" y="846199"/>
        <a:ext cx="299835" cy="300644"/>
      </dsp:txXfrm>
    </dsp:sp>
    <dsp:sp modelId="{50E4CC0C-08AE-4BA3-8210-E0042F07BC2E}">
      <dsp:nvSpPr>
        <dsp:cNvPr id="0" name=""/>
        <dsp:cNvSpPr/>
      </dsp:nvSpPr>
      <dsp:spPr>
        <a:xfrm>
          <a:off x="8490525" y="390385"/>
          <a:ext cx="2020453" cy="1212272"/>
        </a:xfrm>
        <a:prstGeom prst="roundRect">
          <a:avLst>
            <a:gd name="adj" fmla="val 10000"/>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0" i="0" kern="1200"/>
            <a:t>Multiplying by a negative number in one-step inequalities means that the variable will get smaller.</a:t>
          </a:r>
          <a:endParaRPr lang="en-US" sz="1400" kern="1200"/>
        </a:p>
      </dsp:txBody>
      <dsp:txXfrm>
        <a:off x="8526031" y="425891"/>
        <a:ext cx="1949441" cy="1141260"/>
      </dsp:txXfrm>
    </dsp:sp>
    <dsp:sp modelId="{877853F5-9604-45A6-9E7F-6392D5D076EC}">
      <dsp:nvSpPr>
        <dsp:cNvPr id="0" name=""/>
        <dsp:cNvSpPr/>
      </dsp:nvSpPr>
      <dsp:spPr>
        <a:xfrm rot="5400000">
          <a:off x="9286584" y="1744089"/>
          <a:ext cx="428336" cy="501072"/>
        </a:xfrm>
        <a:prstGeom prst="rightArrow">
          <a:avLst>
            <a:gd name="adj1" fmla="val 60000"/>
            <a:gd name="adj2" fmla="val 50000"/>
          </a:avLst>
        </a:prstGeom>
        <a:solidFill>
          <a:schemeClr val="accent3">
            <a:tint val="60000"/>
            <a:hueOff val="0"/>
            <a:satOff val="0"/>
            <a:lumOff val="0"/>
            <a:alphaOff val="0"/>
          </a:schemeClr>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lang="en-US" sz="1200" kern="1200"/>
        </a:p>
      </dsp:txBody>
      <dsp:txXfrm rot="-5400000">
        <a:off x="9350431" y="1780457"/>
        <a:ext cx="300644" cy="299835"/>
      </dsp:txXfrm>
    </dsp:sp>
    <dsp:sp modelId="{7684294E-5BC1-40E3-8217-5B5777F6AC16}">
      <dsp:nvSpPr>
        <dsp:cNvPr id="0" name=""/>
        <dsp:cNvSpPr/>
      </dsp:nvSpPr>
      <dsp:spPr>
        <a:xfrm>
          <a:off x="8490525" y="2410838"/>
          <a:ext cx="2020453" cy="1212272"/>
        </a:xfrm>
        <a:prstGeom prst="roundRect">
          <a:avLst>
            <a:gd name="adj" fmla="val 10000"/>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0" i="0" kern="1200"/>
            <a:t>Dividing by a positive number in one-step inequalities means that the variable will get smaller.</a:t>
          </a:r>
          <a:endParaRPr lang="en-US" sz="1400" kern="1200"/>
        </a:p>
      </dsp:txBody>
      <dsp:txXfrm>
        <a:off x="8526031" y="2446344"/>
        <a:ext cx="1949441" cy="1141260"/>
      </dsp:txXfrm>
    </dsp:sp>
    <dsp:sp modelId="{59161296-5752-4C50-8023-AB8EA658F66A}">
      <dsp:nvSpPr>
        <dsp:cNvPr id="0" name=""/>
        <dsp:cNvSpPr/>
      </dsp:nvSpPr>
      <dsp:spPr>
        <a:xfrm rot="10800000">
          <a:off x="7884389" y="2766438"/>
          <a:ext cx="428336" cy="501072"/>
        </a:xfrm>
        <a:prstGeom prst="rightArrow">
          <a:avLst>
            <a:gd name="adj1" fmla="val 60000"/>
            <a:gd name="adj2" fmla="val 50000"/>
          </a:avLst>
        </a:prstGeom>
        <a:solidFill>
          <a:schemeClr val="accent3">
            <a:tint val="60000"/>
            <a:hueOff val="0"/>
            <a:satOff val="0"/>
            <a:lumOff val="0"/>
            <a:alphaOff val="0"/>
          </a:schemeClr>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lang="en-US" sz="1200" kern="1200"/>
        </a:p>
      </dsp:txBody>
      <dsp:txXfrm rot="10800000">
        <a:off x="8012890" y="2866652"/>
        <a:ext cx="299835" cy="300644"/>
      </dsp:txXfrm>
    </dsp:sp>
    <dsp:sp modelId="{FB87DD31-1359-4C27-9E26-D7476AA8B0D7}">
      <dsp:nvSpPr>
        <dsp:cNvPr id="0" name=""/>
        <dsp:cNvSpPr/>
      </dsp:nvSpPr>
      <dsp:spPr>
        <a:xfrm>
          <a:off x="5661890" y="2410838"/>
          <a:ext cx="2020453" cy="1212272"/>
        </a:xfrm>
        <a:prstGeom prst="roundRect">
          <a:avLst>
            <a:gd name="adj" fmla="val 10000"/>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0" i="0" kern="1200"/>
            <a:t>Dividing by a negative number in one-step inequalities means that the variable will get bigger.</a:t>
          </a:r>
          <a:endParaRPr lang="en-US" sz="1400" kern="1200"/>
        </a:p>
      </dsp:txBody>
      <dsp:txXfrm>
        <a:off x="5697396" y="2446344"/>
        <a:ext cx="1949441" cy="1141260"/>
      </dsp:txXfrm>
    </dsp:sp>
    <dsp:sp modelId="{E4729E89-1AB0-4889-8A2B-5246D56FCA26}">
      <dsp:nvSpPr>
        <dsp:cNvPr id="0" name=""/>
        <dsp:cNvSpPr/>
      </dsp:nvSpPr>
      <dsp:spPr>
        <a:xfrm rot="10800000">
          <a:off x="5055754" y="2766438"/>
          <a:ext cx="428336" cy="501072"/>
        </a:xfrm>
        <a:prstGeom prst="rightArrow">
          <a:avLst>
            <a:gd name="adj1" fmla="val 60000"/>
            <a:gd name="adj2" fmla="val 50000"/>
          </a:avLst>
        </a:prstGeom>
        <a:solidFill>
          <a:schemeClr val="accent3">
            <a:tint val="60000"/>
            <a:hueOff val="0"/>
            <a:satOff val="0"/>
            <a:lumOff val="0"/>
            <a:alphaOff val="0"/>
          </a:schemeClr>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lang="en-US" sz="1200" kern="1200"/>
        </a:p>
      </dsp:txBody>
      <dsp:txXfrm rot="10800000">
        <a:off x="5184255" y="2866652"/>
        <a:ext cx="299835" cy="300644"/>
      </dsp:txXfrm>
    </dsp:sp>
    <dsp:sp modelId="{54C853EC-B4F1-4D98-9060-0A13831EA51F}">
      <dsp:nvSpPr>
        <dsp:cNvPr id="0" name=""/>
        <dsp:cNvSpPr/>
      </dsp:nvSpPr>
      <dsp:spPr>
        <a:xfrm>
          <a:off x="2833255" y="2410838"/>
          <a:ext cx="2020453" cy="1212272"/>
        </a:xfrm>
        <a:prstGeom prst="roundRect">
          <a:avLst>
            <a:gd name="adj" fmla="val 10000"/>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0" i="0" kern="1200"/>
            <a:t>Sometimes we need to use both multiplication and division in one-step inequalities.</a:t>
          </a:r>
          <a:endParaRPr lang="en-US" sz="1400" kern="1200"/>
        </a:p>
      </dsp:txBody>
      <dsp:txXfrm>
        <a:off x="2868761" y="2446344"/>
        <a:ext cx="1949441" cy="1141260"/>
      </dsp:txXfrm>
    </dsp:sp>
  </dsp:spTree>
</dsp:drawing>
</file>

<file path=ppt/diagrams/layout1.xml><?xml version="1.0" encoding="utf-8"?>
<dgm:layoutDef xmlns:dgm="http://schemas.openxmlformats.org/drawingml/2006/diagram" xmlns:a="http://schemas.openxmlformats.org/drawingml/2006/main" uniqueId="urn:microsoft.com/office/officeart/2016/7/layout/BasicLinearProcessNumbered">
  <dgm:title val="Basic Linear Process Numbered"/>
  <dgm:desc val="Used to show a progression; a timeline; sequential steps in a task, process, or workflow; or to emphasize movement or direction. Automatic numbers have been introduced to show the steps of the process which appears in a circle. Level 1 and Level 2 text appear in a rectangle."/>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101" type="sibTrans" cxnId="4">
          <dgm:prSet phldrT="1"/>
          <dgm:t>
            <a:bodyPr/>
            <a:lstStyle/>
            <a:p>
              <a:r>
                <a:t>1</a:t>
              </a:r>
            </a:p>
          </dgm:t>
        </dgm:pt>
        <dgm:pt modelId="201" type="sibTrans" cxnId="5">
          <dgm:prSet phldrT="2"/>
          <dgm:t>
            <a:bodyPr/>
            <a:lstStyle/>
            <a:p>
              <a:r>
                <a:t>2</a:t>
              </a:r>
            </a:p>
          </dgm:t>
        </dgm:pt>
        <dgm:pt modelId="301" type="sibTrans" cxnId="6">
          <dgm:prSet phldrT="3"/>
          <dgm:t>
            <a:bodyPr/>
            <a:lstStyle/>
            <a:p>
              <a:r>
                <a:t>3</a:t>
              </a:r>
            </a:p>
          </dgm:t>
        </dgm:pt>
      </dgm:ptLst>
      <dgm:cxnLst>
        <dgm:cxn modelId="4" srcId="0" destId="1" srcOrd="0" destOrd="0" sibTransId="101"/>
        <dgm:cxn modelId="5" srcId="0" destId="2" srcOrd="1" destOrd="0" sibTransId="201"/>
        <dgm:cxn modelId="6" srcId="0" destId="3" srcOrd="2" destOrd="0" sibTransId="301"/>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animLvl val="lvl"/>
      <dgm:resizeHandles val="exact"/>
    </dgm:varLst>
    <dgm:alg type="lin">
      <dgm:param type="linDir" val="fromL"/>
      <dgm:param type="nodeVertAlign" val="t"/>
    </dgm:alg>
    <dgm:shape xmlns:r="http://schemas.openxmlformats.org/officeDocument/2006/relationships" r:blip="">
      <dgm:adjLst/>
    </dgm:shape>
    <dgm:presOf/>
    <dgm:constrLst>
      <dgm:constr type="h" for="ch" forName="compositeNode" refType="h"/>
      <dgm:constr type="w" for="ch" forName="compositeNode" refType="w"/>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1"/>
      <dgm:constr type="primFontSz" for="des" forName="sibTransNodeCircle" op="equ"/>
      <dgm:constr type="primFontSz" for="des" forName="nodeText" op="equ"/>
      <dgm:constr type="h" for="des" forName="sibTransNodeCircle" op="equ"/>
      <dgm:constr type="w" for="des" forName="sibTransNodeCircle" op="equ"/>
    </dgm:constrLst>
    <dgm:ruleLst>
      <dgm:rule type="h" val="NaN" fact="1.2" max="NaN"/>
    </dgm:ruleLst>
    <dgm:forEach name="Name4" axis="ch" ptType="node">
      <dgm:layoutNode name="compositeNode">
        <dgm:varLst>
          <dgm:bulletEnabled val="1"/>
        </dgm:varLst>
        <dgm:alg type="composite"/>
        <dgm:constrLst>
          <dgm:constr type="h" refType="w" op="lte" fact="1.4"/>
          <dgm:constr type="w" for="ch" forName="bgRect" refType="w"/>
          <dgm:constr type="h" for="ch" forName="bgRect" refType="h"/>
          <dgm:constr type="t" for="ch" forName="bgRect"/>
          <dgm:constr type="l" for="ch" forName="bgRect"/>
          <dgm:constr type="h" for="ch" forName="sibTransNodeCircle" refType="h" refFor="ch" refForName="bgRect" fact="0.3"/>
          <dgm:constr type="w" for="ch" forName="sibTransNodeCircle" refType="h" refFor="ch" refForName="sibTransNodeCircle"/>
          <dgm:constr type="ctrX" for="ch" forName="sibTransNodeCircle" refType="w" fact="0.5"/>
          <dgm:constr type="ctrY" for="ch" forName="sibTransNodeCircle" refType="h" fact="0.25"/>
          <dgm:constr type="r" for="ch" forName="nodeText" refType="r" refFor="ch" refForName="bgRect"/>
          <dgm:constr type="h" for="ch" forName="nodeText" refType="h" refFor="ch" refForName="bgRect" fact="0.6"/>
          <dgm:constr type="t" for="ch" forName="nodeText" refType="h" refFor="ch" refForName="bgRect" fact="0.38"/>
          <dgm:constr type="b" for="ch" forName="bottomLine" refType="b" refFor="ch" refForName="bgRect"/>
          <dgm:constr type="w" for="ch" forName="bottomLine" refType="w" refFor="ch" refForName="bgRect"/>
          <dgm:constr type="h" for="ch" forName="bottomLine" val="0.002"/>
        </dgm:constrLst>
        <dgm:ruleLst/>
        <dgm:layoutNode name="bgRect" styleLbl="bgAccFollowNode1">
          <dgm:alg type="sp"/>
          <dgm:shape xmlns:r="http://schemas.openxmlformats.org/officeDocument/2006/relationships" type="rect" r:blip="">
            <dgm:adjLst/>
          </dgm:shape>
          <dgm:presOf axis="self"/>
          <dgm:constrLst/>
          <dgm:ruleLst/>
        </dgm:layoutNode>
        <dgm:forEach name="Name19" axis="followSib" ptType="sibTrans" hideLastTrans="0" cnt="1">
          <dgm:layoutNode name="sibTransNodeCircle" styleLbl="alignNode1">
            <dgm:varLst>
              <dgm:chMax val="0"/>
              <dgm:bulletEnabled/>
            </dgm:varLst>
            <dgm:presOf axis="self" ptType="sibTrans"/>
            <dgm:alg type="tx">
              <dgm:param type="txAnchorVert" val="mid"/>
              <dgm:param type="txAnchorHorzCh" val="ctr"/>
            </dgm:alg>
            <dgm:shape xmlns:r="http://schemas.openxmlformats.org/officeDocument/2006/relationships" type="ellipse" r:blip="">
              <dgm:adjLst/>
            </dgm:shape>
            <dgm:constrLst>
              <dgm:constr type="w" refType="h" op="lte"/>
              <dgm:constr type="primFontSz" val="48"/>
              <dgm:constr type="tMarg" val="1"/>
              <dgm:constr type="lMarg" refType="w" fact="0.221"/>
              <dgm:constr type="rMarg" refType="w" fact="0.221"/>
              <dgm:constr type="bMarg" val="1"/>
            </dgm:constrLst>
            <dgm:ruleLst>
              <dgm:rule type="primFontSz" val="14" fact="NaN" max="NaN"/>
            </dgm:ruleLst>
          </dgm:layoutNode>
        </dgm:forEach>
        <dgm:layoutNode name="bottomLine" styleLbl="alignNode1">
          <dgm:varLst/>
          <dgm:presOf/>
          <dgm:alg type="sp"/>
          <dgm:shape xmlns:r="http://schemas.openxmlformats.org/officeDocument/2006/relationships" type="rect" r:blip="">
            <dgm:adjLst/>
          </dgm:shape>
          <dgm:constrLst/>
          <dgm:ruleLst/>
        </dgm:layoutNode>
        <dgm:layoutNode name="nodeText" styleLbl="bgAccFollowNode1" moveWith="bgRect">
          <dgm:varLst>
            <dgm:bulletEnabled val="1"/>
          </dgm:varLst>
          <dgm:alg type="tx">
            <dgm:param type="parTxLTRAlign" val="l"/>
            <dgm:param type="parTxRTLAlign" val="r"/>
            <dgm:param type="txAnchorVert" val="t"/>
          </dgm:alg>
          <dgm:shape xmlns:r="http://schemas.openxmlformats.org/officeDocument/2006/relationships" type="rect" r:blip="" zOrderOff="-1" hideGeom="1">
            <dgm:adjLst/>
          </dgm:shape>
          <dgm:presOf axis="desOrSelf" ptType="node"/>
          <dgm:constrLst>
            <dgm:constr type="primFontSz" val="26"/>
            <dgm:constr type="tMarg" val="26"/>
            <dgm:constr type="lMarg" refType="w" fact="0.221"/>
            <dgm:constr type="rMarg" refType="w" fact="0.221"/>
            <dgm:constr type="bMarg" val="26"/>
          </dgm:constrLst>
          <dgm:ruleLst>
            <dgm:rule type="primFontSz" val="11" fact="NaN" max="NaN"/>
          </dgm:ruleLst>
        </dgm:layoutNode>
      </dgm:layoutNode>
      <dgm:forEach name="Name14" axis="followSib" ptType="sibTrans" cnt="1">
        <dgm:layoutNode name="sibTrans">
          <dgm:alg type="sp"/>
          <dgm:shape xmlns:r="http://schemas.openxmlformats.org/officeDocument/2006/relationships" r:blip="">
            <dgm:adjLst/>
          </dgm:shape>
          <dgm:presOf/>
          <dgm:constrLst/>
          <dgm:ruleLst/>
        </dgm:layoutNode>
      </dgm:forEach>
    </dgm:forEach>
  </dgm:layoutNode>
  <dgm:extLst>
    <a:ext uri="{4F341089-5ED1-44EC-B178-C955D00A3D55}">
      <dgm1611:autoBuNodeInfoLst xmlns:dgm1611="http://schemas.microsoft.com/office/drawing/2016/11/diagram">
        <dgm1611:autoBuNodeInfo lvl="1" ptType="sibTrans">
          <dgm1611:buPr prefix="" leadZeros="0">
            <a:buAutoNum type="arabicParenBoth"/>
          </dgm1611:buPr>
        </dgm1611:autoBuNodeInfo>
      </dgm1611:autoBuNodeInfoLst>
    </a:ext>
  </dgm:extLst>
</dgm:layoutDef>
</file>

<file path=ppt/diagrams/layout2.xml><?xml version="1.0" encoding="utf-8"?>
<dgm:layoutDef xmlns:dgm="http://schemas.openxmlformats.org/drawingml/2006/diagram" xmlns:a="http://schemas.openxmlformats.org/drawingml/2006/main" uniqueId="urn:microsoft.com/office/officeart/2016/7/layout/BasicLinearProcessNumbered">
  <dgm:title val="Basic Linear Process Numbered"/>
  <dgm:desc val="Used to show a progression; a timeline; sequential steps in a task, process, or workflow; or to emphasize movement or direction. Automatic numbers have been introduced to show the steps of the process which appears in a circle. Level 1 and Level 2 text appear in a rectangle."/>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101" type="sibTrans" cxnId="4">
          <dgm:prSet phldrT="1"/>
          <dgm:t>
            <a:bodyPr/>
            <a:lstStyle/>
            <a:p>
              <a:r>
                <a:t>1</a:t>
              </a:r>
            </a:p>
          </dgm:t>
        </dgm:pt>
        <dgm:pt modelId="201" type="sibTrans" cxnId="5">
          <dgm:prSet phldrT="2"/>
          <dgm:t>
            <a:bodyPr/>
            <a:lstStyle/>
            <a:p>
              <a:r>
                <a:t>2</a:t>
              </a:r>
            </a:p>
          </dgm:t>
        </dgm:pt>
        <dgm:pt modelId="301" type="sibTrans" cxnId="6">
          <dgm:prSet phldrT="3"/>
          <dgm:t>
            <a:bodyPr/>
            <a:lstStyle/>
            <a:p>
              <a:r>
                <a:t>3</a:t>
              </a:r>
            </a:p>
          </dgm:t>
        </dgm:pt>
      </dgm:ptLst>
      <dgm:cxnLst>
        <dgm:cxn modelId="4" srcId="0" destId="1" srcOrd="0" destOrd="0" sibTransId="101"/>
        <dgm:cxn modelId="5" srcId="0" destId="2" srcOrd="1" destOrd="0" sibTransId="201"/>
        <dgm:cxn modelId="6" srcId="0" destId="3" srcOrd="2" destOrd="0" sibTransId="301"/>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animLvl val="lvl"/>
      <dgm:resizeHandles val="exact"/>
    </dgm:varLst>
    <dgm:alg type="lin">
      <dgm:param type="linDir" val="fromL"/>
      <dgm:param type="nodeVertAlign" val="t"/>
    </dgm:alg>
    <dgm:shape xmlns:r="http://schemas.openxmlformats.org/officeDocument/2006/relationships" r:blip="">
      <dgm:adjLst/>
    </dgm:shape>
    <dgm:presOf/>
    <dgm:constrLst>
      <dgm:constr type="h" for="ch" forName="compositeNode" refType="h"/>
      <dgm:constr type="w" for="ch" forName="compositeNode" refType="w"/>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1"/>
      <dgm:constr type="primFontSz" for="des" forName="sibTransNodeCircle" op="equ"/>
      <dgm:constr type="primFontSz" for="des" forName="nodeText" op="equ"/>
      <dgm:constr type="h" for="des" forName="sibTransNodeCircle" op="equ"/>
      <dgm:constr type="w" for="des" forName="sibTransNodeCircle" op="equ"/>
    </dgm:constrLst>
    <dgm:ruleLst>
      <dgm:rule type="h" val="NaN" fact="1.2" max="NaN"/>
    </dgm:ruleLst>
    <dgm:forEach name="Name4" axis="ch" ptType="node">
      <dgm:layoutNode name="compositeNode">
        <dgm:varLst>
          <dgm:bulletEnabled val="1"/>
        </dgm:varLst>
        <dgm:alg type="composite"/>
        <dgm:constrLst>
          <dgm:constr type="h" refType="w" op="lte" fact="1.4"/>
          <dgm:constr type="w" for="ch" forName="bgRect" refType="w"/>
          <dgm:constr type="h" for="ch" forName="bgRect" refType="h"/>
          <dgm:constr type="t" for="ch" forName="bgRect"/>
          <dgm:constr type="l" for="ch" forName="bgRect"/>
          <dgm:constr type="h" for="ch" forName="sibTransNodeCircle" refType="h" refFor="ch" refForName="bgRect" fact="0.3"/>
          <dgm:constr type="w" for="ch" forName="sibTransNodeCircle" refType="h" refFor="ch" refForName="sibTransNodeCircle"/>
          <dgm:constr type="ctrX" for="ch" forName="sibTransNodeCircle" refType="w" fact="0.5"/>
          <dgm:constr type="ctrY" for="ch" forName="sibTransNodeCircle" refType="h" fact="0.25"/>
          <dgm:constr type="r" for="ch" forName="nodeText" refType="r" refFor="ch" refForName="bgRect"/>
          <dgm:constr type="h" for="ch" forName="nodeText" refType="h" refFor="ch" refForName="bgRect" fact="0.6"/>
          <dgm:constr type="t" for="ch" forName="nodeText" refType="h" refFor="ch" refForName="bgRect" fact="0.38"/>
          <dgm:constr type="b" for="ch" forName="bottomLine" refType="b" refFor="ch" refForName="bgRect"/>
          <dgm:constr type="w" for="ch" forName="bottomLine" refType="w" refFor="ch" refForName="bgRect"/>
          <dgm:constr type="h" for="ch" forName="bottomLine" val="0.002"/>
        </dgm:constrLst>
        <dgm:ruleLst/>
        <dgm:layoutNode name="bgRect" styleLbl="bgAccFollowNode1">
          <dgm:alg type="sp"/>
          <dgm:shape xmlns:r="http://schemas.openxmlformats.org/officeDocument/2006/relationships" type="rect" r:blip="">
            <dgm:adjLst/>
          </dgm:shape>
          <dgm:presOf axis="self"/>
          <dgm:constrLst/>
          <dgm:ruleLst/>
        </dgm:layoutNode>
        <dgm:forEach name="Name19" axis="followSib" ptType="sibTrans" hideLastTrans="0" cnt="1">
          <dgm:layoutNode name="sibTransNodeCircle" styleLbl="alignNode1">
            <dgm:varLst>
              <dgm:chMax val="0"/>
              <dgm:bulletEnabled/>
            </dgm:varLst>
            <dgm:presOf axis="self" ptType="sibTrans"/>
            <dgm:alg type="tx">
              <dgm:param type="txAnchorVert" val="mid"/>
              <dgm:param type="txAnchorHorzCh" val="ctr"/>
            </dgm:alg>
            <dgm:shape xmlns:r="http://schemas.openxmlformats.org/officeDocument/2006/relationships" type="ellipse" r:blip="">
              <dgm:adjLst/>
            </dgm:shape>
            <dgm:constrLst>
              <dgm:constr type="w" refType="h" op="lte"/>
              <dgm:constr type="primFontSz" val="48"/>
              <dgm:constr type="tMarg" val="1"/>
              <dgm:constr type="lMarg" refType="w" fact="0.221"/>
              <dgm:constr type="rMarg" refType="w" fact="0.221"/>
              <dgm:constr type="bMarg" val="1"/>
            </dgm:constrLst>
            <dgm:ruleLst>
              <dgm:rule type="primFontSz" val="14" fact="NaN" max="NaN"/>
            </dgm:ruleLst>
          </dgm:layoutNode>
        </dgm:forEach>
        <dgm:layoutNode name="bottomLine" styleLbl="alignNode1">
          <dgm:varLst/>
          <dgm:presOf/>
          <dgm:alg type="sp"/>
          <dgm:shape xmlns:r="http://schemas.openxmlformats.org/officeDocument/2006/relationships" type="rect" r:blip="">
            <dgm:adjLst/>
          </dgm:shape>
          <dgm:constrLst/>
          <dgm:ruleLst/>
        </dgm:layoutNode>
        <dgm:layoutNode name="nodeText" styleLbl="bgAccFollowNode1" moveWith="bgRect">
          <dgm:varLst>
            <dgm:bulletEnabled val="1"/>
          </dgm:varLst>
          <dgm:alg type="tx">
            <dgm:param type="parTxLTRAlign" val="l"/>
            <dgm:param type="parTxRTLAlign" val="r"/>
            <dgm:param type="txAnchorVert" val="t"/>
          </dgm:alg>
          <dgm:shape xmlns:r="http://schemas.openxmlformats.org/officeDocument/2006/relationships" type="rect" r:blip="" zOrderOff="-1" hideGeom="1">
            <dgm:adjLst/>
          </dgm:shape>
          <dgm:presOf axis="desOrSelf" ptType="node"/>
          <dgm:constrLst>
            <dgm:constr type="primFontSz" val="26"/>
            <dgm:constr type="tMarg" val="26"/>
            <dgm:constr type="lMarg" refType="w" fact="0.221"/>
            <dgm:constr type="rMarg" refType="w" fact="0.221"/>
            <dgm:constr type="bMarg" val="26"/>
          </dgm:constrLst>
          <dgm:ruleLst>
            <dgm:rule type="primFontSz" val="11" fact="NaN" max="NaN"/>
          </dgm:ruleLst>
        </dgm:layoutNode>
      </dgm:layoutNode>
      <dgm:forEach name="Name14" axis="followSib" ptType="sibTrans" cnt="1">
        <dgm:layoutNode name="sibTrans">
          <dgm:alg type="sp"/>
          <dgm:shape xmlns:r="http://schemas.openxmlformats.org/officeDocument/2006/relationships" r:blip="">
            <dgm:adjLst/>
          </dgm:shape>
          <dgm:presOf/>
          <dgm:constrLst/>
          <dgm:ruleLst/>
        </dgm:layoutNode>
      </dgm:forEach>
    </dgm:forEach>
  </dgm:layoutNode>
  <dgm:extLst>
    <a:ext uri="{4F341089-5ED1-44EC-B178-C955D00A3D55}">
      <dgm1611:autoBuNodeInfoLst xmlns:dgm1611="http://schemas.microsoft.com/office/drawing/2016/11/diagram">
        <dgm1611:autoBuNodeInfo lvl="1" ptType="sibTrans">
          <dgm1611:buPr prefix="" leadZeros="0">
            <a:buAutoNum type="arabicParenBoth"/>
          </dgm1611:buPr>
        </dgm1611:autoBuNodeInfo>
      </dgm1611:autoBuNodeInfoLst>
    </a:ext>
  </dgm:extLst>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16/7/layout/BasicLinearProcessNumbered">
  <dgm:title val="Basic Linear Process Numbered"/>
  <dgm:desc val="Used to show a progression; a timeline; sequential steps in a task, process, or workflow; or to emphasize movement or direction. Automatic numbers have been introduced to show the steps of the process which appears in a circle. Level 1 and Level 2 text appear in a rectangle."/>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101" type="sibTrans" cxnId="4">
          <dgm:prSet phldrT="1"/>
          <dgm:t>
            <a:bodyPr/>
            <a:lstStyle/>
            <a:p>
              <a:r>
                <a:t>1</a:t>
              </a:r>
            </a:p>
          </dgm:t>
        </dgm:pt>
        <dgm:pt modelId="201" type="sibTrans" cxnId="5">
          <dgm:prSet phldrT="2"/>
          <dgm:t>
            <a:bodyPr/>
            <a:lstStyle/>
            <a:p>
              <a:r>
                <a:t>2</a:t>
              </a:r>
            </a:p>
          </dgm:t>
        </dgm:pt>
        <dgm:pt modelId="301" type="sibTrans" cxnId="6">
          <dgm:prSet phldrT="3"/>
          <dgm:t>
            <a:bodyPr/>
            <a:lstStyle/>
            <a:p>
              <a:r>
                <a:t>3</a:t>
              </a:r>
            </a:p>
          </dgm:t>
        </dgm:pt>
      </dgm:ptLst>
      <dgm:cxnLst>
        <dgm:cxn modelId="4" srcId="0" destId="1" srcOrd="0" destOrd="0" sibTransId="101"/>
        <dgm:cxn modelId="5" srcId="0" destId="2" srcOrd="1" destOrd="0" sibTransId="201"/>
        <dgm:cxn modelId="6" srcId="0" destId="3" srcOrd="2" destOrd="0" sibTransId="301"/>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animLvl val="lvl"/>
      <dgm:resizeHandles val="exact"/>
    </dgm:varLst>
    <dgm:alg type="lin">
      <dgm:param type="linDir" val="fromL"/>
      <dgm:param type="nodeVertAlign" val="t"/>
    </dgm:alg>
    <dgm:shape xmlns:r="http://schemas.openxmlformats.org/officeDocument/2006/relationships" r:blip="">
      <dgm:adjLst/>
    </dgm:shape>
    <dgm:presOf/>
    <dgm:constrLst>
      <dgm:constr type="h" for="ch" forName="compositeNode" refType="h"/>
      <dgm:constr type="w" for="ch" forName="compositeNode" refType="w"/>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1"/>
      <dgm:constr type="primFontSz" for="des" forName="sibTransNodeCircle" op="equ"/>
      <dgm:constr type="primFontSz" for="des" forName="nodeText" op="equ"/>
      <dgm:constr type="h" for="des" forName="sibTransNodeCircle" op="equ"/>
      <dgm:constr type="w" for="des" forName="sibTransNodeCircle" op="equ"/>
    </dgm:constrLst>
    <dgm:ruleLst>
      <dgm:rule type="h" val="NaN" fact="1.2" max="NaN"/>
    </dgm:ruleLst>
    <dgm:forEach name="Name4" axis="ch" ptType="node">
      <dgm:layoutNode name="compositeNode">
        <dgm:varLst>
          <dgm:bulletEnabled val="1"/>
        </dgm:varLst>
        <dgm:alg type="composite"/>
        <dgm:constrLst>
          <dgm:constr type="h" refType="w" op="lte" fact="1.4"/>
          <dgm:constr type="w" for="ch" forName="bgRect" refType="w"/>
          <dgm:constr type="h" for="ch" forName="bgRect" refType="h"/>
          <dgm:constr type="t" for="ch" forName="bgRect"/>
          <dgm:constr type="l" for="ch" forName="bgRect"/>
          <dgm:constr type="h" for="ch" forName="sibTransNodeCircle" refType="h" refFor="ch" refForName="bgRect" fact="0.3"/>
          <dgm:constr type="w" for="ch" forName="sibTransNodeCircle" refType="h" refFor="ch" refForName="sibTransNodeCircle"/>
          <dgm:constr type="ctrX" for="ch" forName="sibTransNodeCircle" refType="w" fact="0.5"/>
          <dgm:constr type="ctrY" for="ch" forName="sibTransNodeCircle" refType="h" fact="0.25"/>
          <dgm:constr type="r" for="ch" forName="nodeText" refType="r" refFor="ch" refForName="bgRect"/>
          <dgm:constr type="h" for="ch" forName="nodeText" refType="h" refFor="ch" refForName="bgRect" fact="0.6"/>
          <dgm:constr type="t" for="ch" forName="nodeText" refType="h" refFor="ch" refForName="bgRect" fact="0.38"/>
          <dgm:constr type="b" for="ch" forName="bottomLine" refType="b" refFor="ch" refForName="bgRect"/>
          <dgm:constr type="w" for="ch" forName="bottomLine" refType="w" refFor="ch" refForName="bgRect"/>
          <dgm:constr type="h" for="ch" forName="bottomLine" val="0.002"/>
        </dgm:constrLst>
        <dgm:ruleLst/>
        <dgm:layoutNode name="bgRect" styleLbl="bgAccFollowNode1">
          <dgm:alg type="sp"/>
          <dgm:shape xmlns:r="http://schemas.openxmlformats.org/officeDocument/2006/relationships" type="rect" r:blip="">
            <dgm:adjLst/>
          </dgm:shape>
          <dgm:presOf axis="self"/>
          <dgm:constrLst/>
          <dgm:ruleLst/>
        </dgm:layoutNode>
        <dgm:forEach name="Name19" axis="followSib" ptType="sibTrans" hideLastTrans="0" cnt="1">
          <dgm:layoutNode name="sibTransNodeCircle" styleLbl="alignNode1">
            <dgm:varLst>
              <dgm:chMax val="0"/>
              <dgm:bulletEnabled/>
            </dgm:varLst>
            <dgm:presOf axis="self" ptType="sibTrans"/>
            <dgm:alg type="tx">
              <dgm:param type="txAnchorVert" val="mid"/>
              <dgm:param type="txAnchorHorzCh" val="ctr"/>
            </dgm:alg>
            <dgm:shape xmlns:r="http://schemas.openxmlformats.org/officeDocument/2006/relationships" type="ellipse" r:blip="">
              <dgm:adjLst/>
            </dgm:shape>
            <dgm:constrLst>
              <dgm:constr type="w" refType="h" op="lte"/>
              <dgm:constr type="primFontSz" val="48"/>
              <dgm:constr type="tMarg" val="1"/>
              <dgm:constr type="lMarg" refType="w" fact="0.221"/>
              <dgm:constr type="rMarg" refType="w" fact="0.221"/>
              <dgm:constr type="bMarg" val="1"/>
            </dgm:constrLst>
            <dgm:ruleLst>
              <dgm:rule type="primFontSz" val="14" fact="NaN" max="NaN"/>
            </dgm:ruleLst>
          </dgm:layoutNode>
        </dgm:forEach>
        <dgm:layoutNode name="bottomLine" styleLbl="alignNode1">
          <dgm:varLst/>
          <dgm:presOf/>
          <dgm:alg type="sp"/>
          <dgm:shape xmlns:r="http://schemas.openxmlformats.org/officeDocument/2006/relationships" type="rect" r:blip="">
            <dgm:adjLst/>
          </dgm:shape>
          <dgm:constrLst/>
          <dgm:ruleLst/>
        </dgm:layoutNode>
        <dgm:layoutNode name="nodeText" styleLbl="bgAccFollowNode1" moveWith="bgRect">
          <dgm:varLst>
            <dgm:bulletEnabled val="1"/>
          </dgm:varLst>
          <dgm:alg type="tx">
            <dgm:param type="parTxLTRAlign" val="l"/>
            <dgm:param type="parTxRTLAlign" val="r"/>
            <dgm:param type="txAnchorVert" val="t"/>
          </dgm:alg>
          <dgm:shape xmlns:r="http://schemas.openxmlformats.org/officeDocument/2006/relationships" type="rect" r:blip="" zOrderOff="-1" hideGeom="1">
            <dgm:adjLst/>
          </dgm:shape>
          <dgm:presOf axis="desOrSelf" ptType="node"/>
          <dgm:constrLst>
            <dgm:constr type="primFontSz" val="26"/>
            <dgm:constr type="tMarg" val="26"/>
            <dgm:constr type="lMarg" refType="w" fact="0.221"/>
            <dgm:constr type="rMarg" refType="w" fact="0.221"/>
            <dgm:constr type="bMarg" val="26"/>
          </dgm:constrLst>
          <dgm:ruleLst>
            <dgm:rule type="primFontSz" val="11" fact="NaN" max="NaN"/>
          </dgm:ruleLst>
        </dgm:layoutNode>
      </dgm:layoutNode>
      <dgm:forEach name="Name14" axis="followSib" ptType="sibTrans" cnt="1">
        <dgm:layoutNode name="sibTrans">
          <dgm:alg type="sp"/>
          <dgm:shape xmlns:r="http://schemas.openxmlformats.org/officeDocument/2006/relationships" r:blip="">
            <dgm:adjLst/>
          </dgm:shape>
          <dgm:presOf/>
          <dgm:constrLst/>
          <dgm:ruleLst/>
        </dgm:layoutNode>
      </dgm:forEach>
    </dgm:forEach>
  </dgm:layoutNode>
  <dgm:extLst>
    <a:ext uri="{4F341089-5ED1-44EC-B178-C955D00A3D55}">
      <dgm1611:autoBuNodeInfoLst xmlns:dgm1611="http://schemas.microsoft.com/office/drawing/2016/11/diagram">
        <dgm1611:autoBuNodeInfo lvl="1" ptType="sibTrans">
          <dgm1611:buPr prefix="" leadZeros="0">
            <a:buAutoNum type="arabicParenBoth"/>
          </dgm1611:buPr>
        </dgm1611:autoBuNodeInfo>
      </dgm1611:autoBuNodeInfoLst>
    </a:ext>
  </dgm:extLst>
</dgm:layoutDef>
</file>

<file path=ppt/diagrams/layout5.xml><?xml version="1.0" encoding="utf-8"?>
<dgm:layoutDef xmlns:dgm="http://schemas.openxmlformats.org/drawingml/2006/diagram" xmlns:a="http://schemas.openxmlformats.org/drawingml/2006/main" uniqueId="urn:microsoft.com/office/officeart/2016/7/layout/BasicLinearProcessNumbered">
  <dgm:title val="Basic Linear Process Numbered"/>
  <dgm:desc val="Used to show a progression; a timeline; sequential steps in a task, process, or workflow; or to emphasize movement or direction. Automatic numbers have been introduced to show the steps of the process which appears in a circle. Level 1 and Level 2 text appear in a rectangle."/>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101" type="sibTrans" cxnId="4">
          <dgm:prSet phldrT="1"/>
          <dgm:t>
            <a:bodyPr/>
            <a:lstStyle/>
            <a:p>
              <a:r>
                <a:t>1</a:t>
              </a:r>
            </a:p>
          </dgm:t>
        </dgm:pt>
        <dgm:pt modelId="201" type="sibTrans" cxnId="5">
          <dgm:prSet phldrT="2"/>
          <dgm:t>
            <a:bodyPr/>
            <a:lstStyle/>
            <a:p>
              <a:r>
                <a:t>2</a:t>
              </a:r>
            </a:p>
          </dgm:t>
        </dgm:pt>
        <dgm:pt modelId="301" type="sibTrans" cxnId="6">
          <dgm:prSet phldrT="3"/>
          <dgm:t>
            <a:bodyPr/>
            <a:lstStyle/>
            <a:p>
              <a:r>
                <a:t>3</a:t>
              </a:r>
            </a:p>
          </dgm:t>
        </dgm:pt>
      </dgm:ptLst>
      <dgm:cxnLst>
        <dgm:cxn modelId="4" srcId="0" destId="1" srcOrd="0" destOrd="0" sibTransId="101"/>
        <dgm:cxn modelId="5" srcId="0" destId="2" srcOrd="1" destOrd="0" sibTransId="201"/>
        <dgm:cxn modelId="6" srcId="0" destId="3" srcOrd="2" destOrd="0" sibTransId="301"/>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animLvl val="lvl"/>
      <dgm:resizeHandles val="exact"/>
    </dgm:varLst>
    <dgm:alg type="lin">
      <dgm:param type="linDir" val="fromL"/>
      <dgm:param type="nodeVertAlign" val="t"/>
    </dgm:alg>
    <dgm:shape xmlns:r="http://schemas.openxmlformats.org/officeDocument/2006/relationships" r:blip="">
      <dgm:adjLst/>
    </dgm:shape>
    <dgm:presOf/>
    <dgm:constrLst>
      <dgm:constr type="h" for="ch" forName="compositeNode" refType="h"/>
      <dgm:constr type="w" for="ch" forName="compositeNode" refType="w"/>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1"/>
      <dgm:constr type="primFontSz" for="des" forName="sibTransNodeCircle" op="equ"/>
      <dgm:constr type="primFontSz" for="des" forName="nodeText" op="equ"/>
      <dgm:constr type="h" for="des" forName="sibTransNodeCircle" op="equ"/>
      <dgm:constr type="w" for="des" forName="sibTransNodeCircle" op="equ"/>
    </dgm:constrLst>
    <dgm:ruleLst>
      <dgm:rule type="h" val="NaN" fact="1.2" max="NaN"/>
    </dgm:ruleLst>
    <dgm:forEach name="Name4" axis="ch" ptType="node">
      <dgm:layoutNode name="compositeNode">
        <dgm:varLst>
          <dgm:bulletEnabled val="1"/>
        </dgm:varLst>
        <dgm:alg type="composite"/>
        <dgm:constrLst>
          <dgm:constr type="h" refType="w" op="lte" fact="1.4"/>
          <dgm:constr type="w" for="ch" forName="bgRect" refType="w"/>
          <dgm:constr type="h" for="ch" forName="bgRect" refType="h"/>
          <dgm:constr type="t" for="ch" forName="bgRect"/>
          <dgm:constr type="l" for="ch" forName="bgRect"/>
          <dgm:constr type="h" for="ch" forName="sibTransNodeCircle" refType="h" refFor="ch" refForName="bgRect" fact="0.3"/>
          <dgm:constr type="w" for="ch" forName="sibTransNodeCircle" refType="h" refFor="ch" refForName="sibTransNodeCircle"/>
          <dgm:constr type="ctrX" for="ch" forName="sibTransNodeCircle" refType="w" fact="0.5"/>
          <dgm:constr type="ctrY" for="ch" forName="sibTransNodeCircle" refType="h" fact="0.25"/>
          <dgm:constr type="r" for="ch" forName="nodeText" refType="r" refFor="ch" refForName="bgRect"/>
          <dgm:constr type="h" for="ch" forName="nodeText" refType="h" refFor="ch" refForName="bgRect" fact="0.6"/>
          <dgm:constr type="t" for="ch" forName="nodeText" refType="h" refFor="ch" refForName="bgRect" fact="0.38"/>
          <dgm:constr type="b" for="ch" forName="bottomLine" refType="b" refFor="ch" refForName="bgRect"/>
          <dgm:constr type="w" for="ch" forName="bottomLine" refType="w" refFor="ch" refForName="bgRect"/>
          <dgm:constr type="h" for="ch" forName="bottomLine" val="0.002"/>
        </dgm:constrLst>
        <dgm:ruleLst/>
        <dgm:layoutNode name="bgRect" styleLbl="bgAccFollowNode1">
          <dgm:alg type="sp"/>
          <dgm:shape xmlns:r="http://schemas.openxmlformats.org/officeDocument/2006/relationships" type="rect" r:blip="">
            <dgm:adjLst/>
          </dgm:shape>
          <dgm:presOf axis="self"/>
          <dgm:constrLst/>
          <dgm:ruleLst/>
        </dgm:layoutNode>
        <dgm:forEach name="Name19" axis="followSib" ptType="sibTrans" hideLastTrans="0" cnt="1">
          <dgm:layoutNode name="sibTransNodeCircle" styleLbl="alignNode1">
            <dgm:varLst>
              <dgm:chMax val="0"/>
              <dgm:bulletEnabled/>
            </dgm:varLst>
            <dgm:presOf axis="self" ptType="sibTrans"/>
            <dgm:alg type="tx">
              <dgm:param type="txAnchorVert" val="mid"/>
              <dgm:param type="txAnchorHorzCh" val="ctr"/>
            </dgm:alg>
            <dgm:shape xmlns:r="http://schemas.openxmlformats.org/officeDocument/2006/relationships" type="ellipse" r:blip="">
              <dgm:adjLst/>
            </dgm:shape>
            <dgm:constrLst>
              <dgm:constr type="w" refType="h" op="lte"/>
              <dgm:constr type="primFontSz" val="48"/>
              <dgm:constr type="tMarg" val="1"/>
              <dgm:constr type="lMarg" refType="w" fact="0.221"/>
              <dgm:constr type="rMarg" refType="w" fact="0.221"/>
              <dgm:constr type="bMarg" val="1"/>
            </dgm:constrLst>
            <dgm:ruleLst>
              <dgm:rule type="primFontSz" val="14" fact="NaN" max="NaN"/>
            </dgm:ruleLst>
          </dgm:layoutNode>
        </dgm:forEach>
        <dgm:layoutNode name="bottomLine" styleLbl="alignNode1">
          <dgm:varLst/>
          <dgm:presOf/>
          <dgm:alg type="sp"/>
          <dgm:shape xmlns:r="http://schemas.openxmlformats.org/officeDocument/2006/relationships" type="rect" r:blip="">
            <dgm:adjLst/>
          </dgm:shape>
          <dgm:constrLst/>
          <dgm:ruleLst/>
        </dgm:layoutNode>
        <dgm:layoutNode name="nodeText" styleLbl="bgAccFollowNode1" moveWith="bgRect">
          <dgm:varLst>
            <dgm:bulletEnabled val="1"/>
          </dgm:varLst>
          <dgm:alg type="tx">
            <dgm:param type="parTxLTRAlign" val="l"/>
            <dgm:param type="parTxRTLAlign" val="r"/>
            <dgm:param type="txAnchorVert" val="t"/>
          </dgm:alg>
          <dgm:shape xmlns:r="http://schemas.openxmlformats.org/officeDocument/2006/relationships" type="rect" r:blip="" zOrderOff="-1" hideGeom="1">
            <dgm:adjLst/>
          </dgm:shape>
          <dgm:presOf axis="desOrSelf" ptType="node"/>
          <dgm:constrLst>
            <dgm:constr type="primFontSz" val="26"/>
            <dgm:constr type="tMarg" val="26"/>
            <dgm:constr type="lMarg" refType="w" fact="0.221"/>
            <dgm:constr type="rMarg" refType="w" fact="0.221"/>
            <dgm:constr type="bMarg" val="26"/>
          </dgm:constrLst>
          <dgm:ruleLst>
            <dgm:rule type="primFontSz" val="11" fact="NaN" max="NaN"/>
          </dgm:ruleLst>
        </dgm:layoutNode>
      </dgm:layoutNode>
      <dgm:forEach name="Name14" axis="followSib" ptType="sibTrans" cnt="1">
        <dgm:layoutNode name="sibTrans">
          <dgm:alg type="sp"/>
          <dgm:shape xmlns:r="http://schemas.openxmlformats.org/officeDocument/2006/relationships" r:blip="">
            <dgm:adjLst/>
          </dgm:shape>
          <dgm:presOf/>
          <dgm:constrLst/>
          <dgm:ruleLst/>
        </dgm:layoutNode>
      </dgm:forEach>
    </dgm:forEach>
  </dgm:layoutNode>
  <dgm:extLst>
    <a:ext uri="{4F341089-5ED1-44EC-B178-C955D00A3D55}">
      <dgm1611:autoBuNodeInfoLst xmlns:dgm1611="http://schemas.microsoft.com/office/drawing/2016/11/diagram">
        <dgm1611:autoBuNodeInfo lvl="1" ptType="sibTrans">
          <dgm1611:buPr prefix="" leadZeros="0">
            <a:buAutoNum type="arabicParenBoth"/>
          </dgm1611:buPr>
        </dgm1611:autoBuNodeInfo>
      </dgm1611:autoBuNodeInfoLst>
    </a:ext>
  </dgm:extLst>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8.xml><?xml version="1.0" encoding="utf-8"?>
<dgm:layoutDef xmlns:dgm="http://schemas.openxmlformats.org/drawingml/2006/diagram" xmlns:a="http://schemas.openxmlformats.org/drawingml/2006/main" uniqueId="urn:microsoft.com/office/officeart/2005/8/layout/process5">
  <dgm:title val=""/>
  <dgm:desc val=""/>
  <dgm:catLst>
    <dgm:cat type="process" pri="17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self" func="var" arg="dir" op="equ" val="norm">
        <dgm:alg type="snake">
          <dgm:param type="grDir" val="tL"/>
          <dgm:param type="flowDir" val="row"/>
          <dgm:param type="contDir" val="revDir"/>
          <dgm:param type="bkpt" val="endCnv"/>
        </dgm:alg>
      </dgm:if>
      <dgm:else name="Name2">
        <dgm:alg type="snake">
          <dgm:param type="grDir" val="tR"/>
          <dgm:param type="flowDir" val="row"/>
          <dgm:param type="contDir" val="rev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4"/>
      <dgm:constr type="sp" refType="w" refFor="ch" refForName="sibTrans"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5D0AE9A-D4BA-4B62-AC4B-3BC64AA21AD2}" type="datetimeFigureOut">
              <a:t>1/30/2024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85A904C-E44E-4C98-BAD8-5901B54D970E}" type="slidenum">
              <a:t>‹#›</a:t>
            </a:fld>
            <a:endParaRPr lang="en-US"/>
          </a:p>
        </p:txBody>
      </p:sp>
    </p:spTree>
    <p:extLst>
      <p:ext uri="{BB962C8B-B14F-4D97-AF65-F5344CB8AC3E}">
        <p14:creationId xmlns:p14="http://schemas.microsoft.com/office/powerpoint/2010/main" val="25364467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Welcome to this presentation on solving one-step inequalities with multiplication and division. By the end of this presentation, you will be able to solve these types of problems easily.</a:t>
            </a:r>
          </a:p>
        </p:txBody>
      </p:sp>
      <p:sp>
        <p:nvSpPr>
          <p:cNvPr id="4" name="Slide Number Placeholder 3"/>
          <p:cNvSpPr>
            <a:spLocks noGrp="1"/>
          </p:cNvSpPr>
          <p:nvPr>
            <p:ph type="sldNum" sz="quarter" idx="5"/>
          </p:nvPr>
        </p:nvSpPr>
        <p:spPr/>
        <p:txBody>
          <a:bodyPr/>
          <a:lstStyle/>
          <a:p>
            <a:fld id="{17D81426-C7CB-4B87-8025-607881620F97}" type="slidenum">
              <a:t>1</a:t>
            </a:fld>
            <a:endParaRPr lang="en-US"/>
          </a:p>
        </p:txBody>
      </p:sp>
    </p:spTree>
    <p:extLst>
      <p:ext uri="{BB962C8B-B14F-4D97-AF65-F5344CB8AC3E}">
        <p14:creationId xmlns:p14="http://schemas.microsoft.com/office/powerpoint/2010/main" val="103133379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Multiplication is an important operation in solving one-step inequalities. In this slide, we will learn how to use multiplication in one-step inequalities.</a:t>
            </a:r>
          </a:p>
        </p:txBody>
      </p:sp>
      <p:sp>
        <p:nvSpPr>
          <p:cNvPr id="4" name="Slide Number Placeholder 3"/>
          <p:cNvSpPr>
            <a:spLocks noGrp="1"/>
          </p:cNvSpPr>
          <p:nvPr>
            <p:ph type="sldNum" sz="quarter" idx="5"/>
          </p:nvPr>
        </p:nvSpPr>
        <p:spPr/>
        <p:txBody>
          <a:bodyPr/>
          <a:lstStyle/>
          <a:p>
            <a:fld id="{A85A904C-E44E-4C98-BAD8-5901B54D970E}" type="slidenum">
              <a:rPr lang="en-US"/>
              <a:t>14</a:t>
            </a:fld>
            <a:endParaRPr lang="en-US"/>
          </a:p>
        </p:txBody>
      </p:sp>
    </p:spTree>
    <p:extLst>
      <p:ext uri="{BB962C8B-B14F-4D97-AF65-F5344CB8AC3E}">
        <p14:creationId xmlns:p14="http://schemas.microsoft.com/office/powerpoint/2010/main" val="300868259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Division is another important operation in solving one-step inequalities. In this slide, we will learn how to use division in one-step inequalities.</a:t>
            </a:r>
          </a:p>
        </p:txBody>
      </p:sp>
      <p:sp>
        <p:nvSpPr>
          <p:cNvPr id="4" name="Slide Number Placeholder 3"/>
          <p:cNvSpPr>
            <a:spLocks noGrp="1"/>
          </p:cNvSpPr>
          <p:nvPr>
            <p:ph type="sldNum" sz="quarter" idx="5"/>
          </p:nvPr>
        </p:nvSpPr>
        <p:spPr/>
        <p:txBody>
          <a:bodyPr/>
          <a:lstStyle/>
          <a:p>
            <a:fld id="{A85A904C-E44E-4C98-BAD8-5901B54D970E}" type="slidenum">
              <a:rPr lang="en-US"/>
              <a:t>15</a:t>
            </a:fld>
            <a:endParaRPr lang="en-US"/>
          </a:p>
        </p:txBody>
      </p:sp>
    </p:spTree>
    <p:extLst>
      <p:ext uri="{BB962C8B-B14F-4D97-AF65-F5344CB8AC3E}">
        <p14:creationId xmlns:p14="http://schemas.microsoft.com/office/powerpoint/2010/main" val="392647509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In this slide, we will learn how to combine multiplication and division in one-step inequalities.</a:t>
            </a:r>
          </a:p>
        </p:txBody>
      </p:sp>
      <p:sp>
        <p:nvSpPr>
          <p:cNvPr id="4" name="Slide Number Placeholder 3"/>
          <p:cNvSpPr>
            <a:spLocks noGrp="1"/>
          </p:cNvSpPr>
          <p:nvPr>
            <p:ph type="sldNum" sz="quarter" idx="5"/>
          </p:nvPr>
        </p:nvSpPr>
        <p:spPr/>
        <p:txBody>
          <a:bodyPr/>
          <a:lstStyle/>
          <a:p>
            <a:fld id="{A85A904C-E44E-4C98-BAD8-5901B54D970E}" type="slidenum">
              <a:rPr lang="en-US"/>
              <a:t>16</a:t>
            </a:fld>
            <a:endParaRPr lang="en-US"/>
          </a:p>
        </p:txBody>
      </p:sp>
    </p:spTree>
    <p:extLst>
      <p:ext uri="{BB962C8B-B14F-4D97-AF65-F5344CB8AC3E}">
        <p14:creationId xmlns:p14="http://schemas.microsoft.com/office/powerpoint/2010/main" val="180207422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In this slide, we will practice solving one-step inequalities that involve multiplication and division.</a:t>
            </a:r>
          </a:p>
        </p:txBody>
      </p:sp>
      <p:sp>
        <p:nvSpPr>
          <p:cNvPr id="4" name="Slide Number Placeholder 3"/>
          <p:cNvSpPr>
            <a:spLocks noGrp="1"/>
          </p:cNvSpPr>
          <p:nvPr>
            <p:ph type="sldNum" sz="quarter" idx="5"/>
          </p:nvPr>
        </p:nvSpPr>
        <p:spPr/>
        <p:txBody>
          <a:bodyPr/>
          <a:lstStyle/>
          <a:p>
            <a:fld id="{A85A904C-E44E-4C98-BAD8-5901B54D970E}" type="slidenum">
              <a:rPr lang="en-US"/>
              <a:t>17</a:t>
            </a:fld>
            <a:endParaRPr lang="en-US"/>
          </a:p>
        </p:txBody>
      </p:sp>
    </p:spTree>
    <p:extLst>
      <p:ext uri="{BB962C8B-B14F-4D97-AF65-F5344CB8AC3E}">
        <p14:creationId xmlns:p14="http://schemas.microsoft.com/office/powerpoint/2010/main" val="15765034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Here are the answers to the practice problems from the previous slide.</a:t>
            </a:r>
          </a:p>
        </p:txBody>
      </p:sp>
      <p:sp>
        <p:nvSpPr>
          <p:cNvPr id="4" name="Slide Number Placeholder 3"/>
          <p:cNvSpPr>
            <a:spLocks noGrp="1"/>
          </p:cNvSpPr>
          <p:nvPr>
            <p:ph type="sldNum" sz="quarter" idx="5"/>
          </p:nvPr>
        </p:nvSpPr>
        <p:spPr/>
        <p:txBody>
          <a:bodyPr/>
          <a:lstStyle/>
          <a:p>
            <a:fld id="{A85A904C-E44E-4C98-BAD8-5901B54D970E}" type="slidenum">
              <a:rPr lang="en-US"/>
              <a:t>18</a:t>
            </a:fld>
            <a:endParaRPr lang="en-US"/>
          </a:p>
        </p:txBody>
      </p:sp>
    </p:spTree>
    <p:extLst>
      <p:ext uri="{BB962C8B-B14F-4D97-AF65-F5344CB8AC3E}">
        <p14:creationId xmlns:p14="http://schemas.microsoft.com/office/powerpoint/2010/main" val="186016582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In this slide, we will review the main concepts and operations that we learned in this presentation.</a:t>
            </a:r>
          </a:p>
        </p:txBody>
      </p:sp>
      <p:sp>
        <p:nvSpPr>
          <p:cNvPr id="4" name="Slide Number Placeholder 3"/>
          <p:cNvSpPr>
            <a:spLocks noGrp="1"/>
          </p:cNvSpPr>
          <p:nvPr>
            <p:ph type="sldNum" sz="quarter" idx="5"/>
          </p:nvPr>
        </p:nvSpPr>
        <p:spPr/>
        <p:txBody>
          <a:bodyPr/>
          <a:lstStyle/>
          <a:p>
            <a:fld id="{A85A904C-E44E-4C98-BAD8-5901B54D970E}" type="slidenum">
              <a:rPr lang="en-US"/>
              <a:t>19</a:t>
            </a:fld>
            <a:endParaRPr lang="en-US"/>
          </a:p>
        </p:txBody>
      </p:sp>
    </p:spTree>
    <p:extLst>
      <p:ext uri="{BB962C8B-B14F-4D97-AF65-F5344CB8AC3E}">
        <p14:creationId xmlns:p14="http://schemas.microsoft.com/office/powerpoint/2010/main" val="26012329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Before we dive into solving one-step inequalities with multiplication and division, let's first understand what an inequality is and what a one-step inequality is. We'll also look at examples of one-step inequalities.</a:t>
            </a:r>
          </a:p>
        </p:txBody>
      </p:sp>
      <p:sp>
        <p:nvSpPr>
          <p:cNvPr id="4" name="Slide Number Placeholder 3"/>
          <p:cNvSpPr>
            <a:spLocks noGrp="1"/>
          </p:cNvSpPr>
          <p:nvPr>
            <p:ph type="sldNum" sz="quarter" idx="5"/>
          </p:nvPr>
        </p:nvSpPr>
        <p:spPr/>
        <p:txBody>
          <a:bodyPr/>
          <a:lstStyle/>
          <a:p>
            <a:fld id="{17D81426-C7CB-4B87-8025-607881620F97}" type="slidenum">
              <a:t>2</a:t>
            </a:fld>
            <a:endParaRPr lang="en-US"/>
          </a:p>
        </p:txBody>
      </p:sp>
    </p:spTree>
    <p:extLst>
      <p:ext uri="{BB962C8B-B14F-4D97-AF65-F5344CB8AC3E}">
        <p14:creationId xmlns:p14="http://schemas.microsoft.com/office/powerpoint/2010/main" val="26697468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Now, let's learn how to solve one-step inequalities involving multiplication. We'll go over what happens when we multiply by a positive number and when we multiply by a negative number.</a:t>
            </a:r>
          </a:p>
        </p:txBody>
      </p:sp>
      <p:sp>
        <p:nvSpPr>
          <p:cNvPr id="4" name="Slide Number Placeholder 3"/>
          <p:cNvSpPr>
            <a:spLocks noGrp="1"/>
          </p:cNvSpPr>
          <p:nvPr>
            <p:ph type="sldNum" sz="quarter" idx="5"/>
          </p:nvPr>
        </p:nvSpPr>
        <p:spPr/>
        <p:txBody>
          <a:bodyPr/>
          <a:lstStyle/>
          <a:p>
            <a:fld id="{17D81426-C7CB-4B87-8025-607881620F97}" type="slidenum">
              <a:t>3</a:t>
            </a:fld>
            <a:endParaRPr lang="en-US"/>
          </a:p>
        </p:txBody>
      </p:sp>
    </p:spTree>
    <p:extLst>
      <p:ext uri="{BB962C8B-B14F-4D97-AF65-F5344CB8AC3E}">
        <p14:creationId xmlns:p14="http://schemas.microsoft.com/office/powerpoint/2010/main" val="27519534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Now, let's learn how to solve one-step inequalities involving multiplication. We'll go over what happens when we multiply by a positive number and when we multiply by a negative number.</a:t>
            </a:r>
          </a:p>
        </p:txBody>
      </p:sp>
      <p:sp>
        <p:nvSpPr>
          <p:cNvPr id="4" name="Slide Number Placeholder 3"/>
          <p:cNvSpPr>
            <a:spLocks noGrp="1"/>
          </p:cNvSpPr>
          <p:nvPr>
            <p:ph type="sldNum" sz="quarter" idx="5"/>
          </p:nvPr>
        </p:nvSpPr>
        <p:spPr/>
        <p:txBody>
          <a:bodyPr/>
          <a:lstStyle/>
          <a:p>
            <a:fld id="{17D81426-C7CB-4B87-8025-607881620F97}" type="slidenum">
              <a:t>4</a:t>
            </a:fld>
            <a:endParaRPr lang="en-US"/>
          </a:p>
        </p:txBody>
      </p:sp>
    </p:spTree>
    <p:extLst>
      <p:ext uri="{BB962C8B-B14F-4D97-AF65-F5344CB8AC3E}">
        <p14:creationId xmlns:p14="http://schemas.microsoft.com/office/powerpoint/2010/main" val="3096634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Let's go through some examples of one-step inequalities involving multiplication. We'll solve each problem step-by-step.</a:t>
            </a:r>
          </a:p>
        </p:txBody>
      </p:sp>
      <p:sp>
        <p:nvSpPr>
          <p:cNvPr id="4" name="Slide Number Placeholder 3"/>
          <p:cNvSpPr>
            <a:spLocks noGrp="1"/>
          </p:cNvSpPr>
          <p:nvPr>
            <p:ph type="sldNum" sz="quarter" idx="5"/>
          </p:nvPr>
        </p:nvSpPr>
        <p:spPr/>
        <p:txBody>
          <a:bodyPr/>
          <a:lstStyle/>
          <a:p>
            <a:fld id="{17D81426-C7CB-4B87-8025-607881620F97}" type="slidenum">
              <a:t>5</a:t>
            </a:fld>
            <a:endParaRPr lang="en-US"/>
          </a:p>
        </p:txBody>
      </p:sp>
    </p:spTree>
    <p:extLst>
      <p:ext uri="{BB962C8B-B14F-4D97-AF65-F5344CB8AC3E}">
        <p14:creationId xmlns:p14="http://schemas.microsoft.com/office/powerpoint/2010/main" val="227792292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Now, let's learn how to solve one-step inequalities involving multiplication. We'll go over what happens when we multiply by a positive number and when we multiply by a negative number.</a:t>
            </a:r>
          </a:p>
        </p:txBody>
      </p:sp>
      <p:sp>
        <p:nvSpPr>
          <p:cNvPr id="4" name="Slide Number Placeholder 3"/>
          <p:cNvSpPr>
            <a:spLocks noGrp="1"/>
          </p:cNvSpPr>
          <p:nvPr>
            <p:ph type="sldNum" sz="quarter" idx="5"/>
          </p:nvPr>
        </p:nvSpPr>
        <p:spPr/>
        <p:txBody>
          <a:bodyPr/>
          <a:lstStyle/>
          <a:p>
            <a:fld id="{17D81426-C7CB-4B87-8025-607881620F97}" type="slidenum">
              <a:t>6</a:t>
            </a:fld>
            <a:endParaRPr lang="en-US"/>
          </a:p>
        </p:txBody>
      </p:sp>
    </p:spTree>
    <p:extLst>
      <p:ext uri="{BB962C8B-B14F-4D97-AF65-F5344CB8AC3E}">
        <p14:creationId xmlns:p14="http://schemas.microsoft.com/office/powerpoint/2010/main" val="97578771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Now, let's learn how to solve one-step inequalities involving multiplication. We'll go over what happens when we multiply by a positive number and when we multiply by a negative number.</a:t>
            </a:r>
          </a:p>
        </p:txBody>
      </p:sp>
      <p:sp>
        <p:nvSpPr>
          <p:cNvPr id="4" name="Slide Number Placeholder 3"/>
          <p:cNvSpPr>
            <a:spLocks noGrp="1"/>
          </p:cNvSpPr>
          <p:nvPr>
            <p:ph type="sldNum" sz="quarter" idx="5"/>
          </p:nvPr>
        </p:nvSpPr>
        <p:spPr/>
        <p:txBody>
          <a:bodyPr/>
          <a:lstStyle/>
          <a:p>
            <a:fld id="{17D81426-C7CB-4B87-8025-607881620F97}" type="slidenum">
              <a:t>7</a:t>
            </a:fld>
            <a:endParaRPr lang="en-US"/>
          </a:p>
        </p:txBody>
      </p:sp>
    </p:spTree>
    <p:extLst>
      <p:ext uri="{BB962C8B-B14F-4D97-AF65-F5344CB8AC3E}">
        <p14:creationId xmlns:p14="http://schemas.microsoft.com/office/powerpoint/2010/main" val="94560292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Let's take a look at some examples of one-step inequalities involving division. We'll take each problem step-by-step.</a:t>
            </a:r>
          </a:p>
        </p:txBody>
      </p:sp>
      <p:sp>
        <p:nvSpPr>
          <p:cNvPr id="4" name="Slide Number Placeholder 3"/>
          <p:cNvSpPr>
            <a:spLocks noGrp="1"/>
          </p:cNvSpPr>
          <p:nvPr>
            <p:ph type="sldNum" sz="quarter" idx="5"/>
          </p:nvPr>
        </p:nvSpPr>
        <p:spPr/>
        <p:txBody>
          <a:bodyPr/>
          <a:lstStyle/>
          <a:p>
            <a:fld id="{17D81426-C7CB-4B87-8025-607881620F97}" type="slidenum">
              <a:t>8</a:t>
            </a:fld>
            <a:endParaRPr lang="en-US"/>
          </a:p>
        </p:txBody>
      </p:sp>
    </p:spTree>
    <p:extLst>
      <p:ext uri="{BB962C8B-B14F-4D97-AF65-F5344CB8AC3E}">
        <p14:creationId xmlns:p14="http://schemas.microsoft.com/office/powerpoint/2010/main" val="371614451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Now it's time to practice! Here are some problems for you to solve on your own. Remember to identify whether you need to multiply or divide, and if you need to multiply or divide by a positive or negative number.</a:t>
            </a:r>
          </a:p>
        </p:txBody>
      </p:sp>
      <p:sp>
        <p:nvSpPr>
          <p:cNvPr id="4" name="Slide Number Placeholder 3"/>
          <p:cNvSpPr>
            <a:spLocks noGrp="1"/>
          </p:cNvSpPr>
          <p:nvPr>
            <p:ph type="sldNum" sz="quarter" idx="5"/>
          </p:nvPr>
        </p:nvSpPr>
        <p:spPr/>
        <p:txBody>
          <a:bodyPr/>
          <a:lstStyle/>
          <a:p>
            <a:fld id="{17D81426-C7CB-4B87-8025-607881620F97}" type="slidenum">
              <a:t>9</a:t>
            </a:fld>
            <a:endParaRPr lang="en-US"/>
          </a:p>
        </p:txBody>
      </p:sp>
    </p:spTree>
    <p:extLst>
      <p:ext uri="{BB962C8B-B14F-4D97-AF65-F5344CB8AC3E}">
        <p14:creationId xmlns:p14="http://schemas.microsoft.com/office/powerpoint/2010/main" val="1113388961"/>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emf"/><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34.png"/><Relationship Id="rId7" Type="http://schemas.openxmlformats.org/officeDocument/2006/relationships/image" Target="../media/image38.png"/><Relationship Id="rId2" Type="http://schemas.openxmlformats.org/officeDocument/2006/relationships/image" Target="../media/image33.png"/><Relationship Id="rId1" Type="http://schemas.openxmlformats.org/officeDocument/2006/relationships/slideMaster" Target="../slideMasters/slideMaster1.xml"/><Relationship Id="rId6" Type="http://schemas.openxmlformats.org/officeDocument/2006/relationships/image" Target="../media/image37.png"/><Relationship Id="rId5" Type="http://schemas.openxmlformats.org/officeDocument/2006/relationships/image" Target="../media/image36.png"/><Relationship Id="rId10" Type="http://schemas.openxmlformats.org/officeDocument/2006/relationships/image" Target="../media/image41.png"/><Relationship Id="rId4" Type="http://schemas.openxmlformats.org/officeDocument/2006/relationships/image" Target="../media/image35.png"/><Relationship Id="rId9" Type="http://schemas.openxmlformats.org/officeDocument/2006/relationships/image" Target="../media/image40.png"/></Relationships>
</file>

<file path=ppt/slideLayouts/_rels/slideLayout14.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43.png"/><Relationship Id="rId7" Type="http://schemas.openxmlformats.org/officeDocument/2006/relationships/image" Target="../media/image47.png"/><Relationship Id="rId2" Type="http://schemas.openxmlformats.org/officeDocument/2006/relationships/image" Target="../media/image42.png"/><Relationship Id="rId1" Type="http://schemas.openxmlformats.org/officeDocument/2006/relationships/slideMaster" Target="../slideMasters/slideMaster1.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4.png"/><Relationship Id="rId9" Type="http://schemas.openxmlformats.org/officeDocument/2006/relationships/image" Target="../media/image49.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 Id="rId5" Type="http://schemas.openxmlformats.org/officeDocument/2006/relationships/image" Target="../media/image14.emf"/><Relationship Id="rId4" Type="http://schemas.openxmlformats.org/officeDocument/2006/relationships/image" Target="../media/image13.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14.emf"/><Relationship Id="rId2" Type="http://schemas.openxmlformats.org/officeDocument/2006/relationships/image" Target="../media/image15.png"/><Relationship Id="rId1" Type="http://schemas.openxmlformats.org/officeDocument/2006/relationships/slideMaster" Target="../slideMasters/slideMaster1.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2B419B49-3EA7-E991-C6D2-EA150F9ECAAF}"/>
              </a:ext>
            </a:extLst>
          </p:cNvPr>
          <p:cNvSpPr/>
          <p:nvPr/>
        </p:nvSpPr>
        <p:spPr>
          <a:xfrm>
            <a:off x="0" y="-1"/>
            <a:ext cx="12192000" cy="6858000"/>
          </a:xfrm>
          <a:prstGeom prst="rect">
            <a:avLst/>
          </a:prstGeom>
          <a:solidFill>
            <a:srgbClr val="BBEBE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5" name="Picture 64" descr="A person wearing headphones and writing on paper&#10;&#10;Description automatically generated">
            <a:extLst>
              <a:ext uri="{FF2B5EF4-FFF2-40B4-BE49-F238E27FC236}">
                <a16:creationId xmlns:a16="http://schemas.microsoft.com/office/drawing/2014/main" id="{7F6D90CE-B15E-6C73-9E3F-C6435A62B5C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425881" y="1777915"/>
            <a:ext cx="5013087" cy="5013087"/>
          </a:xfrm>
          <a:prstGeom prst="rect">
            <a:avLst/>
          </a:prstGeom>
        </p:spPr>
      </p:pic>
      <p:pic>
        <p:nvPicPr>
          <p:cNvPr id="26" name="Picture 25" descr="A blue diamond shaped object on a black background&#10;&#10;Description automatically generated">
            <a:extLst>
              <a:ext uri="{FF2B5EF4-FFF2-40B4-BE49-F238E27FC236}">
                <a16:creationId xmlns:a16="http://schemas.microsoft.com/office/drawing/2014/main" id="{14A77F50-24C7-1428-AD65-69671AEE4A3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977043" y="1223086"/>
            <a:ext cx="707529" cy="707529"/>
          </a:xfrm>
          <a:prstGeom prst="rect">
            <a:avLst/>
          </a:prstGeom>
        </p:spPr>
      </p:pic>
      <p:pic>
        <p:nvPicPr>
          <p:cNvPr id="27" name="Picture 26" descr="A blue diamond shaped object on a black background&#10;&#10;Description automatically generated">
            <a:extLst>
              <a:ext uri="{FF2B5EF4-FFF2-40B4-BE49-F238E27FC236}">
                <a16:creationId xmlns:a16="http://schemas.microsoft.com/office/drawing/2014/main" id="{60980F19-DF67-26E1-9FE8-F73810987E3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009175" y="-58440"/>
            <a:ext cx="1104489" cy="1104489"/>
          </a:xfrm>
          <a:prstGeom prst="rect">
            <a:avLst/>
          </a:prstGeom>
        </p:spPr>
      </p:pic>
      <p:pic>
        <p:nvPicPr>
          <p:cNvPr id="28" name="Picture 27" descr="A blue diamond shaped object on a black background&#10;&#10;Description automatically generated">
            <a:extLst>
              <a:ext uri="{FF2B5EF4-FFF2-40B4-BE49-F238E27FC236}">
                <a16:creationId xmlns:a16="http://schemas.microsoft.com/office/drawing/2014/main" id="{4A1F1399-E977-14F0-88FC-E75FAE2C95E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345621" y="-401687"/>
            <a:ext cx="1390448" cy="1390448"/>
          </a:xfrm>
          <a:prstGeom prst="rect">
            <a:avLst/>
          </a:prstGeom>
        </p:spPr>
      </p:pic>
      <p:pic>
        <p:nvPicPr>
          <p:cNvPr id="29" name="Picture 28" descr="A blue diamond shaped object on a black background&#10;&#10;Description automatically generated">
            <a:extLst>
              <a:ext uri="{FF2B5EF4-FFF2-40B4-BE49-F238E27FC236}">
                <a16:creationId xmlns:a16="http://schemas.microsoft.com/office/drawing/2014/main" id="{23082DA4-1330-5D37-5871-F9BA28D14B9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489050" y="-179286"/>
            <a:ext cx="2015975" cy="2015975"/>
          </a:xfrm>
          <a:prstGeom prst="rect">
            <a:avLst/>
          </a:prstGeom>
        </p:spPr>
      </p:pic>
      <p:pic>
        <p:nvPicPr>
          <p:cNvPr id="30" name="Picture 29" descr="A blue diamond shaped object on a black background&#10;&#10;Description automatically generated">
            <a:extLst>
              <a:ext uri="{FF2B5EF4-FFF2-40B4-BE49-F238E27FC236}">
                <a16:creationId xmlns:a16="http://schemas.microsoft.com/office/drawing/2014/main" id="{7FA3AFB5-309D-4F60-FA42-FA8778EE48FB}"/>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272420" y="417751"/>
            <a:ext cx="2743200" cy="2743200"/>
          </a:xfrm>
          <a:prstGeom prst="rect">
            <a:avLst/>
          </a:prstGeom>
        </p:spPr>
      </p:pic>
      <p:pic>
        <p:nvPicPr>
          <p:cNvPr id="31" name="Picture 30" descr="A blue diamond shaped object on a black background&#10;&#10;Description automatically generated">
            <a:extLst>
              <a:ext uri="{FF2B5EF4-FFF2-40B4-BE49-F238E27FC236}">
                <a16:creationId xmlns:a16="http://schemas.microsoft.com/office/drawing/2014/main" id="{8DA73FC6-B2FA-178C-0952-3914F1D254FB}"/>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1116205" y="1353259"/>
            <a:ext cx="1003919" cy="1003919"/>
          </a:xfrm>
          <a:prstGeom prst="rect">
            <a:avLst/>
          </a:prstGeom>
        </p:spPr>
      </p:pic>
      <p:pic>
        <p:nvPicPr>
          <p:cNvPr id="32" name="Picture 31" descr="A blue diamond shaped object on a black background&#10;&#10;Description automatically generated">
            <a:extLst>
              <a:ext uri="{FF2B5EF4-FFF2-40B4-BE49-F238E27FC236}">
                <a16:creationId xmlns:a16="http://schemas.microsoft.com/office/drawing/2014/main" id="{759E67F9-5058-03B7-5F1A-7E4C01D1B0A4}"/>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753249" y="2641520"/>
            <a:ext cx="1574959" cy="1574959"/>
          </a:xfrm>
          <a:prstGeom prst="rect">
            <a:avLst/>
          </a:prstGeom>
        </p:spPr>
      </p:pic>
      <p:pic>
        <p:nvPicPr>
          <p:cNvPr id="33" name="Picture 32" descr="A blue diamond shaped object on a black background&#10;&#10;Description automatically generated">
            <a:extLst>
              <a:ext uri="{FF2B5EF4-FFF2-40B4-BE49-F238E27FC236}">
                <a16:creationId xmlns:a16="http://schemas.microsoft.com/office/drawing/2014/main" id="{65B335EA-EFDE-3403-C2B2-CF866FD94533}"/>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1505025" y="203200"/>
            <a:ext cx="473430" cy="473430"/>
          </a:xfrm>
          <a:prstGeom prst="rect">
            <a:avLst/>
          </a:prstGeom>
        </p:spPr>
      </p:pic>
      <p:pic>
        <p:nvPicPr>
          <p:cNvPr id="60" name="Picture 59" descr="A blue diamond shaped object on a black background&#10;&#10;Description automatically generated">
            <a:extLst>
              <a:ext uri="{FF2B5EF4-FFF2-40B4-BE49-F238E27FC236}">
                <a16:creationId xmlns:a16="http://schemas.microsoft.com/office/drawing/2014/main" id="{733D4305-288D-2213-2A52-4B7B35732B7C}"/>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7757961" y="0"/>
            <a:ext cx="473430" cy="473430"/>
          </a:xfrm>
          <a:prstGeom prst="rect">
            <a:avLst/>
          </a:prstGeom>
        </p:spPr>
      </p:pic>
      <p:pic>
        <p:nvPicPr>
          <p:cNvPr id="66" name="Picture 65" descr="A blue diamond shaped object on a black background&#10;&#10;Description automatically generated">
            <a:extLst>
              <a:ext uri="{FF2B5EF4-FFF2-40B4-BE49-F238E27FC236}">
                <a16:creationId xmlns:a16="http://schemas.microsoft.com/office/drawing/2014/main" id="{95F7316F-3B24-72B9-1A74-9EA84653C29E}"/>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6051429" y="2190494"/>
            <a:ext cx="473430" cy="473430"/>
          </a:xfrm>
          <a:prstGeom prst="rect">
            <a:avLst/>
          </a:prstGeom>
        </p:spPr>
      </p:pic>
      <p:pic>
        <p:nvPicPr>
          <p:cNvPr id="75" name="Picture 74">
            <a:extLst>
              <a:ext uri="{FF2B5EF4-FFF2-40B4-BE49-F238E27FC236}">
                <a16:creationId xmlns:a16="http://schemas.microsoft.com/office/drawing/2014/main" id="{433F5FC2-50C2-1EFE-DF8C-7ECDC41C4D49}"/>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213545" y="280142"/>
            <a:ext cx="2397090" cy="842221"/>
          </a:xfrm>
          <a:prstGeom prst="rect">
            <a:avLst/>
          </a:prstGeom>
        </p:spPr>
      </p:pic>
      <p:sp>
        <p:nvSpPr>
          <p:cNvPr id="87" name="Text Placeholder 86">
            <a:extLst>
              <a:ext uri="{FF2B5EF4-FFF2-40B4-BE49-F238E27FC236}">
                <a16:creationId xmlns:a16="http://schemas.microsoft.com/office/drawing/2014/main" id="{0E8A950E-4DAB-74FC-D1FA-24E1A777D5BA}"/>
              </a:ext>
            </a:extLst>
          </p:cNvPr>
          <p:cNvSpPr>
            <a:spLocks noGrp="1"/>
          </p:cNvSpPr>
          <p:nvPr>
            <p:ph type="body" sz="quarter" idx="10" hasCustomPrompt="1"/>
          </p:nvPr>
        </p:nvSpPr>
        <p:spPr>
          <a:xfrm>
            <a:off x="892971" y="2234512"/>
            <a:ext cx="4906019" cy="1238250"/>
          </a:xfrm>
          <a:prstGeom prst="rect">
            <a:avLst/>
          </a:prstGeom>
        </p:spPr>
        <p:txBody>
          <a:bodyPr/>
          <a:lstStyle>
            <a:lvl1pPr marL="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
        <p:nvSpPr>
          <p:cNvPr id="89" name="Text Placeholder 88">
            <a:extLst>
              <a:ext uri="{FF2B5EF4-FFF2-40B4-BE49-F238E27FC236}">
                <a16:creationId xmlns:a16="http://schemas.microsoft.com/office/drawing/2014/main" id="{0DCA2AD5-0C7B-AC61-320D-F718F53AAF00}"/>
              </a:ext>
            </a:extLst>
          </p:cNvPr>
          <p:cNvSpPr>
            <a:spLocks noGrp="1"/>
          </p:cNvSpPr>
          <p:nvPr>
            <p:ph type="body" sz="quarter" idx="11"/>
          </p:nvPr>
        </p:nvSpPr>
        <p:spPr>
          <a:xfrm>
            <a:off x="883570" y="3689249"/>
            <a:ext cx="4959350" cy="469900"/>
          </a:xfrm>
          <a:prstGeom prst="rect">
            <a:avLst/>
          </a:prstGeom>
        </p:spPr>
        <p:txBody>
          <a:bodyPr/>
          <a:lstStyle>
            <a:lvl1pPr marL="0" indent="0">
              <a:buNone/>
              <a:defRPr sz="1800" b="1" i="0">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Tree>
    <p:extLst>
      <p:ext uri="{BB962C8B-B14F-4D97-AF65-F5344CB8AC3E}">
        <p14:creationId xmlns:p14="http://schemas.microsoft.com/office/powerpoint/2010/main" val="240324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Content Slide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282D34-54C1-0C34-990C-5B9526339FE5}"/>
              </a:ext>
            </a:extLst>
          </p:cNvPr>
          <p:cNvSpPr>
            <a:spLocks noGrp="1"/>
          </p:cNvSpPr>
          <p:nvPr>
            <p:ph type="title"/>
          </p:nvPr>
        </p:nvSpPr>
        <p:spPr>
          <a:xfrm>
            <a:off x="979714" y="1006774"/>
            <a:ext cx="10515600" cy="729157"/>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2B1C0D65-865E-ECBF-F99A-3D69B6A7FF2E}"/>
              </a:ext>
            </a:extLst>
          </p:cNvPr>
          <p:cNvSpPr>
            <a:spLocks noGrp="1"/>
          </p:cNvSpPr>
          <p:nvPr>
            <p:ph idx="1"/>
          </p:nvPr>
        </p:nvSpPr>
        <p:spPr>
          <a:xfrm>
            <a:off x="968828" y="2009617"/>
            <a:ext cx="10515600" cy="4013496"/>
          </a:xfrm>
          <a:prstGeom prst="rect">
            <a:avLst/>
          </a:prstGeom>
        </p:spPr>
        <p:txBody>
          <a:bodyPr/>
          <a:lstStyle>
            <a:lvl1pPr marL="228600" indent="-228600">
              <a:buFontTx/>
              <a:buBlip>
                <a:blip r:embed="rId2"/>
              </a:buBlip>
              <a:defRPr sz="2400" b="0" i="0">
                <a:latin typeface="Open Sans Light" panose="020B0306030504020204" pitchFamily="34" charset="0"/>
                <a:ea typeface="Open Sans Light" panose="020B0306030504020204" pitchFamily="34" charset="0"/>
                <a:cs typeface="Open Sans Light" panose="020B0306030504020204" pitchFamily="34" charset="0"/>
              </a:defRPr>
            </a:lvl1pPr>
            <a:lvl2pPr marL="6858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2pPr>
            <a:lvl3pPr marL="11430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3pPr>
            <a:lvl4pPr marL="16002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4pPr>
            <a:lvl5pPr marL="20574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CC54BE45-AD1D-E8AF-6E8D-5937DCBD2577}"/>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1/30/2024</a:t>
            </a:fld>
            <a:endParaRPr lang="en-US" dirty="0"/>
          </a:p>
        </p:txBody>
      </p:sp>
      <p:sp>
        <p:nvSpPr>
          <p:cNvPr id="5" name="Footer Placeholder 4">
            <a:extLst>
              <a:ext uri="{FF2B5EF4-FFF2-40B4-BE49-F238E27FC236}">
                <a16:creationId xmlns:a16="http://schemas.microsoft.com/office/drawing/2014/main" id="{1A06E19A-2C26-7723-9A27-2136A9E5EE33}"/>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6" name="Slide Number Placeholder 5">
            <a:extLst>
              <a:ext uri="{FF2B5EF4-FFF2-40B4-BE49-F238E27FC236}">
                <a16:creationId xmlns:a16="http://schemas.microsoft.com/office/drawing/2014/main" id="{653F1AF5-3FCC-F44F-E0A9-433684066503}"/>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cxnSp>
        <p:nvCxnSpPr>
          <p:cNvPr id="8" name="Straight Connector 7">
            <a:extLst>
              <a:ext uri="{FF2B5EF4-FFF2-40B4-BE49-F238E27FC236}">
                <a16:creationId xmlns:a16="http://schemas.microsoft.com/office/drawing/2014/main" id="{A46F9549-69F4-6482-7835-32B285BC88D7}"/>
              </a:ext>
            </a:extLst>
          </p:cNvPr>
          <p:cNvCxnSpPr>
            <a:cxnSpLocks/>
          </p:cNvCxnSpPr>
          <p:nvPr/>
        </p:nvCxnSpPr>
        <p:spPr>
          <a:xfrm>
            <a:off x="838200" y="1006774"/>
            <a:ext cx="0" cy="729157"/>
          </a:xfrm>
          <a:prstGeom prst="line">
            <a:avLst/>
          </a:prstGeom>
          <a:ln w="76200">
            <a:solidFill>
              <a:srgbClr val="76D5D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598881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ontent Slide 2">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F8691B8-C7A1-A4AA-AEED-28824FD48E16}"/>
              </a:ext>
            </a:extLst>
          </p:cNvPr>
          <p:cNvSpPr>
            <a:spLocks noGrp="1"/>
          </p:cNvSpPr>
          <p:nvPr>
            <p:ph sz="half" idx="1"/>
          </p:nvPr>
        </p:nvSpPr>
        <p:spPr>
          <a:xfrm>
            <a:off x="838200" y="2024408"/>
            <a:ext cx="5181600" cy="4351338"/>
          </a:xfrm>
          <a:prstGeom prst="rect">
            <a:avLst/>
          </a:prstGeom>
        </p:spPr>
        <p:txBody>
          <a:bodyPr/>
          <a:lstStyle>
            <a:lvl1pPr marL="228600" indent="-228600">
              <a:buFontTx/>
              <a:buBlip>
                <a:blip r:embed="rId2"/>
              </a:buBlip>
              <a:defRPr sz="2400" b="0" i="0">
                <a:latin typeface="Open Sans Light" panose="020B0306030504020204" pitchFamily="34" charset="0"/>
                <a:ea typeface="Open Sans Light" panose="020B0306030504020204" pitchFamily="34" charset="0"/>
                <a:cs typeface="Open Sans Light" panose="020B0306030504020204" pitchFamily="34" charset="0"/>
              </a:defRPr>
            </a:lvl1pPr>
            <a:lvl2pPr marL="6858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2pPr>
            <a:lvl3pPr marL="11430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3pPr>
            <a:lvl4pPr marL="16002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4pPr>
            <a:lvl5pPr marL="20574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3">
            <a:extLst>
              <a:ext uri="{FF2B5EF4-FFF2-40B4-BE49-F238E27FC236}">
                <a16:creationId xmlns:a16="http://schemas.microsoft.com/office/drawing/2014/main" id="{B6D0A2E6-D301-DA96-E779-9314DF9CB43A}"/>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1/30/2024</a:t>
            </a:fld>
            <a:endParaRPr lang="en-US" dirty="0"/>
          </a:p>
        </p:txBody>
      </p:sp>
      <p:sp>
        <p:nvSpPr>
          <p:cNvPr id="9" name="Footer Placeholder 4">
            <a:extLst>
              <a:ext uri="{FF2B5EF4-FFF2-40B4-BE49-F238E27FC236}">
                <a16:creationId xmlns:a16="http://schemas.microsoft.com/office/drawing/2014/main" id="{F832FFDC-2BFA-6DD3-5DC3-D939A3F94AB9}"/>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10" name="Slide Number Placeholder 5">
            <a:extLst>
              <a:ext uri="{FF2B5EF4-FFF2-40B4-BE49-F238E27FC236}">
                <a16:creationId xmlns:a16="http://schemas.microsoft.com/office/drawing/2014/main" id="{FC123720-22E9-AFA7-EC36-56B6CA4EC493}"/>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sp>
        <p:nvSpPr>
          <p:cNvPr id="11" name="Title 1">
            <a:extLst>
              <a:ext uri="{FF2B5EF4-FFF2-40B4-BE49-F238E27FC236}">
                <a16:creationId xmlns:a16="http://schemas.microsoft.com/office/drawing/2014/main" id="{9C4093DC-4D98-9604-A9D1-0287F8095F47}"/>
              </a:ext>
            </a:extLst>
          </p:cNvPr>
          <p:cNvSpPr>
            <a:spLocks noGrp="1"/>
          </p:cNvSpPr>
          <p:nvPr>
            <p:ph type="title"/>
          </p:nvPr>
        </p:nvSpPr>
        <p:spPr>
          <a:xfrm>
            <a:off x="961029" y="1006774"/>
            <a:ext cx="10515600" cy="729157"/>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a:t>Click to edit Master title style</a:t>
            </a:r>
            <a:endParaRPr lang="en-US" dirty="0"/>
          </a:p>
        </p:txBody>
      </p:sp>
      <p:cxnSp>
        <p:nvCxnSpPr>
          <p:cNvPr id="12" name="Straight Connector 11">
            <a:extLst>
              <a:ext uri="{FF2B5EF4-FFF2-40B4-BE49-F238E27FC236}">
                <a16:creationId xmlns:a16="http://schemas.microsoft.com/office/drawing/2014/main" id="{4860F4A5-6002-6A8B-8A8C-6CC8C81CC4A2}"/>
              </a:ext>
            </a:extLst>
          </p:cNvPr>
          <p:cNvCxnSpPr>
            <a:cxnSpLocks/>
          </p:cNvCxnSpPr>
          <p:nvPr/>
        </p:nvCxnSpPr>
        <p:spPr>
          <a:xfrm>
            <a:off x="838200" y="1006774"/>
            <a:ext cx="0" cy="729157"/>
          </a:xfrm>
          <a:prstGeom prst="line">
            <a:avLst/>
          </a:prstGeom>
          <a:ln w="76200">
            <a:solidFill>
              <a:srgbClr val="D2DB0E"/>
            </a:solidFill>
          </a:ln>
        </p:spPr>
        <p:style>
          <a:lnRef idx="1">
            <a:schemeClr val="accent1"/>
          </a:lnRef>
          <a:fillRef idx="0">
            <a:schemeClr val="accent1"/>
          </a:fillRef>
          <a:effectRef idx="0">
            <a:schemeClr val="accent1"/>
          </a:effectRef>
          <a:fontRef idx="minor">
            <a:schemeClr val="tx1"/>
          </a:fontRef>
        </p:style>
      </p:cxnSp>
      <p:sp>
        <p:nvSpPr>
          <p:cNvPr id="13" name="Content Placeholder 2">
            <a:extLst>
              <a:ext uri="{FF2B5EF4-FFF2-40B4-BE49-F238E27FC236}">
                <a16:creationId xmlns:a16="http://schemas.microsoft.com/office/drawing/2014/main" id="{28055BEE-1136-AE1B-0C0C-2E4A86CD0453}"/>
              </a:ext>
            </a:extLst>
          </p:cNvPr>
          <p:cNvSpPr>
            <a:spLocks noGrp="1"/>
          </p:cNvSpPr>
          <p:nvPr>
            <p:ph sz="half" idx="13"/>
          </p:nvPr>
        </p:nvSpPr>
        <p:spPr>
          <a:xfrm>
            <a:off x="6172202" y="2024408"/>
            <a:ext cx="5181600" cy="4351338"/>
          </a:xfrm>
          <a:prstGeom prst="rect">
            <a:avLst/>
          </a:prstGeom>
        </p:spPr>
        <p:txBody>
          <a:bodyPr/>
          <a:lstStyle>
            <a:lvl1pPr marL="228600" indent="-228600">
              <a:buFontTx/>
              <a:buBlip>
                <a:blip r:embed="rId2"/>
              </a:buBlip>
              <a:defRPr sz="2400" b="0" i="0">
                <a:latin typeface="Open Sans Light" panose="020B0306030504020204" pitchFamily="34" charset="0"/>
                <a:ea typeface="Open Sans Light" panose="020B0306030504020204" pitchFamily="34" charset="0"/>
                <a:cs typeface="Open Sans Light" panose="020B0306030504020204" pitchFamily="34" charset="0"/>
              </a:defRPr>
            </a:lvl1pPr>
            <a:lvl2pPr marL="6858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2pPr>
            <a:lvl3pPr marL="11430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3pPr>
            <a:lvl4pPr marL="16002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4pPr>
            <a:lvl5pPr marL="20574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30436866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ontent Slide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282D34-54C1-0C34-990C-5B9526339FE5}"/>
              </a:ext>
            </a:extLst>
          </p:cNvPr>
          <p:cNvSpPr>
            <a:spLocks noGrp="1"/>
          </p:cNvSpPr>
          <p:nvPr>
            <p:ph type="title"/>
          </p:nvPr>
        </p:nvSpPr>
        <p:spPr>
          <a:xfrm>
            <a:off x="961029" y="1006774"/>
            <a:ext cx="10515600" cy="729157"/>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a:t>Click to edit Master title style</a:t>
            </a:r>
            <a:endParaRPr lang="en-US" dirty="0"/>
          </a:p>
        </p:txBody>
      </p:sp>
      <p:sp>
        <p:nvSpPr>
          <p:cNvPr id="4" name="Date Placeholder 3">
            <a:extLst>
              <a:ext uri="{FF2B5EF4-FFF2-40B4-BE49-F238E27FC236}">
                <a16:creationId xmlns:a16="http://schemas.microsoft.com/office/drawing/2014/main" id="{CC54BE45-AD1D-E8AF-6E8D-5937DCBD2577}"/>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1/30/2024</a:t>
            </a:fld>
            <a:endParaRPr lang="en-US" dirty="0"/>
          </a:p>
        </p:txBody>
      </p:sp>
      <p:sp>
        <p:nvSpPr>
          <p:cNvPr id="5" name="Footer Placeholder 4">
            <a:extLst>
              <a:ext uri="{FF2B5EF4-FFF2-40B4-BE49-F238E27FC236}">
                <a16:creationId xmlns:a16="http://schemas.microsoft.com/office/drawing/2014/main" id="{1A06E19A-2C26-7723-9A27-2136A9E5EE33}"/>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6" name="Slide Number Placeholder 5">
            <a:extLst>
              <a:ext uri="{FF2B5EF4-FFF2-40B4-BE49-F238E27FC236}">
                <a16:creationId xmlns:a16="http://schemas.microsoft.com/office/drawing/2014/main" id="{653F1AF5-3FCC-F44F-E0A9-433684066503}"/>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cxnSp>
        <p:nvCxnSpPr>
          <p:cNvPr id="7" name="Straight Connector 6">
            <a:extLst>
              <a:ext uri="{FF2B5EF4-FFF2-40B4-BE49-F238E27FC236}">
                <a16:creationId xmlns:a16="http://schemas.microsoft.com/office/drawing/2014/main" id="{0E3D69A0-3E59-BA62-6B83-65032F58E7DA}"/>
              </a:ext>
            </a:extLst>
          </p:cNvPr>
          <p:cNvCxnSpPr>
            <a:cxnSpLocks/>
          </p:cNvCxnSpPr>
          <p:nvPr/>
        </p:nvCxnSpPr>
        <p:spPr>
          <a:xfrm>
            <a:off x="838200" y="1006774"/>
            <a:ext cx="0" cy="729157"/>
          </a:xfrm>
          <a:prstGeom prst="line">
            <a:avLst/>
          </a:prstGeom>
          <a:ln w="76200">
            <a:solidFill>
              <a:srgbClr val="722262"/>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7F5D1DFA-4728-82CD-9141-F7D075B32652}"/>
              </a:ext>
            </a:extLst>
          </p:cNvPr>
          <p:cNvSpPr>
            <a:spLocks noGrp="1"/>
          </p:cNvSpPr>
          <p:nvPr>
            <p:ph idx="1"/>
          </p:nvPr>
        </p:nvSpPr>
        <p:spPr>
          <a:xfrm>
            <a:off x="968828" y="2009617"/>
            <a:ext cx="10515600" cy="4013496"/>
          </a:xfrm>
          <a:prstGeom prst="rect">
            <a:avLst/>
          </a:prstGeom>
        </p:spPr>
        <p:txBody>
          <a:bodyPr/>
          <a:lstStyle>
            <a:lvl1pPr marL="228600" indent="-228600">
              <a:buFontTx/>
              <a:buBlip>
                <a:blip r:embed="rId2"/>
              </a:buBlip>
              <a:defRPr sz="2400" b="0" i="0">
                <a:latin typeface="Open Sans Light" panose="020B0306030504020204" pitchFamily="34" charset="0"/>
                <a:ea typeface="Open Sans Light" panose="020B0306030504020204" pitchFamily="34" charset="0"/>
                <a:cs typeface="Open Sans Light" panose="020B0306030504020204" pitchFamily="34" charset="0"/>
              </a:defRPr>
            </a:lvl1pPr>
            <a:lvl2pPr marL="6858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2pPr>
            <a:lvl3pPr marL="11430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3pPr>
            <a:lvl4pPr marL="16002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4pPr>
            <a:lvl5pPr marL="20574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71507088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itle and Content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282D34-54C1-0C34-990C-5B9526339FE5}"/>
              </a:ext>
            </a:extLst>
          </p:cNvPr>
          <p:cNvSpPr>
            <a:spLocks noGrp="1"/>
          </p:cNvSpPr>
          <p:nvPr>
            <p:ph type="title"/>
          </p:nvPr>
        </p:nvSpPr>
        <p:spPr>
          <a:xfrm>
            <a:off x="961029" y="1006774"/>
            <a:ext cx="4912459" cy="1422527"/>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a:t>Click to edit Master title style</a:t>
            </a:r>
            <a:endParaRPr lang="en-US" dirty="0"/>
          </a:p>
        </p:txBody>
      </p:sp>
      <p:sp>
        <p:nvSpPr>
          <p:cNvPr id="4" name="Date Placeholder 3">
            <a:extLst>
              <a:ext uri="{FF2B5EF4-FFF2-40B4-BE49-F238E27FC236}">
                <a16:creationId xmlns:a16="http://schemas.microsoft.com/office/drawing/2014/main" id="{CC54BE45-AD1D-E8AF-6E8D-5937DCBD2577}"/>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1/30/2024</a:t>
            </a:fld>
            <a:endParaRPr lang="en-US" dirty="0"/>
          </a:p>
        </p:txBody>
      </p:sp>
      <p:sp>
        <p:nvSpPr>
          <p:cNvPr id="5" name="Footer Placeholder 4">
            <a:extLst>
              <a:ext uri="{FF2B5EF4-FFF2-40B4-BE49-F238E27FC236}">
                <a16:creationId xmlns:a16="http://schemas.microsoft.com/office/drawing/2014/main" id="{1A06E19A-2C26-7723-9A27-2136A9E5EE33}"/>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6" name="Slide Number Placeholder 5">
            <a:extLst>
              <a:ext uri="{FF2B5EF4-FFF2-40B4-BE49-F238E27FC236}">
                <a16:creationId xmlns:a16="http://schemas.microsoft.com/office/drawing/2014/main" id="{653F1AF5-3FCC-F44F-E0A9-433684066503}"/>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cxnSp>
        <p:nvCxnSpPr>
          <p:cNvPr id="7" name="Straight Connector 6">
            <a:extLst>
              <a:ext uri="{FF2B5EF4-FFF2-40B4-BE49-F238E27FC236}">
                <a16:creationId xmlns:a16="http://schemas.microsoft.com/office/drawing/2014/main" id="{0E3D69A0-3E59-BA62-6B83-65032F58E7DA}"/>
              </a:ext>
            </a:extLst>
          </p:cNvPr>
          <p:cNvCxnSpPr>
            <a:cxnSpLocks/>
          </p:cNvCxnSpPr>
          <p:nvPr/>
        </p:nvCxnSpPr>
        <p:spPr>
          <a:xfrm>
            <a:off x="838200" y="1006774"/>
            <a:ext cx="0" cy="1422527"/>
          </a:xfrm>
          <a:prstGeom prst="line">
            <a:avLst/>
          </a:prstGeom>
          <a:ln w="76200">
            <a:solidFill>
              <a:srgbClr val="D2DB0E"/>
            </a:solidFill>
          </a:ln>
        </p:spPr>
        <p:style>
          <a:lnRef idx="1">
            <a:schemeClr val="accent1"/>
          </a:lnRef>
          <a:fillRef idx="0">
            <a:schemeClr val="accent1"/>
          </a:fillRef>
          <a:effectRef idx="0">
            <a:schemeClr val="accent1"/>
          </a:effectRef>
          <a:fontRef idx="minor">
            <a:schemeClr val="tx1"/>
          </a:fontRef>
        </p:style>
      </p:cxnSp>
      <p:pic>
        <p:nvPicPr>
          <p:cNvPr id="17" name="Picture 16" descr="A green diamond on a black background&#10;&#10;Description automatically generated">
            <a:extLst>
              <a:ext uri="{FF2B5EF4-FFF2-40B4-BE49-F238E27FC236}">
                <a16:creationId xmlns:a16="http://schemas.microsoft.com/office/drawing/2014/main" id="{434749F5-EA49-5BE0-00F9-4343D6BB51F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909749" y="1020670"/>
            <a:ext cx="1393015" cy="1393015"/>
          </a:xfrm>
          <a:prstGeom prst="rect">
            <a:avLst/>
          </a:prstGeom>
        </p:spPr>
      </p:pic>
      <p:pic>
        <p:nvPicPr>
          <p:cNvPr id="18" name="Picture 17" descr="A yellow diamond shaped object on a black background&#10;&#10;Description automatically generated">
            <a:extLst>
              <a:ext uri="{FF2B5EF4-FFF2-40B4-BE49-F238E27FC236}">
                <a16:creationId xmlns:a16="http://schemas.microsoft.com/office/drawing/2014/main" id="{A2D88050-7608-D92C-027A-B94EDBB420E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240056" y="1242262"/>
            <a:ext cx="650322" cy="650322"/>
          </a:xfrm>
          <a:prstGeom prst="rect">
            <a:avLst/>
          </a:prstGeom>
        </p:spPr>
      </p:pic>
      <p:pic>
        <p:nvPicPr>
          <p:cNvPr id="19" name="Picture 18" descr="A yellow diamond on a black background&#10;&#10;Description automatically generated">
            <a:extLst>
              <a:ext uri="{FF2B5EF4-FFF2-40B4-BE49-F238E27FC236}">
                <a16:creationId xmlns:a16="http://schemas.microsoft.com/office/drawing/2014/main" id="{17C523F3-5B8D-4C0A-B038-439A13761BC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508685" y="454173"/>
            <a:ext cx="853420" cy="853420"/>
          </a:xfrm>
          <a:prstGeom prst="rect">
            <a:avLst/>
          </a:prstGeom>
        </p:spPr>
      </p:pic>
      <p:pic>
        <p:nvPicPr>
          <p:cNvPr id="20" name="Picture 19" descr="A yellow diamond shaped object on a black background&#10;&#10;Description automatically generated">
            <a:extLst>
              <a:ext uri="{FF2B5EF4-FFF2-40B4-BE49-F238E27FC236}">
                <a16:creationId xmlns:a16="http://schemas.microsoft.com/office/drawing/2014/main" id="{9747047A-2B18-44E6-56AB-9E69234D5B1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098293" y="-476758"/>
            <a:ext cx="1497428" cy="1497428"/>
          </a:xfrm>
          <a:prstGeom prst="rect">
            <a:avLst/>
          </a:prstGeom>
        </p:spPr>
      </p:pic>
      <p:pic>
        <p:nvPicPr>
          <p:cNvPr id="21" name="Picture 20" descr="A green diamond on a black background&#10;&#10;Description automatically generated">
            <a:extLst>
              <a:ext uri="{FF2B5EF4-FFF2-40B4-BE49-F238E27FC236}">
                <a16:creationId xmlns:a16="http://schemas.microsoft.com/office/drawing/2014/main" id="{96B8469F-A744-C605-B62C-BA98F22966CC}"/>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174507" y="953077"/>
            <a:ext cx="483843" cy="483843"/>
          </a:xfrm>
          <a:prstGeom prst="rect">
            <a:avLst/>
          </a:prstGeom>
        </p:spPr>
      </p:pic>
      <p:pic>
        <p:nvPicPr>
          <p:cNvPr id="22" name="Picture 21" descr="A yellow diamond shaped object on a black background&#10;&#10;Description automatically generated">
            <a:extLst>
              <a:ext uri="{FF2B5EF4-FFF2-40B4-BE49-F238E27FC236}">
                <a16:creationId xmlns:a16="http://schemas.microsoft.com/office/drawing/2014/main" id="{D0EFB7F5-690A-7298-1DBE-11FFFC07D18D}"/>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1356030" y="1433484"/>
            <a:ext cx="1239181" cy="1239181"/>
          </a:xfrm>
          <a:prstGeom prst="rect">
            <a:avLst/>
          </a:prstGeom>
        </p:spPr>
      </p:pic>
      <p:pic>
        <p:nvPicPr>
          <p:cNvPr id="25" name="Picture 24" descr="A yellow diamond on a black background&#10;&#10;Description automatically generated">
            <a:extLst>
              <a:ext uri="{FF2B5EF4-FFF2-40B4-BE49-F238E27FC236}">
                <a16:creationId xmlns:a16="http://schemas.microsoft.com/office/drawing/2014/main" id="{94E96852-EE1A-61C5-6064-40E22676BF9C}"/>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1447944" y="100343"/>
            <a:ext cx="1239181" cy="1239181"/>
          </a:xfrm>
          <a:prstGeom prst="rect">
            <a:avLst/>
          </a:prstGeom>
        </p:spPr>
      </p:pic>
      <p:pic>
        <p:nvPicPr>
          <p:cNvPr id="26" name="Picture 25" descr="A green diamond on a black background&#10;&#10;Description automatically generated">
            <a:extLst>
              <a:ext uri="{FF2B5EF4-FFF2-40B4-BE49-F238E27FC236}">
                <a16:creationId xmlns:a16="http://schemas.microsoft.com/office/drawing/2014/main" id="{77523723-1B14-1EA3-B17F-6E4B71CB2BB6}"/>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1090055" y="2219481"/>
            <a:ext cx="281831" cy="281831"/>
          </a:xfrm>
          <a:prstGeom prst="rect">
            <a:avLst/>
          </a:prstGeom>
        </p:spPr>
      </p:pic>
      <p:pic>
        <p:nvPicPr>
          <p:cNvPr id="27" name="Picture 26" descr="A yellow diamond shaped object on a black background&#10;&#10;Description automatically generated">
            <a:extLst>
              <a:ext uri="{FF2B5EF4-FFF2-40B4-BE49-F238E27FC236}">
                <a16:creationId xmlns:a16="http://schemas.microsoft.com/office/drawing/2014/main" id="{7E1A3D80-3485-5974-FBB8-B2AF2E80D183}"/>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8409721" y="-797637"/>
            <a:ext cx="1595274" cy="1595274"/>
          </a:xfrm>
          <a:prstGeom prst="rect">
            <a:avLst/>
          </a:prstGeom>
        </p:spPr>
      </p:pic>
    </p:spTree>
    <p:extLst>
      <p:ext uri="{BB962C8B-B14F-4D97-AF65-F5344CB8AC3E}">
        <p14:creationId xmlns:p14="http://schemas.microsoft.com/office/powerpoint/2010/main" val="215192245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itle and Content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282D34-54C1-0C34-990C-5B9526339FE5}"/>
              </a:ext>
            </a:extLst>
          </p:cNvPr>
          <p:cNvSpPr>
            <a:spLocks noGrp="1"/>
          </p:cNvSpPr>
          <p:nvPr>
            <p:ph type="title"/>
          </p:nvPr>
        </p:nvSpPr>
        <p:spPr>
          <a:xfrm>
            <a:off x="961029" y="1006774"/>
            <a:ext cx="4912459" cy="1422527"/>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a:t>Click to edit Master title style</a:t>
            </a:r>
            <a:endParaRPr lang="en-US" dirty="0"/>
          </a:p>
        </p:txBody>
      </p:sp>
      <p:sp>
        <p:nvSpPr>
          <p:cNvPr id="4" name="Date Placeholder 3">
            <a:extLst>
              <a:ext uri="{FF2B5EF4-FFF2-40B4-BE49-F238E27FC236}">
                <a16:creationId xmlns:a16="http://schemas.microsoft.com/office/drawing/2014/main" id="{CC54BE45-AD1D-E8AF-6E8D-5937DCBD2577}"/>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1/30/2024</a:t>
            </a:fld>
            <a:endParaRPr lang="en-US" dirty="0"/>
          </a:p>
        </p:txBody>
      </p:sp>
      <p:sp>
        <p:nvSpPr>
          <p:cNvPr id="5" name="Footer Placeholder 4">
            <a:extLst>
              <a:ext uri="{FF2B5EF4-FFF2-40B4-BE49-F238E27FC236}">
                <a16:creationId xmlns:a16="http://schemas.microsoft.com/office/drawing/2014/main" id="{1A06E19A-2C26-7723-9A27-2136A9E5EE33}"/>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6" name="Slide Number Placeholder 5">
            <a:extLst>
              <a:ext uri="{FF2B5EF4-FFF2-40B4-BE49-F238E27FC236}">
                <a16:creationId xmlns:a16="http://schemas.microsoft.com/office/drawing/2014/main" id="{653F1AF5-3FCC-F44F-E0A9-433684066503}"/>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pic>
        <p:nvPicPr>
          <p:cNvPr id="3" name="Picture 2" descr="A pink diamond on a black background&#10;&#10;Description automatically generated">
            <a:extLst>
              <a:ext uri="{FF2B5EF4-FFF2-40B4-BE49-F238E27FC236}">
                <a16:creationId xmlns:a16="http://schemas.microsoft.com/office/drawing/2014/main" id="{6A87BFC6-F60F-A729-4958-D4AD41988BE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530731" y="520700"/>
            <a:ext cx="764555" cy="764555"/>
          </a:xfrm>
          <a:prstGeom prst="rect">
            <a:avLst/>
          </a:prstGeom>
        </p:spPr>
      </p:pic>
      <p:pic>
        <p:nvPicPr>
          <p:cNvPr id="8" name="Picture 7" descr="A pink diamond on a black background&#10;&#10;Description automatically generated">
            <a:extLst>
              <a:ext uri="{FF2B5EF4-FFF2-40B4-BE49-F238E27FC236}">
                <a16:creationId xmlns:a16="http://schemas.microsoft.com/office/drawing/2014/main" id="{6068C628-2D2B-8814-4AF2-CD3FBE391BA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982200" y="1027577"/>
            <a:ext cx="1288474" cy="1288474"/>
          </a:xfrm>
          <a:prstGeom prst="rect">
            <a:avLst/>
          </a:prstGeom>
        </p:spPr>
      </p:pic>
      <p:pic>
        <p:nvPicPr>
          <p:cNvPr id="9" name="Picture 8" descr="A pink and black diamond&#10;&#10;Description automatically generated">
            <a:extLst>
              <a:ext uri="{FF2B5EF4-FFF2-40B4-BE49-F238E27FC236}">
                <a16:creationId xmlns:a16="http://schemas.microsoft.com/office/drawing/2014/main" id="{82DCFF9E-CD31-D3B7-FB9D-FB852C9CE61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108300" y="-458492"/>
            <a:ext cx="1435833" cy="1435833"/>
          </a:xfrm>
          <a:prstGeom prst="rect">
            <a:avLst/>
          </a:prstGeom>
        </p:spPr>
      </p:pic>
      <p:pic>
        <p:nvPicPr>
          <p:cNvPr id="10" name="Picture 9" descr="A pink diamond on a black background&#10;&#10;Description automatically generated">
            <a:extLst>
              <a:ext uri="{FF2B5EF4-FFF2-40B4-BE49-F238E27FC236}">
                <a16:creationId xmlns:a16="http://schemas.microsoft.com/office/drawing/2014/main" id="{4AE606B0-8ABD-19DE-7BA3-E045474983A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161501" y="939187"/>
            <a:ext cx="513015" cy="513015"/>
          </a:xfrm>
          <a:prstGeom prst="rect">
            <a:avLst/>
          </a:prstGeom>
        </p:spPr>
      </p:pic>
      <p:cxnSp>
        <p:nvCxnSpPr>
          <p:cNvPr id="7" name="Straight Connector 6">
            <a:extLst>
              <a:ext uri="{FF2B5EF4-FFF2-40B4-BE49-F238E27FC236}">
                <a16:creationId xmlns:a16="http://schemas.microsoft.com/office/drawing/2014/main" id="{0E3D69A0-3E59-BA62-6B83-65032F58E7DA}"/>
              </a:ext>
            </a:extLst>
          </p:cNvPr>
          <p:cNvCxnSpPr>
            <a:cxnSpLocks/>
          </p:cNvCxnSpPr>
          <p:nvPr/>
        </p:nvCxnSpPr>
        <p:spPr>
          <a:xfrm>
            <a:off x="838200" y="1006774"/>
            <a:ext cx="0" cy="1422527"/>
          </a:xfrm>
          <a:prstGeom prst="line">
            <a:avLst/>
          </a:prstGeom>
          <a:ln w="76200">
            <a:solidFill>
              <a:srgbClr val="EA067E"/>
            </a:solidFill>
          </a:ln>
        </p:spPr>
        <p:style>
          <a:lnRef idx="1">
            <a:schemeClr val="accent1"/>
          </a:lnRef>
          <a:fillRef idx="0">
            <a:schemeClr val="accent1"/>
          </a:fillRef>
          <a:effectRef idx="0">
            <a:schemeClr val="accent1"/>
          </a:effectRef>
          <a:fontRef idx="minor">
            <a:schemeClr val="tx1"/>
          </a:fontRef>
        </p:style>
      </p:cxnSp>
      <p:pic>
        <p:nvPicPr>
          <p:cNvPr id="14" name="Picture 13" descr="A pink and black diamond&#10;&#10;Description automatically generated">
            <a:extLst>
              <a:ext uri="{FF2B5EF4-FFF2-40B4-BE49-F238E27FC236}">
                <a16:creationId xmlns:a16="http://schemas.microsoft.com/office/drawing/2014/main" id="{B800305A-0BEE-9D13-57D1-DD18CC4AD00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525182" y="-676934"/>
            <a:ext cx="1435833" cy="1435833"/>
          </a:xfrm>
          <a:prstGeom prst="rect">
            <a:avLst/>
          </a:prstGeom>
        </p:spPr>
      </p:pic>
      <p:pic>
        <p:nvPicPr>
          <p:cNvPr id="15" name="Picture 14" descr="A pink and black diamond&#10;&#10;Description automatically generated">
            <a:extLst>
              <a:ext uri="{FF2B5EF4-FFF2-40B4-BE49-F238E27FC236}">
                <a16:creationId xmlns:a16="http://schemas.microsoft.com/office/drawing/2014/main" id="{A9547F25-24FE-3837-DCC1-1EDF2F1BA76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236162" y="1244044"/>
            <a:ext cx="639938" cy="639938"/>
          </a:xfrm>
          <a:prstGeom prst="rect">
            <a:avLst/>
          </a:prstGeom>
        </p:spPr>
      </p:pic>
      <p:pic>
        <p:nvPicPr>
          <p:cNvPr id="16" name="Picture 15" descr="A pink and black diamond&#10;&#10;Description automatically generated">
            <a:extLst>
              <a:ext uri="{FF2B5EF4-FFF2-40B4-BE49-F238E27FC236}">
                <a16:creationId xmlns:a16="http://schemas.microsoft.com/office/drawing/2014/main" id="{B683C9A5-06FD-D320-1718-8D2687CC603B}"/>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1353800" y="1423772"/>
            <a:ext cx="1222905" cy="1222905"/>
          </a:xfrm>
          <a:prstGeom prst="rect">
            <a:avLst/>
          </a:prstGeom>
        </p:spPr>
      </p:pic>
      <p:pic>
        <p:nvPicPr>
          <p:cNvPr id="29" name="Picture 28" descr="A pink diamond on a black background&#10;&#10;Description automatically generated">
            <a:extLst>
              <a:ext uri="{FF2B5EF4-FFF2-40B4-BE49-F238E27FC236}">
                <a16:creationId xmlns:a16="http://schemas.microsoft.com/office/drawing/2014/main" id="{0C3ADEDF-843A-0694-56E0-77AFC32D82DC}"/>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1492145" y="171492"/>
            <a:ext cx="1149414" cy="1149414"/>
          </a:xfrm>
          <a:prstGeom prst="rect">
            <a:avLst/>
          </a:prstGeom>
        </p:spPr>
      </p:pic>
      <p:pic>
        <p:nvPicPr>
          <p:cNvPr id="11" name="Picture 10" descr="A pink diamond on a black background&#10;&#10;Description automatically generated">
            <a:extLst>
              <a:ext uri="{FF2B5EF4-FFF2-40B4-BE49-F238E27FC236}">
                <a16:creationId xmlns:a16="http://schemas.microsoft.com/office/drawing/2014/main" id="{D6988B2B-2724-996D-32E6-48238561C877}"/>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1087329" y="2216727"/>
            <a:ext cx="266471" cy="266471"/>
          </a:xfrm>
          <a:prstGeom prst="rect">
            <a:avLst/>
          </a:prstGeom>
        </p:spPr>
      </p:pic>
    </p:spTree>
    <p:extLst>
      <p:ext uri="{BB962C8B-B14F-4D97-AF65-F5344CB8AC3E}">
        <p14:creationId xmlns:p14="http://schemas.microsoft.com/office/powerpoint/2010/main" val="241000994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38454CF-AD43-61AD-EB9B-5BC5EA22DC5F}"/>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t>1/30/2024</a:t>
            </a:fld>
            <a:endParaRPr lang="en-US"/>
          </a:p>
        </p:txBody>
      </p:sp>
      <p:sp>
        <p:nvSpPr>
          <p:cNvPr id="3" name="Footer Placeholder 2">
            <a:extLst>
              <a:ext uri="{FF2B5EF4-FFF2-40B4-BE49-F238E27FC236}">
                <a16:creationId xmlns:a16="http://schemas.microsoft.com/office/drawing/2014/main" id="{3D5EF5EF-D546-3A20-44B7-0CF856EC4899}"/>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4" name="Slide Number Placeholder 3">
            <a:extLst>
              <a:ext uri="{FF2B5EF4-FFF2-40B4-BE49-F238E27FC236}">
                <a16:creationId xmlns:a16="http://schemas.microsoft.com/office/drawing/2014/main" id="{40D082DD-1AD7-7FEC-D9CA-ACE86EF13D36}"/>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t>‹#›</a:t>
            </a:fld>
            <a:endParaRPr lang="en-US"/>
          </a:p>
        </p:txBody>
      </p:sp>
    </p:spTree>
    <p:extLst>
      <p:ext uri="{BB962C8B-B14F-4D97-AF65-F5344CB8AC3E}">
        <p14:creationId xmlns:p14="http://schemas.microsoft.com/office/powerpoint/2010/main" val="9924962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DD9960-406F-4187-A0E6-BD19C684039A}"/>
              </a:ext>
            </a:extLst>
          </p:cNvPr>
          <p:cNvSpPr>
            <a:spLocks noGrp="1"/>
          </p:cNvSpPr>
          <p:nvPr>
            <p:ph type="ctrTitle"/>
          </p:nvPr>
        </p:nvSpPr>
        <p:spPr>
          <a:xfrm>
            <a:off x="1249326" y="919716"/>
            <a:ext cx="8504275" cy="3551275"/>
          </a:xfrm>
        </p:spPr>
        <p:txBody>
          <a:bodyPr anchor="b">
            <a:normAutofit/>
          </a:bodyPr>
          <a:lstStyle>
            <a:lvl1pPr algn="l">
              <a:lnSpc>
                <a:spcPct val="100000"/>
              </a:lnSpc>
              <a:defRPr sz="54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A427E7FE-647D-4B2F-BA13-AB3ED4C5CF5A}"/>
              </a:ext>
            </a:extLst>
          </p:cNvPr>
          <p:cNvSpPr>
            <a:spLocks noGrp="1"/>
          </p:cNvSpPr>
          <p:nvPr>
            <p:ph type="subTitle" idx="1"/>
          </p:nvPr>
        </p:nvSpPr>
        <p:spPr>
          <a:xfrm>
            <a:off x="1249326" y="4795284"/>
            <a:ext cx="8504275" cy="1084522"/>
          </a:xfrm>
        </p:spPr>
        <p:txBody>
          <a:bodyPr>
            <a:normAutofit/>
          </a:bodyPr>
          <a:lstStyle>
            <a:lvl1pPr marL="0" indent="0" algn="l">
              <a:lnSpc>
                <a:spcPct val="120000"/>
              </a:lnSpc>
              <a:buNone/>
              <a:defRPr sz="1600" b="1" cap="all" spc="3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BA5EF785-E0A7-4496-A5BA-49B0156F2628}"/>
              </a:ext>
            </a:extLst>
          </p:cNvPr>
          <p:cNvSpPr>
            <a:spLocks noGrp="1"/>
          </p:cNvSpPr>
          <p:nvPr>
            <p:ph type="dt" sz="half" idx="10"/>
          </p:nvPr>
        </p:nvSpPr>
        <p:spPr>
          <a:xfrm>
            <a:off x="8964706" y="6433202"/>
            <a:ext cx="2426446" cy="367841"/>
          </a:xfrm>
        </p:spPr>
        <p:txBody>
          <a:bodyPr/>
          <a:lstStyle/>
          <a:p>
            <a:fld id="{32637B58-87C1-446D-BDA9-B06F4BCF7782}" type="datetimeFigureOut">
              <a:rPr lang="en-US" smtClean="0"/>
              <a:t>1/30/2024</a:t>
            </a:fld>
            <a:endParaRPr lang="en-US"/>
          </a:p>
        </p:txBody>
      </p:sp>
      <p:sp>
        <p:nvSpPr>
          <p:cNvPr id="5" name="Footer Placeholder 4">
            <a:extLst>
              <a:ext uri="{FF2B5EF4-FFF2-40B4-BE49-F238E27FC236}">
                <a16:creationId xmlns:a16="http://schemas.microsoft.com/office/drawing/2014/main" id="{4742C627-38A1-4A14-8822-D8D33751CA3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EEBE346-5F34-48CD-8928-DA8567AEDD15}"/>
              </a:ext>
            </a:extLst>
          </p:cNvPr>
          <p:cNvSpPr>
            <a:spLocks noGrp="1"/>
          </p:cNvSpPr>
          <p:nvPr>
            <p:ph type="sldNum" sz="quarter" idx="12"/>
          </p:nvPr>
        </p:nvSpPr>
        <p:spPr>
          <a:xfrm>
            <a:off x="11391152" y="6433203"/>
            <a:ext cx="702781" cy="367842"/>
          </a:xfrm>
        </p:spPr>
        <p:txBody>
          <a:bodyPr/>
          <a:lstStyle/>
          <a:p>
            <a:fld id="{08AB70BE-1769-45B8-85A6-0C837432C7E6}" type="slidenum">
              <a:rPr lang="en-US" smtClean="0"/>
              <a:t>‹#›</a:t>
            </a:fld>
            <a:endParaRPr lang="en-US"/>
          </a:p>
        </p:txBody>
      </p:sp>
    </p:spTree>
    <p:extLst>
      <p:ext uri="{BB962C8B-B14F-4D97-AF65-F5344CB8AC3E}">
        <p14:creationId xmlns:p14="http://schemas.microsoft.com/office/powerpoint/2010/main" val="410253125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F5CB06-0454-4BF1-8011-F8B1A95954F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F920A70-D33B-4461-B74C-3F59ADB16141}"/>
              </a:ext>
            </a:extLst>
          </p:cNvPr>
          <p:cNvSpPr>
            <a:spLocks noGrp="1"/>
          </p:cNvSpPr>
          <p:nvPr>
            <p:ph sz="half" idx="1"/>
          </p:nvPr>
        </p:nvSpPr>
        <p:spPr>
          <a:xfrm>
            <a:off x="1408813" y="2163725"/>
            <a:ext cx="4610986" cy="401323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1881BDF9-836E-431C-8EFA-417A9BEE9F4B}"/>
              </a:ext>
            </a:extLst>
          </p:cNvPr>
          <p:cNvSpPr>
            <a:spLocks noGrp="1"/>
          </p:cNvSpPr>
          <p:nvPr>
            <p:ph sz="half" idx="2"/>
          </p:nvPr>
        </p:nvSpPr>
        <p:spPr>
          <a:xfrm>
            <a:off x="6257260" y="2163725"/>
            <a:ext cx="4853763" cy="40132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7CBD9F59-B591-4E2F-899E-3CA78CE82D45}"/>
              </a:ext>
            </a:extLst>
          </p:cNvPr>
          <p:cNvSpPr>
            <a:spLocks noGrp="1"/>
          </p:cNvSpPr>
          <p:nvPr>
            <p:ph type="dt" sz="half" idx="10"/>
          </p:nvPr>
        </p:nvSpPr>
        <p:spPr/>
        <p:txBody>
          <a:bodyPr/>
          <a:lstStyle/>
          <a:p>
            <a:fld id="{32637B58-87C1-446D-BDA9-B06F4BCF7782}" type="datetimeFigureOut">
              <a:rPr lang="en-US" smtClean="0"/>
              <a:t>1/30/2024</a:t>
            </a:fld>
            <a:endParaRPr lang="en-US"/>
          </a:p>
        </p:txBody>
      </p:sp>
      <p:sp>
        <p:nvSpPr>
          <p:cNvPr id="6" name="Footer Placeholder 5">
            <a:extLst>
              <a:ext uri="{FF2B5EF4-FFF2-40B4-BE49-F238E27FC236}">
                <a16:creationId xmlns:a16="http://schemas.microsoft.com/office/drawing/2014/main" id="{046CFD12-B3EC-432C-B264-8AB571CAAFD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8F3CBBA-71B3-4857-80E7-525E89FD903F}"/>
              </a:ext>
            </a:extLst>
          </p:cNvPr>
          <p:cNvSpPr>
            <a:spLocks noGrp="1"/>
          </p:cNvSpPr>
          <p:nvPr>
            <p:ph type="sldNum" sz="quarter" idx="12"/>
          </p:nvPr>
        </p:nvSpPr>
        <p:spPr/>
        <p:txBody>
          <a:bodyPr/>
          <a:lstStyle/>
          <a:p>
            <a:fld id="{08AB70BE-1769-45B8-85A6-0C837432C7E6}" type="slidenum">
              <a:rPr lang="en-US" smtClean="0"/>
              <a:t>‹#›</a:t>
            </a:fld>
            <a:endParaRPr lang="en-US"/>
          </a:p>
        </p:txBody>
      </p:sp>
    </p:spTree>
    <p:extLst>
      <p:ext uri="{BB962C8B-B14F-4D97-AF65-F5344CB8AC3E}">
        <p14:creationId xmlns:p14="http://schemas.microsoft.com/office/powerpoint/2010/main" val="3799799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Slide 2">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61C6F257-A4C3-FF63-3C2C-12332271816E}"/>
              </a:ext>
            </a:extLst>
          </p:cNvPr>
          <p:cNvSpPr>
            <a:spLocks noGrp="1"/>
          </p:cNvSpPr>
          <p:nvPr>
            <p:ph type="sldNum" sz="quarter" idx="12"/>
          </p:nvPr>
        </p:nvSpPr>
        <p:spPr>
          <a:xfrm>
            <a:off x="8610600" y="6356350"/>
            <a:ext cx="2743200" cy="365125"/>
          </a:xfrm>
          <a:prstGeom prst="rect">
            <a:avLst/>
          </a:prstGeom>
        </p:spPr>
        <p:txBody>
          <a:bodyPr/>
          <a:lstStyle/>
          <a:p>
            <a:fld id="{08AB70BE-1769-45B8-85A6-0C837432C7E6}" type="slidenum">
              <a:rPr lang="en-US" smtClean="0"/>
              <a:pPr/>
              <a:t>‹#›</a:t>
            </a:fld>
            <a:endParaRPr lang="en-US"/>
          </a:p>
        </p:txBody>
      </p:sp>
      <p:sp>
        <p:nvSpPr>
          <p:cNvPr id="24" name="Rectangle 23">
            <a:extLst>
              <a:ext uri="{FF2B5EF4-FFF2-40B4-BE49-F238E27FC236}">
                <a16:creationId xmlns:a16="http://schemas.microsoft.com/office/drawing/2014/main" id="{2B419B49-3EA7-E991-C6D2-EA150F9ECAAF}"/>
              </a:ext>
            </a:extLst>
          </p:cNvPr>
          <p:cNvSpPr/>
          <p:nvPr/>
        </p:nvSpPr>
        <p:spPr>
          <a:xfrm>
            <a:off x="-7484" y="13083"/>
            <a:ext cx="12192000" cy="6858000"/>
          </a:xfrm>
          <a:prstGeom prst="rect">
            <a:avLst/>
          </a:prstGeom>
          <a:solidFill>
            <a:srgbClr val="72236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A purple diamond shaped object&#10;&#10;Description automatically generated">
            <a:extLst>
              <a:ext uri="{FF2B5EF4-FFF2-40B4-BE49-F238E27FC236}">
                <a16:creationId xmlns:a16="http://schemas.microsoft.com/office/drawing/2014/main" id="{9FF96AD8-7E58-3FA9-C3C8-7A97B3601B0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15771" y="386075"/>
            <a:ext cx="8891870" cy="8891870"/>
          </a:xfrm>
          <a:prstGeom prst="rect">
            <a:avLst/>
          </a:prstGeom>
        </p:spPr>
      </p:pic>
      <p:pic>
        <p:nvPicPr>
          <p:cNvPr id="11" name="Picture 10" descr="A purple diamond on a black background&#10;&#10;Description automatically generated">
            <a:extLst>
              <a:ext uri="{FF2B5EF4-FFF2-40B4-BE49-F238E27FC236}">
                <a16:creationId xmlns:a16="http://schemas.microsoft.com/office/drawing/2014/main" id="{A79F8670-E56E-3923-BB8B-F3F4768B979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36107" y="672241"/>
            <a:ext cx="7973879" cy="7973879"/>
          </a:xfrm>
          <a:prstGeom prst="rect">
            <a:avLst/>
          </a:prstGeom>
        </p:spPr>
      </p:pic>
      <p:pic>
        <p:nvPicPr>
          <p:cNvPr id="7" name="Picture 6" descr="A child wearing glasses and headphones&#10;&#10;Description automatically generated">
            <a:extLst>
              <a:ext uri="{FF2B5EF4-FFF2-40B4-BE49-F238E27FC236}">
                <a16:creationId xmlns:a16="http://schemas.microsoft.com/office/drawing/2014/main" id="{F939288C-318D-AE69-4416-E9EEA84FEA3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676054" y="1525798"/>
            <a:ext cx="6213056" cy="6213056"/>
          </a:xfrm>
          <a:prstGeom prst="rect">
            <a:avLst/>
          </a:prstGeom>
        </p:spPr>
      </p:pic>
      <p:pic>
        <p:nvPicPr>
          <p:cNvPr id="15" name="Picture 14">
            <a:extLst>
              <a:ext uri="{FF2B5EF4-FFF2-40B4-BE49-F238E27FC236}">
                <a16:creationId xmlns:a16="http://schemas.microsoft.com/office/drawing/2014/main" id="{CD1EC2BC-DE2B-319A-DFD0-8D2280DFC00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13545" y="319700"/>
            <a:ext cx="2258461" cy="793513"/>
          </a:xfrm>
          <a:prstGeom prst="rect">
            <a:avLst/>
          </a:prstGeom>
        </p:spPr>
      </p:pic>
      <p:sp>
        <p:nvSpPr>
          <p:cNvPr id="21" name="Text Placeholder 88">
            <a:extLst>
              <a:ext uri="{FF2B5EF4-FFF2-40B4-BE49-F238E27FC236}">
                <a16:creationId xmlns:a16="http://schemas.microsoft.com/office/drawing/2014/main" id="{9D8BDCB4-2C04-8017-9DAD-D5FE4B15926F}"/>
              </a:ext>
            </a:extLst>
          </p:cNvPr>
          <p:cNvSpPr>
            <a:spLocks noGrp="1"/>
          </p:cNvSpPr>
          <p:nvPr>
            <p:ph type="body" sz="quarter" idx="13"/>
          </p:nvPr>
        </p:nvSpPr>
        <p:spPr>
          <a:xfrm>
            <a:off x="883570" y="3689249"/>
            <a:ext cx="4959350" cy="469900"/>
          </a:xfrm>
          <a:prstGeom prst="rect">
            <a:avLst/>
          </a:prstGeom>
        </p:spPr>
        <p:txBody>
          <a:bodyPr/>
          <a:lstStyle>
            <a:lvl1pPr marL="0" indent="0">
              <a:buNone/>
              <a:defRPr sz="1800" b="1" i="0">
                <a:solidFill>
                  <a:srgbClr val="76D5D4"/>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
        <p:nvSpPr>
          <p:cNvPr id="22" name="Text Placeholder 86">
            <a:extLst>
              <a:ext uri="{FF2B5EF4-FFF2-40B4-BE49-F238E27FC236}">
                <a16:creationId xmlns:a16="http://schemas.microsoft.com/office/drawing/2014/main" id="{86908039-4E82-0BE3-9D23-623EDC91797C}"/>
              </a:ext>
            </a:extLst>
          </p:cNvPr>
          <p:cNvSpPr>
            <a:spLocks noGrp="1"/>
          </p:cNvSpPr>
          <p:nvPr>
            <p:ph type="body" sz="quarter" idx="10" hasCustomPrompt="1"/>
          </p:nvPr>
        </p:nvSpPr>
        <p:spPr>
          <a:xfrm>
            <a:off x="892971" y="2234512"/>
            <a:ext cx="4906019" cy="1238250"/>
          </a:xfrm>
          <a:prstGeom prst="rect">
            <a:avLst/>
          </a:prstGeom>
        </p:spPr>
        <p:txBody>
          <a:bodyPr/>
          <a:lstStyle>
            <a:lvl1pPr marL="0" indent="0">
              <a:buNone/>
              <a:defRPr sz="4500" b="0" i="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Tree>
    <p:extLst>
      <p:ext uri="{BB962C8B-B14F-4D97-AF65-F5344CB8AC3E}">
        <p14:creationId xmlns:p14="http://schemas.microsoft.com/office/powerpoint/2010/main" val="28309603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Slide 3">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61C6F257-A4C3-FF63-3C2C-12332271816E}"/>
              </a:ext>
            </a:extLst>
          </p:cNvPr>
          <p:cNvSpPr>
            <a:spLocks noGrp="1"/>
          </p:cNvSpPr>
          <p:nvPr>
            <p:ph type="sldNum" sz="quarter" idx="12"/>
          </p:nvPr>
        </p:nvSpPr>
        <p:spPr>
          <a:xfrm>
            <a:off x="8610600" y="6356350"/>
            <a:ext cx="2743200" cy="365125"/>
          </a:xfrm>
          <a:prstGeom prst="rect">
            <a:avLst/>
          </a:prstGeom>
        </p:spPr>
        <p:txBody>
          <a:bodyPr/>
          <a:lstStyle/>
          <a:p>
            <a:fld id="{08AB70BE-1769-45B8-85A6-0C837432C7E6}" type="slidenum">
              <a:rPr lang="en-US" smtClean="0"/>
              <a:pPr/>
              <a:t>‹#›</a:t>
            </a:fld>
            <a:endParaRPr lang="en-US"/>
          </a:p>
        </p:txBody>
      </p:sp>
      <p:sp>
        <p:nvSpPr>
          <p:cNvPr id="24" name="Rectangle 23">
            <a:extLst>
              <a:ext uri="{FF2B5EF4-FFF2-40B4-BE49-F238E27FC236}">
                <a16:creationId xmlns:a16="http://schemas.microsoft.com/office/drawing/2014/main" id="{2B419B49-3EA7-E991-C6D2-EA150F9ECAAF}"/>
              </a:ext>
            </a:extLst>
          </p:cNvPr>
          <p:cNvSpPr/>
          <p:nvPr/>
        </p:nvSpPr>
        <p:spPr>
          <a:xfrm>
            <a:off x="0" y="-6540"/>
            <a:ext cx="12192000" cy="6858000"/>
          </a:xfrm>
          <a:prstGeom prst="rect">
            <a:avLst/>
          </a:prstGeom>
          <a:solidFill>
            <a:srgbClr val="BF036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descr="A pink diamond on a black background&#10;&#10;Description automatically generated">
            <a:extLst>
              <a:ext uri="{FF2B5EF4-FFF2-40B4-BE49-F238E27FC236}">
                <a16:creationId xmlns:a16="http://schemas.microsoft.com/office/drawing/2014/main" id="{18B63C59-28EE-ED5A-82E3-67B9722316E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37854" y="4632326"/>
            <a:ext cx="4129489" cy="4129489"/>
          </a:xfrm>
          <a:prstGeom prst="rect">
            <a:avLst/>
          </a:prstGeom>
        </p:spPr>
      </p:pic>
      <p:pic>
        <p:nvPicPr>
          <p:cNvPr id="8" name="Picture 7" descr="A pink diamond on a black background&#10;&#10;Description automatically generated">
            <a:extLst>
              <a:ext uri="{FF2B5EF4-FFF2-40B4-BE49-F238E27FC236}">
                <a16:creationId xmlns:a16="http://schemas.microsoft.com/office/drawing/2014/main" id="{F40B7578-FDC6-594E-6552-979A85098D1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96650" y="5459628"/>
            <a:ext cx="989003" cy="989003"/>
          </a:xfrm>
          <a:prstGeom prst="rect">
            <a:avLst/>
          </a:prstGeom>
        </p:spPr>
      </p:pic>
      <p:pic>
        <p:nvPicPr>
          <p:cNvPr id="10" name="Picture 9" descr="A pink and black diamond&#10;&#10;Description automatically generated">
            <a:extLst>
              <a:ext uri="{FF2B5EF4-FFF2-40B4-BE49-F238E27FC236}">
                <a16:creationId xmlns:a16="http://schemas.microsoft.com/office/drawing/2014/main" id="{0F3A6FD1-7665-5CC7-F677-1F24F1DF67B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53871" y="2146146"/>
            <a:ext cx="8152782" cy="8152782"/>
          </a:xfrm>
          <a:prstGeom prst="rect">
            <a:avLst/>
          </a:prstGeom>
        </p:spPr>
      </p:pic>
      <p:pic>
        <p:nvPicPr>
          <p:cNvPr id="12" name="Picture 11" descr="A pink diamond on a black background&#10;&#10;Description automatically generated">
            <a:extLst>
              <a:ext uri="{FF2B5EF4-FFF2-40B4-BE49-F238E27FC236}">
                <a16:creationId xmlns:a16="http://schemas.microsoft.com/office/drawing/2014/main" id="{957463D0-5A4E-7FC0-69A7-23A0FBD635D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276034" y="3509963"/>
            <a:ext cx="5451967" cy="5451967"/>
          </a:xfrm>
          <a:prstGeom prst="rect">
            <a:avLst/>
          </a:prstGeom>
        </p:spPr>
      </p:pic>
      <p:pic>
        <p:nvPicPr>
          <p:cNvPr id="13" name="Picture 12" descr="A pink and black diamond&#10;&#10;Description automatically generated">
            <a:extLst>
              <a:ext uri="{FF2B5EF4-FFF2-40B4-BE49-F238E27FC236}">
                <a16:creationId xmlns:a16="http://schemas.microsoft.com/office/drawing/2014/main" id="{6071702A-7AA3-456A-0C15-A4F0929AAD8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415840" y="-1405956"/>
            <a:ext cx="4159917" cy="4159917"/>
          </a:xfrm>
          <a:prstGeom prst="rect">
            <a:avLst/>
          </a:prstGeom>
        </p:spPr>
      </p:pic>
      <p:pic>
        <p:nvPicPr>
          <p:cNvPr id="14" name="Picture 13">
            <a:extLst>
              <a:ext uri="{FF2B5EF4-FFF2-40B4-BE49-F238E27FC236}">
                <a16:creationId xmlns:a16="http://schemas.microsoft.com/office/drawing/2014/main" id="{7BBE5491-7E40-D843-EFD9-84647D60B49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13545" y="319700"/>
            <a:ext cx="2258461" cy="793513"/>
          </a:xfrm>
          <a:prstGeom prst="rect">
            <a:avLst/>
          </a:prstGeom>
        </p:spPr>
      </p:pic>
      <p:sp>
        <p:nvSpPr>
          <p:cNvPr id="17" name="Text Placeholder 88">
            <a:extLst>
              <a:ext uri="{FF2B5EF4-FFF2-40B4-BE49-F238E27FC236}">
                <a16:creationId xmlns:a16="http://schemas.microsoft.com/office/drawing/2014/main" id="{3139B509-F003-EF93-EBAD-0AA371562B7A}"/>
              </a:ext>
            </a:extLst>
          </p:cNvPr>
          <p:cNvSpPr>
            <a:spLocks noGrp="1"/>
          </p:cNvSpPr>
          <p:nvPr>
            <p:ph type="body" sz="quarter" idx="13"/>
          </p:nvPr>
        </p:nvSpPr>
        <p:spPr>
          <a:xfrm>
            <a:off x="892971" y="3366295"/>
            <a:ext cx="4959350" cy="469900"/>
          </a:xfrm>
          <a:prstGeom prst="rect">
            <a:avLst/>
          </a:prstGeom>
        </p:spPr>
        <p:txBody>
          <a:bodyPr/>
          <a:lstStyle>
            <a:lvl1pPr marL="0" indent="0">
              <a:buNone/>
              <a:defRPr sz="1800" b="1" i="0">
                <a:solidFill>
                  <a:srgbClr val="FFB81C"/>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
        <p:nvSpPr>
          <p:cNvPr id="18" name="Text Placeholder 86">
            <a:extLst>
              <a:ext uri="{FF2B5EF4-FFF2-40B4-BE49-F238E27FC236}">
                <a16:creationId xmlns:a16="http://schemas.microsoft.com/office/drawing/2014/main" id="{36E20D99-A512-D395-FFF1-5A4E954D30B6}"/>
              </a:ext>
            </a:extLst>
          </p:cNvPr>
          <p:cNvSpPr>
            <a:spLocks noGrp="1"/>
          </p:cNvSpPr>
          <p:nvPr>
            <p:ph type="body" sz="quarter" idx="10" hasCustomPrompt="1"/>
          </p:nvPr>
        </p:nvSpPr>
        <p:spPr>
          <a:xfrm>
            <a:off x="892971" y="2234512"/>
            <a:ext cx="7717629" cy="1238250"/>
          </a:xfrm>
          <a:prstGeom prst="rect">
            <a:avLst/>
          </a:prstGeom>
        </p:spPr>
        <p:txBody>
          <a:bodyPr/>
          <a:lstStyle>
            <a:lvl1pPr marL="0" indent="0">
              <a:buNone/>
              <a:defRPr sz="4500" b="0" i="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Tree>
    <p:extLst>
      <p:ext uri="{BB962C8B-B14F-4D97-AF65-F5344CB8AC3E}">
        <p14:creationId xmlns:p14="http://schemas.microsoft.com/office/powerpoint/2010/main" val="41244058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ection Header">
    <p:spTree>
      <p:nvGrpSpPr>
        <p:cNvPr id="1" name=""/>
        <p:cNvGrpSpPr/>
        <p:nvPr/>
      </p:nvGrpSpPr>
      <p:grpSpPr>
        <a:xfrm>
          <a:off x="0" y="0"/>
          <a:ext cx="0" cy="0"/>
          <a:chOff x="0" y="0"/>
          <a:chExt cx="0" cy="0"/>
        </a:xfrm>
      </p:grpSpPr>
      <p:sp>
        <p:nvSpPr>
          <p:cNvPr id="7" name="Date Placeholder 3">
            <a:extLst>
              <a:ext uri="{FF2B5EF4-FFF2-40B4-BE49-F238E27FC236}">
                <a16:creationId xmlns:a16="http://schemas.microsoft.com/office/drawing/2014/main" id="{1BDA1872-2D19-A1D9-380B-0F10F8383BBC}"/>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1/30/2024</a:t>
            </a:fld>
            <a:endParaRPr lang="en-US" dirty="0"/>
          </a:p>
        </p:txBody>
      </p:sp>
      <p:sp>
        <p:nvSpPr>
          <p:cNvPr id="8" name="Footer Placeholder 4">
            <a:extLst>
              <a:ext uri="{FF2B5EF4-FFF2-40B4-BE49-F238E27FC236}">
                <a16:creationId xmlns:a16="http://schemas.microsoft.com/office/drawing/2014/main" id="{8BFDD3B3-4463-644A-ABEF-ABCCF4BF9D16}"/>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9" name="Slide Number Placeholder 5">
            <a:extLst>
              <a:ext uri="{FF2B5EF4-FFF2-40B4-BE49-F238E27FC236}">
                <a16:creationId xmlns:a16="http://schemas.microsoft.com/office/drawing/2014/main" id="{F4E4D804-3A49-81FE-3178-DE861498E7B5}"/>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pic>
        <p:nvPicPr>
          <p:cNvPr id="12" name="Picture 11" descr="A blue diamond shaped object&#10;&#10;Description automatically generated">
            <a:extLst>
              <a:ext uri="{FF2B5EF4-FFF2-40B4-BE49-F238E27FC236}">
                <a16:creationId xmlns:a16="http://schemas.microsoft.com/office/drawing/2014/main" id="{59D4173A-0FD7-051F-FCF7-AA3E126269B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899684" y="250892"/>
            <a:ext cx="3254194" cy="3254194"/>
          </a:xfrm>
          <a:prstGeom prst="rect">
            <a:avLst/>
          </a:prstGeom>
        </p:spPr>
      </p:pic>
      <p:pic>
        <p:nvPicPr>
          <p:cNvPr id="16" name="Picture 15" descr="A blue diamond shaped object on a black background&#10;&#10;Description automatically generated">
            <a:extLst>
              <a:ext uri="{FF2B5EF4-FFF2-40B4-BE49-F238E27FC236}">
                <a16:creationId xmlns:a16="http://schemas.microsoft.com/office/drawing/2014/main" id="{F0AD906B-B864-F766-CAE3-546EEC56C77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005284" y="-258542"/>
            <a:ext cx="1471880" cy="1471880"/>
          </a:xfrm>
          <a:prstGeom prst="rect">
            <a:avLst/>
          </a:prstGeom>
        </p:spPr>
      </p:pic>
      <p:sp>
        <p:nvSpPr>
          <p:cNvPr id="20" name="Text Placeholder 86">
            <a:extLst>
              <a:ext uri="{FF2B5EF4-FFF2-40B4-BE49-F238E27FC236}">
                <a16:creationId xmlns:a16="http://schemas.microsoft.com/office/drawing/2014/main" id="{690781E1-33BE-CBEF-7182-1B3C1B52BCAD}"/>
              </a:ext>
            </a:extLst>
          </p:cNvPr>
          <p:cNvSpPr>
            <a:spLocks noGrp="1"/>
          </p:cNvSpPr>
          <p:nvPr>
            <p:ph type="body" sz="quarter" idx="13" hasCustomPrompt="1"/>
          </p:nvPr>
        </p:nvSpPr>
        <p:spPr>
          <a:xfrm>
            <a:off x="892971" y="2234512"/>
            <a:ext cx="4906019" cy="1238250"/>
          </a:xfrm>
          <a:prstGeom prst="rect">
            <a:avLst/>
          </a:prstGeom>
        </p:spPr>
        <p:txBody>
          <a:bodyPr/>
          <a:lstStyle>
            <a:lvl1pPr marL="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
        <p:nvSpPr>
          <p:cNvPr id="21" name="Text Placeholder 88">
            <a:extLst>
              <a:ext uri="{FF2B5EF4-FFF2-40B4-BE49-F238E27FC236}">
                <a16:creationId xmlns:a16="http://schemas.microsoft.com/office/drawing/2014/main" id="{443BA69B-E6A4-BC5E-7D89-DFDF60BCA14F}"/>
              </a:ext>
            </a:extLst>
          </p:cNvPr>
          <p:cNvSpPr>
            <a:spLocks noGrp="1"/>
          </p:cNvSpPr>
          <p:nvPr>
            <p:ph type="body" sz="quarter" idx="14"/>
          </p:nvPr>
        </p:nvSpPr>
        <p:spPr>
          <a:xfrm>
            <a:off x="883570" y="3689249"/>
            <a:ext cx="4959350" cy="469900"/>
          </a:xfrm>
          <a:prstGeom prst="rect">
            <a:avLst/>
          </a:prstGeom>
        </p:spPr>
        <p:txBody>
          <a:bodyPr/>
          <a:lstStyle>
            <a:lvl1pPr marL="0" indent="0">
              <a:buNone/>
              <a:defRPr sz="1800" b="1" i="0">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Tree>
    <p:extLst>
      <p:ext uri="{BB962C8B-B14F-4D97-AF65-F5344CB8AC3E}">
        <p14:creationId xmlns:p14="http://schemas.microsoft.com/office/powerpoint/2010/main" val="223701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ection Header 2">
    <p:spTree>
      <p:nvGrpSpPr>
        <p:cNvPr id="1" name=""/>
        <p:cNvGrpSpPr/>
        <p:nvPr/>
      </p:nvGrpSpPr>
      <p:grpSpPr>
        <a:xfrm>
          <a:off x="0" y="0"/>
          <a:ext cx="0" cy="0"/>
          <a:chOff x="0" y="0"/>
          <a:chExt cx="0" cy="0"/>
        </a:xfrm>
      </p:grpSpPr>
      <p:sp>
        <p:nvSpPr>
          <p:cNvPr id="7" name="Date Placeholder 3">
            <a:extLst>
              <a:ext uri="{FF2B5EF4-FFF2-40B4-BE49-F238E27FC236}">
                <a16:creationId xmlns:a16="http://schemas.microsoft.com/office/drawing/2014/main" id="{1BDA1872-2D19-A1D9-380B-0F10F8383BBC}"/>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1/30/2024</a:t>
            </a:fld>
            <a:endParaRPr lang="en-US" dirty="0"/>
          </a:p>
        </p:txBody>
      </p:sp>
      <p:sp>
        <p:nvSpPr>
          <p:cNvPr id="8" name="Footer Placeholder 4">
            <a:extLst>
              <a:ext uri="{FF2B5EF4-FFF2-40B4-BE49-F238E27FC236}">
                <a16:creationId xmlns:a16="http://schemas.microsoft.com/office/drawing/2014/main" id="{8BFDD3B3-4463-644A-ABEF-ABCCF4BF9D16}"/>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9" name="Slide Number Placeholder 5">
            <a:extLst>
              <a:ext uri="{FF2B5EF4-FFF2-40B4-BE49-F238E27FC236}">
                <a16:creationId xmlns:a16="http://schemas.microsoft.com/office/drawing/2014/main" id="{F4E4D804-3A49-81FE-3178-DE861498E7B5}"/>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pic>
        <p:nvPicPr>
          <p:cNvPr id="4" name="Picture 3" descr="A yellow diamond on a black background&#10;&#10;Description automatically generated">
            <a:extLst>
              <a:ext uri="{FF2B5EF4-FFF2-40B4-BE49-F238E27FC236}">
                <a16:creationId xmlns:a16="http://schemas.microsoft.com/office/drawing/2014/main" id="{34A42641-F80F-F3FA-9F21-5007C795664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040455" y="-246393"/>
            <a:ext cx="1471880" cy="1471880"/>
          </a:xfrm>
          <a:prstGeom prst="rect">
            <a:avLst/>
          </a:prstGeom>
        </p:spPr>
      </p:pic>
      <p:pic>
        <p:nvPicPr>
          <p:cNvPr id="2" name="Picture 1" descr="A green diamond shaped object&#10;&#10;Description automatically generated">
            <a:extLst>
              <a:ext uri="{FF2B5EF4-FFF2-40B4-BE49-F238E27FC236}">
                <a16:creationId xmlns:a16="http://schemas.microsoft.com/office/drawing/2014/main" id="{FCF64FD4-E8C3-43BC-6174-B5A857D2975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99684" y="250892"/>
            <a:ext cx="3254194" cy="3254194"/>
          </a:xfrm>
          <a:prstGeom prst="rect">
            <a:avLst/>
          </a:prstGeom>
        </p:spPr>
      </p:pic>
      <p:sp>
        <p:nvSpPr>
          <p:cNvPr id="16" name="Text Placeholder 86">
            <a:extLst>
              <a:ext uri="{FF2B5EF4-FFF2-40B4-BE49-F238E27FC236}">
                <a16:creationId xmlns:a16="http://schemas.microsoft.com/office/drawing/2014/main" id="{FFA79E92-C68A-8E03-D325-D7DDE08D7792}"/>
              </a:ext>
            </a:extLst>
          </p:cNvPr>
          <p:cNvSpPr>
            <a:spLocks noGrp="1"/>
          </p:cNvSpPr>
          <p:nvPr>
            <p:ph type="body" sz="quarter" idx="13" hasCustomPrompt="1"/>
          </p:nvPr>
        </p:nvSpPr>
        <p:spPr>
          <a:xfrm>
            <a:off x="892971" y="2234512"/>
            <a:ext cx="4906019" cy="1238250"/>
          </a:xfrm>
          <a:prstGeom prst="rect">
            <a:avLst/>
          </a:prstGeom>
        </p:spPr>
        <p:txBody>
          <a:bodyPr/>
          <a:lstStyle>
            <a:lvl1pPr marL="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
        <p:nvSpPr>
          <p:cNvPr id="17" name="Text Placeholder 88">
            <a:extLst>
              <a:ext uri="{FF2B5EF4-FFF2-40B4-BE49-F238E27FC236}">
                <a16:creationId xmlns:a16="http://schemas.microsoft.com/office/drawing/2014/main" id="{F1427DD8-BD9E-BCF1-BBE1-08322F1BDEB1}"/>
              </a:ext>
            </a:extLst>
          </p:cNvPr>
          <p:cNvSpPr>
            <a:spLocks noGrp="1"/>
          </p:cNvSpPr>
          <p:nvPr>
            <p:ph type="body" sz="quarter" idx="14"/>
          </p:nvPr>
        </p:nvSpPr>
        <p:spPr>
          <a:xfrm>
            <a:off x="883570" y="3689249"/>
            <a:ext cx="4959350" cy="469900"/>
          </a:xfrm>
          <a:prstGeom prst="rect">
            <a:avLst/>
          </a:prstGeom>
        </p:spPr>
        <p:txBody>
          <a:bodyPr/>
          <a:lstStyle>
            <a:lvl1pPr marL="0" indent="0">
              <a:buNone/>
              <a:defRPr sz="1800" b="1" i="0">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Tree>
    <p:extLst>
      <p:ext uri="{BB962C8B-B14F-4D97-AF65-F5344CB8AC3E}">
        <p14:creationId xmlns:p14="http://schemas.microsoft.com/office/powerpoint/2010/main" val="4387487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ection Header 3">
    <p:spTree>
      <p:nvGrpSpPr>
        <p:cNvPr id="1" name=""/>
        <p:cNvGrpSpPr/>
        <p:nvPr/>
      </p:nvGrpSpPr>
      <p:grpSpPr>
        <a:xfrm>
          <a:off x="0" y="0"/>
          <a:ext cx="0" cy="0"/>
          <a:chOff x="0" y="0"/>
          <a:chExt cx="0" cy="0"/>
        </a:xfrm>
      </p:grpSpPr>
      <p:sp>
        <p:nvSpPr>
          <p:cNvPr id="7" name="Date Placeholder 3">
            <a:extLst>
              <a:ext uri="{FF2B5EF4-FFF2-40B4-BE49-F238E27FC236}">
                <a16:creationId xmlns:a16="http://schemas.microsoft.com/office/drawing/2014/main" id="{1BDA1872-2D19-A1D9-380B-0F10F8383BBC}"/>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1/30/2024</a:t>
            </a:fld>
            <a:endParaRPr lang="en-US" dirty="0"/>
          </a:p>
        </p:txBody>
      </p:sp>
      <p:sp>
        <p:nvSpPr>
          <p:cNvPr id="8" name="Footer Placeholder 4">
            <a:extLst>
              <a:ext uri="{FF2B5EF4-FFF2-40B4-BE49-F238E27FC236}">
                <a16:creationId xmlns:a16="http://schemas.microsoft.com/office/drawing/2014/main" id="{8BFDD3B3-4463-644A-ABEF-ABCCF4BF9D16}"/>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9" name="Slide Number Placeholder 5">
            <a:extLst>
              <a:ext uri="{FF2B5EF4-FFF2-40B4-BE49-F238E27FC236}">
                <a16:creationId xmlns:a16="http://schemas.microsoft.com/office/drawing/2014/main" id="{F4E4D804-3A49-81FE-3178-DE861498E7B5}"/>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pic>
        <p:nvPicPr>
          <p:cNvPr id="5" name="Picture 4" descr="A purple diamond shaped object&#10;&#10;Description automatically generated">
            <a:extLst>
              <a:ext uri="{FF2B5EF4-FFF2-40B4-BE49-F238E27FC236}">
                <a16:creationId xmlns:a16="http://schemas.microsoft.com/office/drawing/2014/main" id="{69200790-A1E8-4922-7FB9-A6BCA8EA33D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005284" y="-258542"/>
            <a:ext cx="1471880" cy="1471880"/>
          </a:xfrm>
          <a:prstGeom prst="rect">
            <a:avLst/>
          </a:prstGeom>
        </p:spPr>
      </p:pic>
      <p:pic>
        <p:nvPicPr>
          <p:cNvPr id="3" name="Picture 2" descr="A purple diamond with black background&#10;&#10;Description automatically generated">
            <a:extLst>
              <a:ext uri="{FF2B5EF4-FFF2-40B4-BE49-F238E27FC236}">
                <a16:creationId xmlns:a16="http://schemas.microsoft.com/office/drawing/2014/main" id="{BCB4DAA2-BF78-0361-4697-E5AE7A74780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99684" y="250892"/>
            <a:ext cx="3254194" cy="3254194"/>
          </a:xfrm>
          <a:prstGeom prst="rect">
            <a:avLst/>
          </a:prstGeom>
        </p:spPr>
      </p:pic>
      <p:sp>
        <p:nvSpPr>
          <p:cNvPr id="13" name="Text Placeholder 86">
            <a:extLst>
              <a:ext uri="{FF2B5EF4-FFF2-40B4-BE49-F238E27FC236}">
                <a16:creationId xmlns:a16="http://schemas.microsoft.com/office/drawing/2014/main" id="{41D62B7B-8B56-EA73-4AB9-20608B9FB641}"/>
              </a:ext>
            </a:extLst>
          </p:cNvPr>
          <p:cNvSpPr>
            <a:spLocks noGrp="1"/>
          </p:cNvSpPr>
          <p:nvPr>
            <p:ph type="body" sz="quarter" idx="13" hasCustomPrompt="1"/>
          </p:nvPr>
        </p:nvSpPr>
        <p:spPr>
          <a:xfrm>
            <a:off x="892971" y="2234512"/>
            <a:ext cx="4906019" cy="1238250"/>
          </a:xfrm>
          <a:prstGeom prst="rect">
            <a:avLst/>
          </a:prstGeom>
        </p:spPr>
        <p:txBody>
          <a:bodyPr/>
          <a:lstStyle>
            <a:lvl1pPr marL="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
        <p:nvSpPr>
          <p:cNvPr id="14" name="Text Placeholder 88">
            <a:extLst>
              <a:ext uri="{FF2B5EF4-FFF2-40B4-BE49-F238E27FC236}">
                <a16:creationId xmlns:a16="http://schemas.microsoft.com/office/drawing/2014/main" id="{0A7A31A2-B2B2-76BD-A5F6-FAC89A761633}"/>
              </a:ext>
            </a:extLst>
          </p:cNvPr>
          <p:cNvSpPr>
            <a:spLocks noGrp="1"/>
          </p:cNvSpPr>
          <p:nvPr>
            <p:ph type="body" sz="quarter" idx="14"/>
          </p:nvPr>
        </p:nvSpPr>
        <p:spPr>
          <a:xfrm>
            <a:off x="883570" y="3689249"/>
            <a:ext cx="4959350" cy="469900"/>
          </a:xfrm>
          <a:prstGeom prst="rect">
            <a:avLst/>
          </a:prstGeom>
        </p:spPr>
        <p:txBody>
          <a:bodyPr/>
          <a:lstStyle>
            <a:lvl1pPr marL="0" indent="0">
              <a:buNone/>
              <a:defRPr sz="1800" b="1" i="0">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Tree>
    <p:extLst>
      <p:ext uri="{BB962C8B-B14F-4D97-AF65-F5344CB8AC3E}">
        <p14:creationId xmlns:p14="http://schemas.microsoft.com/office/powerpoint/2010/main" val="18844497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ection Header 4">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BE42B30C-301E-BB17-57FA-1B629CFCBE16}"/>
              </a:ext>
            </a:extLst>
          </p:cNvPr>
          <p:cNvSpPr>
            <a:spLocks noGrp="1"/>
          </p:cNvSpPr>
          <p:nvPr>
            <p:ph type="dt" sz="half" idx="10"/>
          </p:nvPr>
        </p:nvSpPr>
        <p:spPr>
          <a:xfrm>
            <a:off x="838200" y="6356350"/>
            <a:ext cx="2743200" cy="365125"/>
          </a:xfrm>
          <a:prstGeom prst="rect">
            <a:avLst/>
          </a:prstGeom>
        </p:spPr>
        <p:txBody>
          <a:bodyPr/>
          <a:lstStyle/>
          <a:p>
            <a:fld id="{32637B58-87C1-446D-BDA9-B06F4BCF7782}" type="datetimeFigureOut">
              <a:rPr lang="en-US" smtClean="0"/>
              <a:pPr/>
              <a:t>1/30/2024</a:t>
            </a:fld>
            <a:endParaRPr lang="en-US" dirty="0"/>
          </a:p>
        </p:txBody>
      </p:sp>
      <p:sp>
        <p:nvSpPr>
          <p:cNvPr id="4" name="Footer Placeholder 3">
            <a:extLst>
              <a:ext uri="{FF2B5EF4-FFF2-40B4-BE49-F238E27FC236}">
                <a16:creationId xmlns:a16="http://schemas.microsoft.com/office/drawing/2014/main" id="{5BA6B67E-8537-5955-9A22-54D4C8EF729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DBB6EE2A-8588-BCEB-37EF-314AC20E1997}"/>
              </a:ext>
            </a:extLst>
          </p:cNvPr>
          <p:cNvSpPr>
            <a:spLocks noGrp="1"/>
          </p:cNvSpPr>
          <p:nvPr>
            <p:ph type="sldNum" sz="quarter" idx="12"/>
          </p:nvPr>
        </p:nvSpPr>
        <p:spPr>
          <a:xfrm>
            <a:off x="8610600" y="6356350"/>
            <a:ext cx="2743200" cy="365125"/>
          </a:xfrm>
          <a:prstGeom prst="rect">
            <a:avLst/>
          </a:prstGeom>
        </p:spPr>
        <p:txBody>
          <a:bodyPr/>
          <a:lstStyle/>
          <a:p>
            <a:fld id="{08AB70BE-1769-45B8-85A6-0C837432C7E6}" type="slidenum">
              <a:rPr lang="en-US" smtClean="0"/>
              <a:pPr/>
              <a:t>‹#›</a:t>
            </a:fld>
            <a:endParaRPr lang="en-US"/>
          </a:p>
        </p:txBody>
      </p:sp>
      <p:sp>
        <p:nvSpPr>
          <p:cNvPr id="6" name="Rectangle 5">
            <a:extLst>
              <a:ext uri="{FF2B5EF4-FFF2-40B4-BE49-F238E27FC236}">
                <a16:creationId xmlns:a16="http://schemas.microsoft.com/office/drawing/2014/main" id="{8EEB50E4-7E92-0D41-62E8-EA6C66715AE3}"/>
              </a:ext>
            </a:extLst>
          </p:cNvPr>
          <p:cNvSpPr/>
          <p:nvPr/>
        </p:nvSpPr>
        <p:spPr>
          <a:xfrm>
            <a:off x="0" y="0"/>
            <a:ext cx="12192000" cy="6858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A person sitting on a couch using a computer&#10;&#10;Description automatically generated">
            <a:extLst>
              <a:ext uri="{FF2B5EF4-FFF2-40B4-BE49-F238E27FC236}">
                <a16:creationId xmlns:a16="http://schemas.microsoft.com/office/drawing/2014/main" id="{FD73632F-BEDF-F796-34E8-DB7827A2600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57010" y="-971550"/>
            <a:ext cx="8801100" cy="8801100"/>
          </a:xfrm>
          <a:prstGeom prst="rect">
            <a:avLst/>
          </a:prstGeom>
        </p:spPr>
      </p:pic>
      <p:pic>
        <p:nvPicPr>
          <p:cNvPr id="9" name="Picture 8" descr="A purple diamond on a black background&#10;&#10;Description automatically generated">
            <a:extLst>
              <a:ext uri="{FF2B5EF4-FFF2-40B4-BE49-F238E27FC236}">
                <a16:creationId xmlns:a16="http://schemas.microsoft.com/office/drawing/2014/main" id="{4950CEC1-B62F-AEDE-5B21-1D62896F62D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87680" y="-1921296"/>
            <a:ext cx="4358640" cy="4358640"/>
          </a:xfrm>
          <a:prstGeom prst="rect">
            <a:avLst/>
          </a:prstGeom>
        </p:spPr>
      </p:pic>
      <p:pic>
        <p:nvPicPr>
          <p:cNvPr id="10" name="Picture 9" descr="A purple diamond on a black background&#10;&#10;Description automatically generated">
            <a:extLst>
              <a:ext uri="{FF2B5EF4-FFF2-40B4-BE49-F238E27FC236}">
                <a16:creationId xmlns:a16="http://schemas.microsoft.com/office/drawing/2014/main" id="{0C8DA0AD-6D84-ABB8-1EE2-338BC978FF5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482340" y="4678680"/>
            <a:ext cx="4358640" cy="4358640"/>
          </a:xfrm>
          <a:prstGeom prst="rect">
            <a:avLst/>
          </a:prstGeom>
        </p:spPr>
      </p:pic>
      <p:sp>
        <p:nvSpPr>
          <p:cNvPr id="16" name="Text Placeholder 88">
            <a:extLst>
              <a:ext uri="{FF2B5EF4-FFF2-40B4-BE49-F238E27FC236}">
                <a16:creationId xmlns:a16="http://schemas.microsoft.com/office/drawing/2014/main" id="{227667AB-E6B6-524E-BF49-C0EE4B03DE84}"/>
              </a:ext>
            </a:extLst>
          </p:cNvPr>
          <p:cNvSpPr>
            <a:spLocks noGrp="1"/>
          </p:cNvSpPr>
          <p:nvPr>
            <p:ph type="body" sz="quarter" idx="13"/>
          </p:nvPr>
        </p:nvSpPr>
        <p:spPr>
          <a:xfrm>
            <a:off x="883570" y="3689249"/>
            <a:ext cx="4959350" cy="469900"/>
          </a:xfrm>
          <a:prstGeom prst="rect">
            <a:avLst/>
          </a:prstGeom>
        </p:spPr>
        <p:txBody>
          <a:bodyPr/>
          <a:lstStyle>
            <a:lvl1pPr marL="0" indent="0">
              <a:buNone/>
              <a:defRPr sz="1800" b="1" i="0">
                <a:solidFill>
                  <a:srgbClr val="76D5D4"/>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
        <p:nvSpPr>
          <p:cNvPr id="17" name="Text Placeholder 86">
            <a:extLst>
              <a:ext uri="{FF2B5EF4-FFF2-40B4-BE49-F238E27FC236}">
                <a16:creationId xmlns:a16="http://schemas.microsoft.com/office/drawing/2014/main" id="{26013C7D-6F61-109D-B5F3-D32B2F765A3B}"/>
              </a:ext>
            </a:extLst>
          </p:cNvPr>
          <p:cNvSpPr>
            <a:spLocks noGrp="1"/>
          </p:cNvSpPr>
          <p:nvPr>
            <p:ph type="body" sz="quarter" idx="14" hasCustomPrompt="1"/>
          </p:nvPr>
        </p:nvSpPr>
        <p:spPr>
          <a:xfrm>
            <a:off x="892971" y="2234512"/>
            <a:ext cx="4906019" cy="1238250"/>
          </a:xfrm>
          <a:prstGeom prst="rect">
            <a:avLst/>
          </a:prstGeom>
        </p:spPr>
        <p:txBody>
          <a:bodyPr/>
          <a:lstStyle>
            <a:lvl1pPr marL="0" indent="0">
              <a:buNone/>
              <a:defRPr sz="4500" b="0" i="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Tree>
    <p:extLst>
      <p:ext uri="{BB962C8B-B14F-4D97-AF65-F5344CB8AC3E}">
        <p14:creationId xmlns:p14="http://schemas.microsoft.com/office/powerpoint/2010/main" val="4528476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ection Header 5">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BE42B30C-301E-BB17-57FA-1B629CFCBE16}"/>
              </a:ext>
            </a:extLst>
          </p:cNvPr>
          <p:cNvSpPr>
            <a:spLocks noGrp="1"/>
          </p:cNvSpPr>
          <p:nvPr>
            <p:ph type="dt" sz="half" idx="10"/>
          </p:nvPr>
        </p:nvSpPr>
        <p:spPr>
          <a:xfrm>
            <a:off x="838200" y="6356350"/>
            <a:ext cx="2743200" cy="365125"/>
          </a:xfrm>
          <a:prstGeom prst="rect">
            <a:avLst/>
          </a:prstGeom>
        </p:spPr>
        <p:txBody>
          <a:bodyPr/>
          <a:lstStyle/>
          <a:p>
            <a:fld id="{32637B58-87C1-446D-BDA9-B06F4BCF7782}" type="datetimeFigureOut">
              <a:rPr lang="en-US" smtClean="0"/>
              <a:pPr/>
              <a:t>1/30/2024</a:t>
            </a:fld>
            <a:endParaRPr lang="en-US" dirty="0"/>
          </a:p>
        </p:txBody>
      </p:sp>
      <p:sp>
        <p:nvSpPr>
          <p:cNvPr id="4" name="Footer Placeholder 3">
            <a:extLst>
              <a:ext uri="{FF2B5EF4-FFF2-40B4-BE49-F238E27FC236}">
                <a16:creationId xmlns:a16="http://schemas.microsoft.com/office/drawing/2014/main" id="{5BA6B67E-8537-5955-9A22-54D4C8EF729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DBB6EE2A-8588-BCEB-37EF-314AC20E1997}"/>
              </a:ext>
            </a:extLst>
          </p:cNvPr>
          <p:cNvSpPr>
            <a:spLocks noGrp="1"/>
          </p:cNvSpPr>
          <p:nvPr>
            <p:ph type="sldNum" sz="quarter" idx="12"/>
          </p:nvPr>
        </p:nvSpPr>
        <p:spPr>
          <a:xfrm>
            <a:off x="8610600" y="6356350"/>
            <a:ext cx="2743200" cy="365125"/>
          </a:xfrm>
          <a:prstGeom prst="rect">
            <a:avLst/>
          </a:prstGeom>
        </p:spPr>
        <p:txBody>
          <a:bodyPr/>
          <a:lstStyle/>
          <a:p>
            <a:fld id="{08AB70BE-1769-45B8-85A6-0C837432C7E6}" type="slidenum">
              <a:rPr lang="en-US" smtClean="0"/>
              <a:pPr/>
              <a:t>‹#›</a:t>
            </a:fld>
            <a:endParaRPr lang="en-US"/>
          </a:p>
        </p:txBody>
      </p:sp>
      <p:sp>
        <p:nvSpPr>
          <p:cNvPr id="6" name="Rectangle 5">
            <a:extLst>
              <a:ext uri="{FF2B5EF4-FFF2-40B4-BE49-F238E27FC236}">
                <a16:creationId xmlns:a16="http://schemas.microsoft.com/office/drawing/2014/main" id="{8EEB50E4-7E92-0D41-62E8-EA6C66715AE3}"/>
              </a:ext>
            </a:extLst>
          </p:cNvPr>
          <p:cNvSpPr/>
          <p:nvPr/>
        </p:nvSpPr>
        <p:spPr>
          <a:xfrm>
            <a:off x="0" y="0"/>
            <a:ext cx="12192000" cy="6858000"/>
          </a:xfrm>
          <a:prstGeom prst="rect">
            <a:avLst/>
          </a:prstGeom>
          <a:solidFill>
            <a:srgbClr val="D2DB0E"/>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6" descr="A person and a child playing basketball&#10;&#10;Description automatically generated">
            <a:extLst>
              <a:ext uri="{FF2B5EF4-FFF2-40B4-BE49-F238E27FC236}">
                <a16:creationId xmlns:a16="http://schemas.microsoft.com/office/drawing/2014/main" id="{1EBD40A7-4742-90BC-DF06-9D3FB438483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30340" y="-907308"/>
            <a:ext cx="8801100" cy="8801100"/>
          </a:xfrm>
          <a:prstGeom prst="rect">
            <a:avLst/>
          </a:prstGeom>
        </p:spPr>
      </p:pic>
      <p:pic>
        <p:nvPicPr>
          <p:cNvPr id="11" name="Picture 10" descr="A green diamond on a black background&#10;&#10;Description automatically generated">
            <a:extLst>
              <a:ext uri="{FF2B5EF4-FFF2-40B4-BE49-F238E27FC236}">
                <a16:creationId xmlns:a16="http://schemas.microsoft.com/office/drawing/2014/main" id="{36D0B19A-E677-A6C1-9179-8C73C4B07E8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6419" y="-1741118"/>
            <a:ext cx="4087022" cy="4087022"/>
          </a:xfrm>
          <a:prstGeom prst="rect">
            <a:avLst/>
          </a:prstGeom>
        </p:spPr>
      </p:pic>
      <p:pic>
        <p:nvPicPr>
          <p:cNvPr id="12" name="Picture 11" descr="A green diamond on a black background&#10;&#10;Description automatically generated">
            <a:extLst>
              <a:ext uri="{FF2B5EF4-FFF2-40B4-BE49-F238E27FC236}">
                <a16:creationId xmlns:a16="http://schemas.microsoft.com/office/drawing/2014/main" id="{63A11000-107D-0BC8-7ECE-0DE6110785B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92587" y="4814489"/>
            <a:ext cx="4087022" cy="4087022"/>
          </a:xfrm>
          <a:prstGeom prst="rect">
            <a:avLst/>
          </a:prstGeom>
        </p:spPr>
      </p:pic>
      <p:sp>
        <p:nvSpPr>
          <p:cNvPr id="17" name="Text Placeholder 86">
            <a:extLst>
              <a:ext uri="{FF2B5EF4-FFF2-40B4-BE49-F238E27FC236}">
                <a16:creationId xmlns:a16="http://schemas.microsoft.com/office/drawing/2014/main" id="{345B6D63-5779-FA1B-0A54-32A94F108B4F}"/>
              </a:ext>
            </a:extLst>
          </p:cNvPr>
          <p:cNvSpPr>
            <a:spLocks noGrp="1"/>
          </p:cNvSpPr>
          <p:nvPr>
            <p:ph type="body" sz="quarter" idx="13" hasCustomPrompt="1"/>
          </p:nvPr>
        </p:nvSpPr>
        <p:spPr>
          <a:xfrm>
            <a:off x="892971" y="2234512"/>
            <a:ext cx="4906019" cy="1238250"/>
          </a:xfrm>
          <a:prstGeom prst="rect">
            <a:avLst/>
          </a:prstGeom>
        </p:spPr>
        <p:txBody>
          <a:bodyPr/>
          <a:lstStyle>
            <a:lvl1pPr marL="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
        <p:nvSpPr>
          <p:cNvPr id="18" name="Text Placeholder 88">
            <a:extLst>
              <a:ext uri="{FF2B5EF4-FFF2-40B4-BE49-F238E27FC236}">
                <a16:creationId xmlns:a16="http://schemas.microsoft.com/office/drawing/2014/main" id="{03790DE6-1EE7-1B7B-DF52-5CFE4BF0F515}"/>
              </a:ext>
            </a:extLst>
          </p:cNvPr>
          <p:cNvSpPr>
            <a:spLocks noGrp="1"/>
          </p:cNvSpPr>
          <p:nvPr>
            <p:ph type="body" sz="quarter" idx="14"/>
          </p:nvPr>
        </p:nvSpPr>
        <p:spPr>
          <a:xfrm>
            <a:off x="883570" y="3689249"/>
            <a:ext cx="4959350" cy="469900"/>
          </a:xfrm>
          <a:prstGeom prst="rect">
            <a:avLst/>
          </a:prstGeom>
        </p:spPr>
        <p:txBody>
          <a:bodyPr/>
          <a:lstStyle>
            <a:lvl1pPr marL="0" indent="0">
              <a:buNone/>
              <a:defRPr sz="1800" b="1" i="0">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Tree>
    <p:extLst>
      <p:ext uri="{BB962C8B-B14F-4D97-AF65-F5344CB8AC3E}">
        <p14:creationId xmlns:p14="http://schemas.microsoft.com/office/powerpoint/2010/main" val="33081359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ection Header 6">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BE42B30C-301E-BB17-57FA-1B629CFCBE16}"/>
              </a:ext>
            </a:extLst>
          </p:cNvPr>
          <p:cNvSpPr>
            <a:spLocks noGrp="1"/>
          </p:cNvSpPr>
          <p:nvPr>
            <p:ph type="dt" sz="half" idx="10"/>
          </p:nvPr>
        </p:nvSpPr>
        <p:spPr>
          <a:xfrm>
            <a:off x="838200" y="6356350"/>
            <a:ext cx="2743200" cy="365125"/>
          </a:xfrm>
          <a:prstGeom prst="rect">
            <a:avLst/>
          </a:prstGeom>
        </p:spPr>
        <p:txBody>
          <a:bodyPr/>
          <a:lstStyle/>
          <a:p>
            <a:fld id="{32637B58-87C1-446D-BDA9-B06F4BCF7782}" type="datetimeFigureOut">
              <a:rPr lang="en-US" smtClean="0"/>
              <a:pPr/>
              <a:t>1/30/2024</a:t>
            </a:fld>
            <a:endParaRPr lang="en-US" dirty="0"/>
          </a:p>
        </p:txBody>
      </p:sp>
      <p:sp>
        <p:nvSpPr>
          <p:cNvPr id="4" name="Footer Placeholder 3">
            <a:extLst>
              <a:ext uri="{FF2B5EF4-FFF2-40B4-BE49-F238E27FC236}">
                <a16:creationId xmlns:a16="http://schemas.microsoft.com/office/drawing/2014/main" id="{5BA6B67E-8537-5955-9A22-54D4C8EF729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DBB6EE2A-8588-BCEB-37EF-314AC20E1997}"/>
              </a:ext>
            </a:extLst>
          </p:cNvPr>
          <p:cNvSpPr>
            <a:spLocks noGrp="1"/>
          </p:cNvSpPr>
          <p:nvPr>
            <p:ph type="sldNum" sz="quarter" idx="12"/>
          </p:nvPr>
        </p:nvSpPr>
        <p:spPr>
          <a:xfrm>
            <a:off x="8610600" y="6356350"/>
            <a:ext cx="2743200" cy="365125"/>
          </a:xfrm>
          <a:prstGeom prst="rect">
            <a:avLst/>
          </a:prstGeom>
        </p:spPr>
        <p:txBody>
          <a:bodyPr/>
          <a:lstStyle/>
          <a:p>
            <a:fld id="{08AB70BE-1769-45B8-85A6-0C837432C7E6}" type="slidenum">
              <a:rPr lang="en-US" smtClean="0"/>
              <a:pPr/>
              <a:t>‹#›</a:t>
            </a:fld>
            <a:endParaRPr lang="en-US"/>
          </a:p>
        </p:txBody>
      </p:sp>
      <p:sp>
        <p:nvSpPr>
          <p:cNvPr id="6" name="Rectangle 5">
            <a:extLst>
              <a:ext uri="{FF2B5EF4-FFF2-40B4-BE49-F238E27FC236}">
                <a16:creationId xmlns:a16="http://schemas.microsoft.com/office/drawing/2014/main" id="{8EEB50E4-7E92-0D41-62E8-EA6C66715AE3}"/>
              </a:ext>
            </a:extLst>
          </p:cNvPr>
          <p:cNvSpPr/>
          <p:nvPr/>
        </p:nvSpPr>
        <p:spPr>
          <a:xfrm>
            <a:off x="0" y="0"/>
            <a:ext cx="12192000" cy="6858000"/>
          </a:xfrm>
          <a:prstGeom prst="rect">
            <a:avLst/>
          </a:prstGeom>
          <a:solidFill>
            <a:srgbClr val="EA067E"/>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A person showing something on a computer to a child&#10;&#10;Description automatically generated">
            <a:extLst>
              <a:ext uri="{FF2B5EF4-FFF2-40B4-BE49-F238E27FC236}">
                <a16:creationId xmlns:a16="http://schemas.microsoft.com/office/drawing/2014/main" id="{19B34D72-DDD2-869C-084D-0D42520FC43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91300" y="-834920"/>
            <a:ext cx="8801101" cy="8801101"/>
          </a:xfrm>
          <a:prstGeom prst="rect">
            <a:avLst/>
          </a:prstGeom>
        </p:spPr>
      </p:pic>
      <p:pic>
        <p:nvPicPr>
          <p:cNvPr id="11" name="Picture 10" descr="A pink diamond on a black background&#10;&#10;Description automatically generated">
            <a:extLst>
              <a:ext uri="{FF2B5EF4-FFF2-40B4-BE49-F238E27FC236}">
                <a16:creationId xmlns:a16="http://schemas.microsoft.com/office/drawing/2014/main" id="{82312700-B45D-E00D-4A40-04C7CADB0F3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9120" y="-1744980"/>
            <a:ext cx="4084320" cy="4084320"/>
          </a:xfrm>
          <a:prstGeom prst="rect">
            <a:avLst/>
          </a:prstGeom>
        </p:spPr>
      </p:pic>
      <p:pic>
        <p:nvPicPr>
          <p:cNvPr id="12" name="Picture 11" descr="A pink diamond on a black background&#10;&#10;Description automatically generated">
            <a:extLst>
              <a:ext uri="{FF2B5EF4-FFF2-40B4-BE49-F238E27FC236}">
                <a16:creationId xmlns:a16="http://schemas.microsoft.com/office/drawing/2014/main" id="{DE4B626B-8FD7-31DD-9DB4-8AE47286D2F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81400" y="4815840"/>
            <a:ext cx="4084320" cy="4084320"/>
          </a:xfrm>
          <a:prstGeom prst="rect">
            <a:avLst/>
          </a:prstGeom>
        </p:spPr>
      </p:pic>
      <p:sp>
        <p:nvSpPr>
          <p:cNvPr id="17" name="Text Placeholder 88">
            <a:extLst>
              <a:ext uri="{FF2B5EF4-FFF2-40B4-BE49-F238E27FC236}">
                <a16:creationId xmlns:a16="http://schemas.microsoft.com/office/drawing/2014/main" id="{DB92E3CF-AA8C-2585-B6C6-102496CC1F1B}"/>
              </a:ext>
            </a:extLst>
          </p:cNvPr>
          <p:cNvSpPr>
            <a:spLocks noGrp="1"/>
          </p:cNvSpPr>
          <p:nvPr>
            <p:ph type="body" sz="quarter" idx="13"/>
          </p:nvPr>
        </p:nvSpPr>
        <p:spPr>
          <a:xfrm>
            <a:off x="892971" y="3778670"/>
            <a:ext cx="4959350" cy="469900"/>
          </a:xfrm>
          <a:prstGeom prst="rect">
            <a:avLst/>
          </a:prstGeom>
        </p:spPr>
        <p:txBody>
          <a:bodyPr/>
          <a:lstStyle>
            <a:lvl1pPr marL="0" indent="0">
              <a:buNone/>
              <a:defRPr sz="1800" b="1" i="0">
                <a:solidFill>
                  <a:srgbClr val="FFB81C"/>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
        <p:nvSpPr>
          <p:cNvPr id="18" name="Text Placeholder 86">
            <a:extLst>
              <a:ext uri="{FF2B5EF4-FFF2-40B4-BE49-F238E27FC236}">
                <a16:creationId xmlns:a16="http://schemas.microsoft.com/office/drawing/2014/main" id="{DEE37DFF-3D3B-9978-BC10-3E98934C7AE8}"/>
              </a:ext>
            </a:extLst>
          </p:cNvPr>
          <p:cNvSpPr>
            <a:spLocks noGrp="1"/>
          </p:cNvSpPr>
          <p:nvPr>
            <p:ph type="body" sz="quarter" idx="14" hasCustomPrompt="1"/>
          </p:nvPr>
        </p:nvSpPr>
        <p:spPr>
          <a:xfrm>
            <a:off x="892972" y="2234512"/>
            <a:ext cx="4707730" cy="1238250"/>
          </a:xfrm>
          <a:prstGeom prst="rect">
            <a:avLst/>
          </a:prstGeom>
        </p:spPr>
        <p:txBody>
          <a:bodyPr/>
          <a:lstStyle>
            <a:lvl1pPr marL="0" indent="0">
              <a:buNone/>
              <a:defRPr sz="4500" b="0" i="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Tree>
    <p:extLst>
      <p:ext uri="{BB962C8B-B14F-4D97-AF65-F5344CB8AC3E}">
        <p14:creationId xmlns:p14="http://schemas.microsoft.com/office/powerpoint/2010/main" val="29565369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392933260"/>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 id="2147483698" r:id="rId14"/>
    <p:sldLayoutId id="2147483699" r:id="rId15"/>
    <p:sldLayoutId id="2147483700" r:id="rId16"/>
    <p:sldLayoutId id="2147483701" r:id="rId1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12.xml"/><Relationship Id="rId1" Type="http://schemas.openxmlformats.org/officeDocument/2006/relationships/slideLayout" Target="../slideLayouts/slideLayout10.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notesSlide" Target="../notesSlides/notesSlide13.xml"/><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15.xml"/><Relationship Id="rId1" Type="http://schemas.openxmlformats.org/officeDocument/2006/relationships/slideLayout" Target="../slideLayouts/slideLayout1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2.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20.xml.rels><?xml version="1.0" encoding="UTF-8" standalone="yes"?>
<Relationships xmlns="http://schemas.openxmlformats.org/package/2006/relationships"><Relationship Id="rId2" Type="http://schemas.openxmlformats.org/officeDocument/2006/relationships/image" Target="../media/image65.emf"/><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10.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4.xml"/><Relationship Id="rId1" Type="http://schemas.openxmlformats.org/officeDocument/2006/relationships/slideLayout" Target="../slideLayouts/slideLayout10.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5.xml"/><Relationship Id="rId1" Type="http://schemas.openxmlformats.org/officeDocument/2006/relationships/slideLayout" Target="../slideLayouts/slideLayout11.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6.xml.rels><?xml version="1.0" encoding="UTF-8" standalone="yes"?>
<Relationships xmlns="http://schemas.openxmlformats.org/package/2006/relationships"><Relationship Id="rId8" Type="http://schemas.openxmlformats.org/officeDocument/2006/relationships/image" Target="../media/image51.png"/><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6.xml"/><Relationship Id="rId1" Type="http://schemas.openxmlformats.org/officeDocument/2006/relationships/slideLayout" Target="../slideLayouts/slideLayout10.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7.xml.rels><?xml version="1.0" encoding="UTF-8" standalone="yes"?>
<Relationships xmlns="http://schemas.openxmlformats.org/package/2006/relationships"><Relationship Id="rId8" Type="http://schemas.openxmlformats.org/officeDocument/2006/relationships/image" Target="../media/image51.png"/><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7.xml"/><Relationship Id="rId1" Type="http://schemas.openxmlformats.org/officeDocument/2006/relationships/slideLayout" Target="../slideLayouts/slideLayout10.xml"/><Relationship Id="rId6" Type="http://schemas.openxmlformats.org/officeDocument/2006/relationships/diagramColors" Target="../diagrams/colors5.xml"/><Relationship Id="rId11" Type="http://schemas.openxmlformats.org/officeDocument/2006/relationships/image" Target="../media/image54.png"/><Relationship Id="rId5" Type="http://schemas.openxmlformats.org/officeDocument/2006/relationships/diagramQuickStyle" Target="../diagrams/quickStyle5.xml"/><Relationship Id="rId10" Type="http://schemas.openxmlformats.org/officeDocument/2006/relationships/image" Target="../media/image53.png"/><Relationship Id="rId4" Type="http://schemas.openxmlformats.org/officeDocument/2006/relationships/diagramLayout" Target="../diagrams/layout5.xml"/><Relationship Id="rId9" Type="http://schemas.openxmlformats.org/officeDocument/2006/relationships/image" Target="../media/image52.png"/></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8.xml"/><Relationship Id="rId1" Type="http://schemas.openxmlformats.org/officeDocument/2006/relationships/slideLayout" Target="../slideLayouts/slideLayout11.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BA6B011-C12F-FCDC-A0AF-3CACCD845CD3}"/>
              </a:ext>
            </a:extLst>
          </p:cNvPr>
          <p:cNvSpPr>
            <a:spLocks noGrp="1"/>
          </p:cNvSpPr>
          <p:nvPr>
            <p:ph type="body" sz="quarter" idx="10"/>
          </p:nvPr>
        </p:nvSpPr>
        <p:spPr>
          <a:xfrm>
            <a:off x="234815" y="1602214"/>
            <a:ext cx="6256859" cy="1238250"/>
          </a:xfrm>
        </p:spPr>
        <p:txBody>
          <a:bodyPr/>
          <a:lstStyle/>
          <a:p>
            <a:r>
              <a:rPr lang="en-US" dirty="0"/>
              <a:t>Solving Inequalities by Multiplying or Dividing</a:t>
            </a:r>
          </a:p>
        </p:txBody>
      </p:sp>
      <p:sp>
        <p:nvSpPr>
          <p:cNvPr id="5" name="Text Placeholder 4">
            <a:extLst>
              <a:ext uri="{FF2B5EF4-FFF2-40B4-BE49-F238E27FC236}">
                <a16:creationId xmlns:a16="http://schemas.microsoft.com/office/drawing/2014/main" id="{40EED707-D458-A46E-1496-152F77BB49CF}"/>
              </a:ext>
            </a:extLst>
          </p:cNvPr>
          <p:cNvSpPr>
            <a:spLocks noGrp="1"/>
          </p:cNvSpPr>
          <p:nvPr>
            <p:ph type="body" sz="quarter" idx="11"/>
          </p:nvPr>
        </p:nvSpPr>
        <p:spPr>
          <a:xfrm>
            <a:off x="1350498" y="3547637"/>
            <a:ext cx="3260413" cy="469900"/>
          </a:xfrm>
        </p:spPr>
        <p:txBody>
          <a:bodyPr/>
          <a:lstStyle/>
          <a:p>
            <a:r>
              <a:rPr lang="en-US" dirty="0"/>
              <a:t>Math 6B Unit 5; Lesson 5</a:t>
            </a:r>
          </a:p>
        </p:txBody>
      </p:sp>
    </p:spTree>
    <p:extLst>
      <p:ext uri="{BB962C8B-B14F-4D97-AF65-F5344CB8AC3E}">
        <p14:creationId xmlns:p14="http://schemas.microsoft.com/office/powerpoint/2010/main" val="38405837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B59EC2-315A-1F11-0F6C-3B7A6647C49C}"/>
              </a:ext>
            </a:extLst>
          </p:cNvPr>
          <p:cNvSpPr>
            <a:spLocks noGrp="1"/>
          </p:cNvSpPr>
          <p:nvPr>
            <p:ph type="title"/>
          </p:nvPr>
        </p:nvSpPr>
        <p:spPr/>
        <p:txBody>
          <a:bodyPr/>
          <a:lstStyle/>
          <a:p>
            <a:r>
              <a:rPr lang="en-US" dirty="0"/>
              <a:t>Practice</a:t>
            </a:r>
          </a:p>
        </p:txBody>
      </p:sp>
      <p:pic>
        <p:nvPicPr>
          <p:cNvPr id="5" name="Content Placeholder 4">
            <a:extLst>
              <a:ext uri="{FF2B5EF4-FFF2-40B4-BE49-F238E27FC236}">
                <a16:creationId xmlns:a16="http://schemas.microsoft.com/office/drawing/2014/main" id="{4F41A5C8-F9A2-EA2C-6667-78E9136CB3EC}"/>
              </a:ext>
            </a:extLst>
          </p:cNvPr>
          <p:cNvPicPr>
            <a:picLocks noGrp="1" noChangeAspect="1"/>
          </p:cNvPicPr>
          <p:nvPr>
            <p:ph idx="1"/>
          </p:nvPr>
        </p:nvPicPr>
        <p:blipFill rotWithShape="1">
          <a:blip r:embed="rId2"/>
          <a:srcRect l="-43478" r="311" b="-113433"/>
          <a:stretch/>
        </p:blipFill>
        <p:spPr>
          <a:xfrm>
            <a:off x="-708058" y="2838961"/>
            <a:ext cx="10510079" cy="3260976"/>
          </a:xfrm>
        </p:spPr>
      </p:pic>
    </p:spTree>
    <p:extLst>
      <p:ext uri="{BB962C8B-B14F-4D97-AF65-F5344CB8AC3E}">
        <p14:creationId xmlns:p14="http://schemas.microsoft.com/office/powerpoint/2010/main" val="6612810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A38CD6-4B3C-FBD4-DEE6-5C668D5E21B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0C7E535-E1F7-29B3-A8AA-9D36EAF764AA}"/>
              </a:ext>
            </a:extLst>
          </p:cNvPr>
          <p:cNvSpPr>
            <a:spLocks noGrp="1"/>
          </p:cNvSpPr>
          <p:nvPr>
            <p:ph type="title"/>
          </p:nvPr>
        </p:nvSpPr>
        <p:spPr>
          <a:xfrm>
            <a:off x="961029" y="1006774"/>
            <a:ext cx="10515600" cy="729157"/>
          </a:xfrm>
        </p:spPr>
        <p:txBody>
          <a:bodyPr vert="horz" lIns="91440" tIns="45720" rIns="91440" bIns="45720" rtlCol="0">
            <a:normAutofit/>
          </a:bodyPr>
          <a:lstStyle/>
          <a:p>
            <a:r>
              <a:rPr lang="en-US"/>
              <a:t>Answer</a:t>
            </a:r>
          </a:p>
        </p:txBody>
      </p:sp>
      <p:pic>
        <p:nvPicPr>
          <p:cNvPr id="6" name="Content Placeholder 5">
            <a:extLst>
              <a:ext uri="{FF2B5EF4-FFF2-40B4-BE49-F238E27FC236}">
                <a16:creationId xmlns:a16="http://schemas.microsoft.com/office/drawing/2014/main" id="{F6AF7065-A8F0-1B47-4D21-8DAD18EF3763}"/>
              </a:ext>
            </a:extLst>
          </p:cNvPr>
          <p:cNvPicPr>
            <a:picLocks noGrp="1" noChangeAspect="1"/>
          </p:cNvPicPr>
          <p:nvPr>
            <p:ph idx="1"/>
          </p:nvPr>
        </p:nvPicPr>
        <p:blipFill>
          <a:blip r:embed="rId2"/>
          <a:stretch>
            <a:fillRect/>
          </a:stretch>
        </p:blipFill>
        <p:spPr>
          <a:xfrm>
            <a:off x="968828" y="2517111"/>
            <a:ext cx="10515600" cy="2998507"/>
          </a:xfrm>
          <a:prstGeom prst="rect">
            <a:avLst/>
          </a:prstGeom>
          <a:noFill/>
        </p:spPr>
      </p:pic>
    </p:spTree>
    <p:extLst>
      <p:ext uri="{BB962C8B-B14F-4D97-AF65-F5344CB8AC3E}">
        <p14:creationId xmlns:p14="http://schemas.microsoft.com/office/powerpoint/2010/main" val="38128882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497AD2-766D-5E11-2005-F580D99B1F1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6A3D13C-C0ED-6B11-EE12-5EB5FC05EAE7}"/>
              </a:ext>
            </a:extLst>
          </p:cNvPr>
          <p:cNvSpPr>
            <a:spLocks noGrp="1"/>
          </p:cNvSpPr>
          <p:nvPr>
            <p:ph type="title"/>
          </p:nvPr>
        </p:nvSpPr>
        <p:spPr/>
        <p:txBody>
          <a:bodyPr/>
          <a:lstStyle/>
          <a:p>
            <a:r>
              <a:rPr lang="en-US" dirty="0"/>
              <a:t>Practice</a:t>
            </a:r>
          </a:p>
        </p:txBody>
      </p:sp>
      <p:pic>
        <p:nvPicPr>
          <p:cNvPr id="6" name="Content Placeholder 5" descr="A math equation with numbers and letters&#10;&#10;Description automatically generated">
            <a:extLst>
              <a:ext uri="{FF2B5EF4-FFF2-40B4-BE49-F238E27FC236}">
                <a16:creationId xmlns:a16="http://schemas.microsoft.com/office/drawing/2014/main" id="{FE1BB9E4-C736-AA8D-7BEF-C94A952E4DB7}"/>
              </a:ext>
            </a:extLst>
          </p:cNvPr>
          <p:cNvPicPr>
            <a:picLocks noGrp="1" noChangeAspect="1"/>
          </p:cNvPicPr>
          <p:nvPr>
            <p:ph idx="1"/>
          </p:nvPr>
        </p:nvPicPr>
        <p:blipFill>
          <a:blip r:embed="rId2"/>
          <a:stretch>
            <a:fillRect/>
          </a:stretch>
        </p:blipFill>
        <p:spPr>
          <a:xfrm>
            <a:off x="1893076" y="2714148"/>
            <a:ext cx="7943131" cy="1671727"/>
          </a:xfrm>
        </p:spPr>
      </p:pic>
    </p:spTree>
    <p:extLst>
      <p:ext uri="{BB962C8B-B14F-4D97-AF65-F5344CB8AC3E}">
        <p14:creationId xmlns:p14="http://schemas.microsoft.com/office/powerpoint/2010/main" val="15758419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51ABD3-50FC-A09C-C554-2E1FAD16EEB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AB33580-29A7-CFCB-3A4C-58DD268D2FD1}"/>
              </a:ext>
            </a:extLst>
          </p:cNvPr>
          <p:cNvSpPr>
            <a:spLocks noGrp="1"/>
          </p:cNvSpPr>
          <p:nvPr>
            <p:ph type="title"/>
          </p:nvPr>
        </p:nvSpPr>
        <p:spPr>
          <a:xfrm>
            <a:off x="961029" y="1006774"/>
            <a:ext cx="10515600" cy="729157"/>
          </a:xfrm>
        </p:spPr>
        <p:txBody>
          <a:bodyPr vert="horz" lIns="91440" tIns="45720" rIns="91440" bIns="45720" rtlCol="0">
            <a:normAutofit/>
          </a:bodyPr>
          <a:lstStyle/>
          <a:p>
            <a:r>
              <a:rPr lang="en-US"/>
              <a:t>Answer</a:t>
            </a:r>
          </a:p>
        </p:txBody>
      </p:sp>
      <p:pic>
        <p:nvPicPr>
          <p:cNvPr id="5" name="Content Placeholder 4" descr="A white background with blue text&#10;&#10;Description automatically generated">
            <a:extLst>
              <a:ext uri="{FF2B5EF4-FFF2-40B4-BE49-F238E27FC236}">
                <a16:creationId xmlns:a16="http://schemas.microsoft.com/office/drawing/2014/main" id="{ADA8C09C-8F94-D8A9-E061-57C37F8F9342}"/>
              </a:ext>
            </a:extLst>
          </p:cNvPr>
          <p:cNvPicPr>
            <a:picLocks noGrp="1" noChangeAspect="1"/>
          </p:cNvPicPr>
          <p:nvPr>
            <p:ph idx="1"/>
          </p:nvPr>
        </p:nvPicPr>
        <p:blipFill>
          <a:blip r:embed="rId2"/>
          <a:stretch>
            <a:fillRect/>
          </a:stretch>
        </p:blipFill>
        <p:spPr>
          <a:xfrm>
            <a:off x="968828" y="2480504"/>
            <a:ext cx="10515600" cy="3071721"/>
          </a:xfrm>
          <a:prstGeom prst="rect">
            <a:avLst/>
          </a:prstGeom>
          <a:noFill/>
        </p:spPr>
      </p:pic>
    </p:spTree>
    <p:extLst>
      <p:ext uri="{BB962C8B-B14F-4D97-AF65-F5344CB8AC3E}">
        <p14:creationId xmlns:p14="http://schemas.microsoft.com/office/powerpoint/2010/main" val="57111006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Toy plastic numbers">
            <a:extLst>
              <a:ext uri="{FF2B5EF4-FFF2-40B4-BE49-F238E27FC236}">
                <a16:creationId xmlns:a16="http://schemas.microsoft.com/office/drawing/2014/main" id="{8A7B9126-D127-6F42-79F0-D243CA00B373}"/>
              </a:ext>
            </a:extLst>
          </p:cNvPr>
          <p:cNvPicPr>
            <a:picLocks noGrp="1" noChangeAspect="1"/>
          </p:cNvPicPr>
          <p:nvPr>
            <p:ph sz="half" idx="1"/>
          </p:nvPr>
        </p:nvPicPr>
        <p:blipFill rotWithShape="1">
          <a:blip r:embed="rId3"/>
          <a:srcRect l="7392" r="13121" b="-1"/>
          <a:stretch/>
        </p:blipFill>
        <p:spPr>
          <a:xfrm>
            <a:off x="838200" y="2024408"/>
            <a:ext cx="5181600" cy="4351338"/>
          </a:xfrm>
          <a:prstGeom prst="rect">
            <a:avLst/>
          </a:prstGeom>
          <a:noFill/>
        </p:spPr>
      </p:pic>
      <p:sp>
        <p:nvSpPr>
          <p:cNvPr id="2" name="Title 1">
            <a:extLst>
              <a:ext uri="{FF2B5EF4-FFF2-40B4-BE49-F238E27FC236}">
                <a16:creationId xmlns:a16="http://schemas.microsoft.com/office/drawing/2014/main" id="{80632F50-9E75-FF8B-184D-C86C6CED10E8}"/>
              </a:ext>
            </a:extLst>
          </p:cNvPr>
          <p:cNvSpPr>
            <a:spLocks noGrp="1"/>
          </p:cNvSpPr>
          <p:nvPr>
            <p:ph type="title"/>
          </p:nvPr>
        </p:nvSpPr>
        <p:spPr>
          <a:xfrm>
            <a:off x="961029" y="1006774"/>
            <a:ext cx="10515600" cy="729157"/>
          </a:xfrm>
        </p:spPr>
        <p:txBody>
          <a:bodyPr vert="horz" lIns="91440" tIns="45720" rIns="91440" bIns="45720" rtlCol="0">
            <a:normAutofit fontScale="90000"/>
          </a:bodyPr>
          <a:lstStyle/>
          <a:p>
            <a:r>
              <a:rPr lang="en-US" dirty="0"/>
              <a:t>Review Multiplication in One-Step Inequalities</a:t>
            </a:r>
          </a:p>
        </p:txBody>
      </p:sp>
      <p:sp>
        <p:nvSpPr>
          <p:cNvPr id="4" name="Content Placeholder 3">
            <a:extLst>
              <a:ext uri="{FF2B5EF4-FFF2-40B4-BE49-F238E27FC236}">
                <a16:creationId xmlns:a16="http://schemas.microsoft.com/office/drawing/2014/main" id="{1BE76503-3E40-0DB9-1D41-C94D6BCCD166}"/>
              </a:ext>
            </a:extLst>
          </p:cNvPr>
          <p:cNvSpPr>
            <a:spLocks noGrp="1"/>
          </p:cNvSpPr>
          <p:nvPr>
            <p:ph sz="half" idx="13"/>
          </p:nvPr>
        </p:nvSpPr>
        <p:spPr>
          <a:xfrm>
            <a:off x="6172202" y="2024408"/>
            <a:ext cx="5181600" cy="4351338"/>
          </a:xfrm>
        </p:spPr>
        <p:txBody>
          <a:bodyPr vert="horz" lIns="91440" tIns="45720" rIns="91440" bIns="45720" rtlCol="0">
            <a:normAutofit/>
          </a:bodyPr>
          <a:lstStyle/>
          <a:p>
            <a:r>
              <a:rPr lang="en-US"/>
              <a:t>Multiplying by a positive number in one-step inequalities means that the variable will get bigger.</a:t>
            </a:r>
          </a:p>
          <a:p>
            <a:r>
              <a:rPr lang="en-US"/>
              <a:t>Multiplying by a negative number in one-step inequalities means that the variable will get smaller.</a:t>
            </a:r>
          </a:p>
          <a:p>
            <a:r>
              <a:rPr lang="en-US"/>
              <a:t>Examples of multiplication in one-step inequalities include 2x &gt; 8 and -3y ≤ 9.</a:t>
            </a:r>
          </a:p>
        </p:txBody>
      </p:sp>
    </p:spTree>
    <p:extLst>
      <p:ext uri="{BB962C8B-B14F-4D97-AF65-F5344CB8AC3E}">
        <p14:creationId xmlns:p14="http://schemas.microsoft.com/office/powerpoint/2010/main" val="313767118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0EDEEC-789A-8B4A-FC4E-D2E6325AB88A}"/>
              </a:ext>
            </a:extLst>
          </p:cNvPr>
          <p:cNvSpPr>
            <a:spLocks noGrp="1"/>
          </p:cNvSpPr>
          <p:nvPr>
            <p:ph type="title"/>
          </p:nvPr>
        </p:nvSpPr>
        <p:spPr>
          <a:xfrm>
            <a:off x="979714" y="1006774"/>
            <a:ext cx="10515600" cy="729157"/>
          </a:xfrm>
        </p:spPr>
        <p:txBody>
          <a:bodyPr vert="horz" lIns="91440" tIns="45720" rIns="91440" bIns="45720" rtlCol="0">
            <a:normAutofit/>
          </a:bodyPr>
          <a:lstStyle/>
          <a:p>
            <a:r>
              <a:rPr lang="en-US" dirty="0"/>
              <a:t>Review: Division in One-Step Inequalities</a:t>
            </a:r>
            <a:endParaRPr lang="en-US"/>
          </a:p>
        </p:txBody>
      </p:sp>
      <p:sp>
        <p:nvSpPr>
          <p:cNvPr id="4" name="Content Placeholder 3">
            <a:extLst>
              <a:ext uri="{FF2B5EF4-FFF2-40B4-BE49-F238E27FC236}">
                <a16:creationId xmlns:a16="http://schemas.microsoft.com/office/drawing/2014/main" id="{5C5F69B1-961A-7808-1013-5C432F690CCD}"/>
              </a:ext>
            </a:extLst>
          </p:cNvPr>
          <p:cNvSpPr>
            <a:spLocks noGrp="1"/>
          </p:cNvSpPr>
          <p:nvPr>
            <p:ph idx="1"/>
          </p:nvPr>
        </p:nvSpPr>
        <p:spPr>
          <a:xfrm>
            <a:off x="968828" y="2009617"/>
            <a:ext cx="10515600" cy="4013496"/>
          </a:xfrm>
        </p:spPr>
        <p:txBody>
          <a:bodyPr vert="horz" lIns="91440" tIns="45720" rIns="91440" bIns="45720" rtlCol="0">
            <a:normAutofit/>
          </a:bodyPr>
          <a:lstStyle/>
          <a:p>
            <a:r>
              <a:rPr lang="en-US"/>
              <a:t>Dividing by a positive number in one-step inequalities means that the variable will get smaller.</a:t>
            </a:r>
          </a:p>
          <a:p>
            <a:r>
              <a:rPr lang="en-US"/>
              <a:t>Dividing by a negative number in one-step inequalities means that the variable will get bigger.</a:t>
            </a:r>
          </a:p>
          <a:p>
            <a:r>
              <a:rPr lang="en-US"/>
              <a:t>Examples of division in one-step inequalities include 2x/3 &lt; 6 and -y/-4 &gt; 5.</a:t>
            </a:r>
          </a:p>
        </p:txBody>
      </p:sp>
    </p:spTree>
    <p:extLst>
      <p:ext uri="{BB962C8B-B14F-4D97-AF65-F5344CB8AC3E}">
        <p14:creationId xmlns:p14="http://schemas.microsoft.com/office/powerpoint/2010/main" val="823752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96326D-BD07-CEBC-9991-9C3CDF314359}"/>
              </a:ext>
            </a:extLst>
          </p:cNvPr>
          <p:cNvSpPr>
            <a:spLocks noGrp="1"/>
          </p:cNvSpPr>
          <p:nvPr>
            <p:ph type="title"/>
          </p:nvPr>
        </p:nvSpPr>
        <p:spPr>
          <a:xfrm>
            <a:off x="979714" y="1006774"/>
            <a:ext cx="10515600" cy="729157"/>
          </a:xfrm>
        </p:spPr>
        <p:txBody>
          <a:bodyPr>
            <a:normAutofit/>
          </a:bodyPr>
          <a:lstStyle/>
          <a:p>
            <a:r>
              <a:rPr lang="en-US" sz="2800"/>
              <a:t>Combining Multiplication and Division in One-Step Inequalities</a:t>
            </a:r>
          </a:p>
        </p:txBody>
      </p:sp>
      <p:graphicFrame>
        <p:nvGraphicFramePr>
          <p:cNvPr id="5" name="Content Placeholder 2">
            <a:extLst>
              <a:ext uri="{FF2B5EF4-FFF2-40B4-BE49-F238E27FC236}">
                <a16:creationId xmlns:a16="http://schemas.microsoft.com/office/drawing/2014/main" id="{B1166057-67E7-41BB-FE17-30192EEFCF74}"/>
              </a:ext>
            </a:extLst>
          </p:cNvPr>
          <p:cNvGraphicFramePr>
            <a:graphicFrameLocks noGrp="1"/>
          </p:cNvGraphicFramePr>
          <p:nvPr>
            <p:ph idx="1"/>
            <p:extLst>
              <p:ext uri="{D42A27DB-BD31-4B8C-83A1-F6EECF244321}">
                <p14:modId xmlns:p14="http://schemas.microsoft.com/office/powerpoint/2010/main" val="1476966280"/>
              </p:ext>
            </p:extLst>
          </p:nvPr>
        </p:nvGraphicFramePr>
        <p:xfrm>
          <a:off x="968828" y="2009617"/>
          <a:ext cx="10515600" cy="401349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19141490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7700F6D8-7BC3-00B7-BC53-1C2470A70CBB}"/>
              </a:ext>
            </a:extLst>
          </p:cNvPr>
          <p:cNvSpPr>
            <a:spLocks noGrp="1"/>
          </p:cNvSpPr>
          <p:nvPr>
            <p:ph sz="half" idx="1"/>
          </p:nvPr>
        </p:nvSpPr>
        <p:spPr>
          <a:xfrm>
            <a:off x="838200" y="2024408"/>
            <a:ext cx="5181600" cy="1404592"/>
          </a:xfrm>
        </p:spPr>
        <p:txBody>
          <a:bodyPr vert="horz" lIns="91440" tIns="45720" rIns="91440" bIns="45720" rtlCol="0">
            <a:normAutofit/>
          </a:bodyPr>
          <a:lstStyle/>
          <a:p>
            <a:r>
              <a:rPr lang="en-US" dirty="0"/>
              <a:t>Practice Problem 1: 2x &gt; 8</a:t>
            </a:r>
          </a:p>
          <a:p>
            <a:r>
              <a:rPr lang="en-US" dirty="0"/>
              <a:t>Practice Problem 2: -3y/-2 &lt; 6</a:t>
            </a:r>
          </a:p>
          <a:p>
            <a:r>
              <a:rPr lang="en-US" dirty="0"/>
              <a:t>Practice Problem 3: z/5 ≤ -3</a:t>
            </a:r>
          </a:p>
        </p:txBody>
      </p:sp>
      <p:sp>
        <p:nvSpPr>
          <p:cNvPr id="2" name="Title 1">
            <a:extLst>
              <a:ext uri="{FF2B5EF4-FFF2-40B4-BE49-F238E27FC236}">
                <a16:creationId xmlns:a16="http://schemas.microsoft.com/office/drawing/2014/main" id="{5CA479D3-F2BA-FCBC-60F0-952AB093A882}"/>
              </a:ext>
            </a:extLst>
          </p:cNvPr>
          <p:cNvSpPr>
            <a:spLocks noGrp="1"/>
          </p:cNvSpPr>
          <p:nvPr>
            <p:ph type="title"/>
          </p:nvPr>
        </p:nvSpPr>
        <p:spPr>
          <a:xfrm>
            <a:off x="961029" y="1006774"/>
            <a:ext cx="10515600" cy="729157"/>
          </a:xfrm>
        </p:spPr>
        <p:txBody>
          <a:bodyPr vert="horz" lIns="91440" tIns="45720" rIns="91440" bIns="45720" rtlCol="0">
            <a:normAutofit/>
          </a:bodyPr>
          <a:lstStyle/>
          <a:p>
            <a:r>
              <a:rPr lang="en-US" sz="3700"/>
              <a:t>Practice Problems: Multiplication and Division</a:t>
            </a:r>
          </a:p>
        </p:txBody>
      </p:sp>
      <p:pic>
        <p:nvPicPr>
          <p:cNvPr id="5" name="Content Placeholder 4" descr="Spiral notepad">
            <a:extLst>
              <a:ext uri="{FF2B5EF4-FFF2-40B4-BE49-F238E27FC236}">
                <a16:creationId xmlns:a16="http://schemas.microsoft.com/office/drawing/2014/main" id="{9641D4F3-3EBC-D181-31F7-342F1C882611}"/>
              </a:ext>
            </a:extLst>
          </p:cNvPr>
          <p:cNvPicPr>
            <a:picLocks noGrp="1" noChangeAspect="1"/>
          </p:cNvPicPr>
          <p:nvPr>
            <p:ph sz="half" idx="13"/>
          </p:nvPr>
        </p:nvPicPr>
        <p:blipFill>
          <a:blip r:embed="rId3"/>
          <a:stretch>
            <a:fillRect/>
          </a:stretch>
        </p:blipFill>
        <p:spPr>
          <a:xfrm>
            <a:off x="6172202" y="2470718"/>
            <a:ext cx="5181600" cy="3458718"/>
          </a:xfrm>
          <a:prstGeom prst="rect">
            <a:avLst/>
          </a:prstGeom>
          <a:noFill/>
        </p:spPr>
      </p:pic>
    </p:spTree>
    <p:extLst>
      <p:ext uri="{BB962C8B-B14F-4D97-AF65-F5344CB8AC3E}">
        <p14:creationId xmlns:p14="http://schemas.microsoft.com/office/powerpoint/2010/main" val="337337597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631BBC-D878-F2B4-4C24-D452A32D28CF}"/>
              </a:ext>
            </a:extLst>
          </p:cNvPr>
          <p:cNvSpPr>
            <a:spLocks noGrp="1"/>
          </p:cNvSpPr>
          <p:nvPr>
            <p:ph type="title"/>
          </p:nvPr>
        </p:nvSpPr>
        <p:spPr>
          <a:xfrm>
            <a:off x="961029" y="1006774"/>
            <a:ext cx="10515600" cy="729157"/>
          </a:xfrm>
        </p:spPr>
        <p:txBody>
          <a:bodyPr>
            <a:normAutofit/>
          </a:bodyPr>
          <a:lstStyle/>
          <a:p>
            <a:r>
              <a:rPr lang="en-US"/>
              <a:t>Answer: Practice Problems</a:t>
            </a:r>
          </a:p>
        </p:txBody>
      </p:sp>
      <p:sp>
        <p:nvSpPr>
          <p:cNvPr id="3" name="Content Placeholder 2">
            <a:extLst>
              <a:ext uri="{FF2B5EF4-FFF2-40B4-BE49-F238E27FC236}">
                <a16:creationId xmlns:a16="http://schemas.microsoft.com/office/drawing/2014/main" id="{8D7F2806-BB15-6AB8-BA89-7C89F1E61196}"/>
              </a:ext>
            </a:extLst>
          </p:cNvPr>
          <p:cNvSpPr>
            <a:spLocks noGrp="1"/>
          </p:cNvSpPr>
          <p:nvPr>
            <p:ph idx="1"/>
          </p:nvPr>
        </p:nvSpPr>
        <p:spPr>
          <a:xfrm>
            <a:off x="968828" y="2009617"/>
            <a:ext cx="10515600" cy="4013496"/>
          </a:xfrm>
        </p:spPr>
        <p:txBody>
          <a:bodyPr>
            <a:normAutofit/>
          </a:bodyPr>
          <a:lstStyle/>
          <a:p>
            <a:r>
              <a:rPr lang="en-US"/>
              <a:t>Practice Problem 1: x &gt; 4</a:t>
            </a:r>
          </a:p>
          <a:p>
            <a:r>
              <a:rPr lang="en-US"/>
              <a:t>Practice Problem 2: y &gt; 12</a:t>
            </a:r>
          </a:p>
          <a:p>
            <a:r>
              <a:rPr lang="en-US"/>
              <a:t>Practice Problem 3: z ≤ -15</a:t>
            </a:r>
          </a:p>
        </p:txBody>
      </p:sp>
    </p:spTree>
    <p:extLst>
      <p:ext uri="{BB962C8B-B14F-4D97-AF65-F5344CB8AC3E}">
        <p14:creationId xmlns:p14="http://schemas.microsoft.com/office/powerpoint/2010/main" val="93261026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9CA9C1-13BE-286F-A6AE-BBEE87C9C341}"/>
              </a:ext>
            </a:extLst>
          </p:cNvPr>
          <p:cNvSpPr>
            <a:spLocks noGrp="1"/>
          </p:cNvSpPr>
          <p:nvPr>
            <p:ph type="title"/>
          </p:nvPr>
        </p:nvSpPr>
        <p:spPr>
          <a:xfrm>
            <a:off x="961029" y="1006774"/>
            <a:ext cx="10515600" cy="729157"/>
          </a:xfrm>
        </p:spPr>
        <p:txBody>
          <a:bodyPr>
            <a:normAutofit/>
          </a:bodyPr>
          <a:lstStyle/>
          <a:p>
            <a:r>
              <a:rPr lang="en-US"/>
              <a:t>Review</a:t>
            </a:r>
          </a:p>
        </p:txBody>
      </p:sp>
      <p:graphicFrame>
        <p:nvGraphicFramePr>
          <p:cNvPr id="7" name="Content Placeholder 2">
            <a:extLst>
              <a:ext uri="{FF2B5EF4-FFF2-40B4-BE49-F238E27FC236}">
                <a16:creationId xmlns:a16="http://schemas.microsoft.com/office/drawing/2014/main" id="{317B95C5-3C72-5CC8-7A45-05185D01B352}"/>
              </a:ext>
            </a:extLst>
          </p:cNvPr>
          <p:cNvGraphicFramePr>
            <a:graphicFrameLocks noGrp="1"/>
          </p:cNvGraphicFramePr>
          <p:nvPr>
            <p:ph idx="1"/>
            <p:extLst>
              <p:ext uri="{D42A27DB-BD31-4B8C-83A1-F6EECF244321}">
                <p14:modId xmlns:p14="http://schemas.microsoft.com/office/powerpoint/2010/main" val="2443809497"/>
              </p:ext>
            </p:extLst>
          </p:nvPr>
        </p:nvGraphicFramePr>
        <p:xfrm>
          <a:off x="968828" y="2009617"/>
          <a:ext cx="10515600" cy="401349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8476371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01D85299-7233-5352-6C14-E01449A9D804}"/>
              </a:ext>
            </a:extLst>
          </p:cNvPr>
          <p:cNvSpPr>
            <a:spLocks noGrp="1"/>
          </p:cNvSpPr>
          <p:nvPr>
            <p:ph sz="half" idx="1"/>
          </p:nvPr>
        </p:nvSpPr>
        <p:spPr>
          <a:xfrm>
            <a:off x="838199" y="2024408"/>
            <a:ext cx="10638429" cy="1856928"/>
          </a:xfrm>
        </p:spPr>
        <p:txBody>
          <a:bodyPr vert="horz" lIns="91440" tIns="45720" rIns="91440" bIns="45720" rtlCol="0">
            <a:normAutofit/>
          </a:bodyPr>
          <a:lstStyle/>
          <a:p>
            <a:r>
              <a:rPr lang="en-US" dirty="0"/>
              <a:t>Inequality – a statement that one value is less than, greater than, less or equal to, greater than or equal to, or not equal to another value.  </a:t>
            </a:r>
          </a:p>
        </p:txBody>
      </p:sp>
      <p:sp>
        <p:nvSpPr>
          <p:cNvPr id="2" name="Title 1">
            <a:extLst>
              <a:ext uri="{FF2B5EF4-FFF2-40B4-BE49-F238E27FC236}">
                <a16:creationId xmlns:a16="http://schemas.microsoft.com/office/drawing/2014/main" id="{E41EF399-5A6C-F9D9-00E8-C90860CA4544}"/>
              </a:ext>
            </a:extLst>
          </p:cNvPr>
          <p:cNvSpPr>
            <a:spLocks noGrp="1"/>
          </p:cNvSpPr>
          <p:nvPr>
            <p:ph type="title"/>
          </p:nvPr>
        </p:nvSpPr>
        <p:spPr>
          <a:xfrm>
            <a:off x="961029" y="1006774"/>
            <a:ext cx="10515600" cy="729157"/>
          </a:xfrm>
        </p:spPr>
        <p:txBody>
          <a:bodyPr vert="horz" lIns="91440" tIns="45720" rIns="91440" bIns="45720" rtlCol="0">
            <a:normAutofit/>
          </a:bodyPr>
          <a:lstStyle/>
          <a:p>
            <a:r>
              <a:rPr lang="en-US" dirty="0"/>
              <a:t>Key Words:</a:t>
            </a:r>
          </a:p>
        </p:txBody>
      </p:sp>
      <p:pic>
        <p:nvPicPr>
          <p:cNvPr id="7" name="Content Placeholder 6">
            <a:extLst>
              <a:ext uri="{FF2B5EF4-FFF2-40B4-BE49-F238E27FC236}">
                <a16:creationId xmlns:a16="http://schemas.microsoft.com/office/drawing/2014/main" id="{AB68A152-0436-C9A5-B6F9-B58FDCF5CFF2}"/>
              </a:ext>
            </a:extLst>
          </p:cNvPr>
          <p:cNvPicPr>
            <a:picLocks noGrp="1" noChangeAspect="1"/>
          </p:cNvPicPr>
          <p:nvPr>
            <p:ph sz="half" idx="13"/>
          </p:nvPr>
        </p:nvPicPr>
        <p:blipFill>
          <a:blip r:embed="rId3"/>
          <a:stretch>
            <a:fillRect/>
          </a:stretch>
        </p:blipFill>
        <p:spPr>
          <a:xfrm>
            <a:off x="3090768" y="3429000"/>
            <a:ext cx="6133290" cy="2946432"/>
          </a:xfrm>
          <a:prstGeom prst="rect">
            <a:avLst/>
          </a:prstGeom>
        </p:spPr>
      </p:pic>
    </p:spTree>
    <p:extLst>
      <p:ext uri="{BB962C8B-B14F-4D97-AF65-F5344CB8AC3E}">
        <p14:creationId xmlns:p14="http://schemas.microsoft.com/office/powerpoint/2010/main" val="306170535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014928E-CD26-6B53-EE04-9BB65B9D850F}"/>
              </a:ext>
            </a:extLst>
          </p:cNvPr>
          <p:cNvSpPr/>
          <p:nvPr/>
        </p:nvSpPr>
        <p:spPr>
          <a:xfrm>
            <a:off x="0" y="0"/>
            <a:ext cx="12192000" cy="6858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1206DF3D-EFE5-C18C-37C3-8F867DBC596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97131" y="2832100"/>
            <a:ext cx="3397738" cy="1193800"/>
          </a:xfrm>
          <a:prstGeom prst="rect">
            <a:avLst/>
          </a:prstGeom>
        </p:spPr>
      </p:pic>
    </p:spTree>
    <p:extLst>
      <p:ext uri="{BB962C8B-B14F-4D97-AF65-F5344CB8AC3E}">
        <p14:creationId xmlns:p14="http://schemas.microsoft.com/office/powerpoint/2010/main" val="41720264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3523AC-DBE7-DC5E-7656-902B5089A1B0}"/>
              </a:ext>
            </a:extLst>
          </p:cNvPr>
          <p:cNvSpPr>
            <a:spLocks noGrp="1"/>
          </p:cNvSpPr>
          <p:nvPr>
            <p:ph type="title"/>
          </p:nvPr>
        </p:nvSpPr>
        <p:spPr>
          <a:xfrm>
            <a:off x="979714" y="1006774"/>
            <a:ext cx="10515600" cy="729157"/>
          </a:xfrm>
        </p:spPr>
        <p:txBody>
          <a:bodyPr vert="horz" lIns="91440" tIns="45720" rIns="91440" bIns="45720" rtlCol="0">
            <a:normAutofit/>
          </a:bodyPr>
          <a:lstStyle/>
          <a:p>
            <a:r>
              <a:rPr lang="en-US" dirty="0"/>
              <a:t>Inequalities with Multiplication</a:t>
            </a:r>
          </a:p>
        </p:txBody>
      </p:sp>
      <p:graphicFrame>
        <p:nvGraphicFramePr>
          <p:cNvPr id="8" name="Content Placeholder 3">
            <a:extLst>
              <a:ext uri="{FF2B5EF4-FFF2-40B4-BE49-F238E27FC236}">
                <a16:creationId xmlns:a16="http://schemas.microsoft.com/office/drawing/2014/main" id="{F70432CA-4A10-253D-B461-24538DC27CCF}"/>
              </a:ext>
            </a:extLst>
          </p:cNvPr>
          <p:cNvGraphicFramePr>
            <a:graphicFrameLocks noGrp="1"/>
          </p:cNvGraphicFramePr>
          <p:nvPr>
            <p:ph idx="1"/>
            <p:extLst>
              <p:ext uri="{D42A27DB-BD31-4B8C-83A1-F6EECF244321}">
                <p14:modId xmlns:p14="http://schemas.microsoft.com/office/powerpoint/2010/main" val="4287588960"/>
              </p:ext>
            </p:extLst>
          </p:nvPr>
        </p:nvGraphicFramePr>
        <p:xfrm>
          <a:off x="708769" y="2580068"/>
          <a:ext cx="10515600" cy="401349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TextBox 6">
            <a:extLst>
              <a:ext uri="{FF2B5EF4-FFF2-40B4-BE49-F238E27FC236}">
                <a16:creationId xmlns:a16="http://schemas.microsoft.com/office/drawing/2014/main" id="{0F994A43-1968-7852-C01A-C766E4EF1CFC}"/>
              </a:ext>
            </a:extLst>
          </p:cNvPr>
          <p:cNvSpPr txBox="1"/>
          <p:nvPr/>
        </p:nvSpPr>
        <p:spPr>
          <a:xfrm>
            <a:off x="3290480" y="1702905"/>
            <a:ext cx="5352177" cy="584775"/>
          </a:xfrm>
          <a:prstGeom prst="rect">
            <a:avLst/>
          </a:prstGeom>
          <a:noFill/>
        </p:spPr>
        <p:txBody>
          <a:bodyPr wrap="square" rtlCol="0">
            <a:spAutoFit/>
          </a:bodyPr>
          <a:lstStyle/>
          <a:p>
            <a:pPr algn="ctr"/>
            <a:r>
              <a:rPr lang="en-US" sz="3200" dirty="0"/>
              <a:t>4</a:t>
            </a:r>
            <a:r>
              <a:rPr lang="en-US" sz="3200" i="1" dirty="0"/>
              <a:t>x</a:t>
            </a:r>
            <a:r>
              <a:rPr lang="en-US" sz="3200" dirty="0"/>
              <a:t> &gt; 28</a:t>
            </a:r>
          </a:p>
        </p:txBody>
      </p:sp>
    </p:spTree>
    <p:extLst>
      <p:ext uri="{BB962C8B-B14F-4D97-AF65-F5344CB8AC3E}">
        <p14:creationId xmlns:p14="http://schemas.microsoft.com/office/powerpoint/2010/main" val="26570162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3523AC-DBE7-DC5E-7656-902B5089A1B0}"/>
              </a:ext>
            </a:extLst>
          </p:cNvPr>
          <p:cNvSpPr>
            <a:spLocks noGrp="1"/>
          </p:cNvSpPr>
          <p:nvPr>
            <p:ph type="title"/>
          </p:nvPr>
        </p:nvSpPr>
        <p:spPr>
          <a:xfrm>
            <a:off x="979714" y="1006774"/>
            <a:ext cx="10515600" cy="729157"/>
          </a:xfrm>
        </p:spPr>
        <p:txBody>
          <a:bodyPr vert="horz" lIns="91440" tIns="45720" rIns="91440" bIns="45720" rtlCol="0">
            <a:normAutofit/>
          </a:bodyPr>
          <a:lstStyle/>
          <a:p>
            <a:r>
              <a:rPr lang="en-US" dirty="0"/>
              <a:t>Inequalities with Multiplication</a:t>
            </a:r>
          </a:p>
        </p:txBody>
      </p:sp>
      <p:graphicFrame>
        <p:nvGraphicFramePr>
          <p:cNvPr id="8" name="Content Placeholder 3">
            <a:extLst>
              <a:ext uri="{FF2B5EF4-FFF2-40B4-BE49-F238E27FC236}">
                <a16:creationId xmlns:a16="http://schemas.microsoft.com/office/drawing/2014/main" id="{F70432CA-4A10-253D-B461-24538DC27CCF}"/>
              </a:ext>
            </a:extLst>
          </p:cNvPr>
          <p:cNvGraphicFramePr>
            <a:graphicFrameLocks noGrp="1"/>
          </p:cNvGraphicFramePr>
          <p:nvPr>
            <p:ph idx="1"/>
            <p:extLst>
              <p:ext uri="{D42A27DB-BD31-4B8C-83A1-F6EECF244321}">
                <p14:modId xmlns:p14="http://schemas.microsoft.com/office/powerpoint/2010/main" val="2227721753"/>
              </p:ext>
            </p:extLst>
          </p:nvPr>
        </p:nvGraphicFramePr>
        <p:xfrm>
          <a:off x="708769" y="2580068"/>
          <a:ext cx="10515600" cy="401349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TextBox 6">
            <a:extLst>
              <a:ext uri="{FF2B5EF4-FFF2-40B4-BE49-F238E27FC236}">
                <a16:creationId xmlns:a16="http://schemas.microsoft.com/office/drawing/2014/main" id="{0F994A43-1968-7852-C01A-C766E4EF1CFC}"/>
              </a:ext>
            </a:extLst>
          </p:cNvPr>
          <p:cNvSpPr txBox="1"/>
          <p:nvPr/>
        </p:nvSpPr>
        <p:spPr>
          <a:xfrm>
            <a:off x="3290480" y="1702905"/>
            <a:ext cx="5352177" cy="584775"/>
          </a:xfrm>
          <a:prstGeom prst="rect">
            <a:avLst/>
          </a:prstGeom>
          <a:noFill/>
        </p:spPr>
        <p:txBody>
          <a:bodyPr wrap="square" rtlCol="0">
            <a:spAutoFit/>
          </a:bodyPr>
          <a:lstStyle/>
          <a:p>
            <a:pPr algn="ctr"/>
            <a:r>
              <a:rPr lang="en-US" sz="3200" dirty="0"/>
              <a:t>4</a:t>
            </a:r>
            <a:r>
              <a:rPr lang="en-US" sz="3200" i="1" dirty="0"/>
              <a:t>x</a:t>
            </a:r>
            <a:r>
              <a:rPr lang="en-US" sz="3200" dirty="0"/>
              <a:t> &gt; 28</a:t>
            </a:r>
          </a:p>
        </p:txBody>
      </p:sp>
    </p:spTree>
    <p:extLst>
      <p:ext uri="{BB962C8B-B14F-4D97-AF65-F5344CB8AC3E}">
        <p14:creationId xmlns:p14="http://schemas.microsoft.com/office/powerpoint/2010/main" val="42638937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Content Placeholder 3">
            <a:extLst>
              <a:ext uri="{FF2B5EF4-FFF2-40B4-BE49-F238E27FC236}">
                <a16:creationId xmlns:a16="http://schemas.microsoft.com/office/drawing/2014/main" id="{F23C1616-BB0B-797C-CBCE-25E46E938B73}"/>
              </a:ext>
            </a:extLst>
          </p:cNvPr>
          <p:cNvSpPr>
            <a:spLocks noGrp="1"/>
          </p:cNvSpPr>
          <p:nvPr>
            <p:ph sz="half" idx="1"/>
          </p:nvPr>
        </p:nvSpPr>
        <p:spPr>
          <a:xfrm>
            <a:off x="838200" y="2024408"/>
            <a:ext cx="5181600" cy="4351338"/>
          </a:xfrm>
        </p:spPr>
        <p:txBody>
          <a:bodyPr>
            <a:normAutofit/>
          </a:bodyPr>
          <a:lstStyle/>
          <a:p>
            <a:r>
              <a:rPr lang="en-US" dirty="0"/>
              <a:t>Work Space</a:t>
            </a:r>
          </a:p>
        </p:txBody>
      </p:sp>
      <p:sp>
        <p:nvSpPr>
          <p:cNvPr id="2" name="Title 1">
            <a:extLst>
              <a:ext uri="{FF2B5EF4-FFF2-40B4-BE49-F238E27FC236}">
                <a16:creationId xmlns:a16="http://schemas.microsoft.com/office/drawing/2014/main" id="{216D5770-28F6-09FF-E918-40AC0D84AE9C}"/>
              </a:ext>
            </a:extLst>
          </p:cNvPr>
          <p:cNvSpPr>
            <a:spLocks noGrp="1"/>
          </p:cNvSpPr>
          <p:nvPr>
            <p:ph type="title"/>
          </p:nvPr>
        </p:nvSpPr>
        <p:spPr>
          <a:xfrm>
            <a:off x="961029" y="1006774"/>
            <a:ext cx="10515600" cy="729157"/>
          </a:xfrm>
        </p:spPr>
        <p:txBody>
          <a:bodyPr vert="horz" lIns="91440" tIns="45720" rIns="91440" bIns="45720" rtlCol="0">
            <a:normAutofit/>
          </a:bodyPr>
          <a:lstStyle/>
          <a:p>
            <a:r>
              <a:rPr lang="en-US" sz="3100"/>
              <a:t>Additional Examples of Inequalities Involving Multiplication</a:t>
            </a:r>
          </a:p>
        </p:txBody>
      </p:sp>
      <p:graphicFrame>
        <p:nvGraphicFramePr>
          <p:cNvPr id="8" name="Content Placeholder 3">
            <a:extLst>
              <a:ext uri="{FF2B5EF4-FFF2-40B4-BE49-F238E27FC236}">
                <a16:creationId xmlns:a16="http://schemas.microsoft.com/office/drawing/2014/main" id="{A6ACD2FB-D2FA-CA96-B7F1-89AAD8151090}"/>
              </a:ext>
            </a:extLst>
          </p:cNvPr>
          <p:cNvGraphicFramePr>
            <a:graphicFrameLocks noGrp="1"/>
          </p:cNvGraphicFramePr>
          <p:nvPr>
            <p:ph sz="half" idx="13"/>
            <p:extLst>
              <p:ext uri="{D42A27DB-BD31-4B8C-83A1-F6EECF244321}">
                <p14:modId xmlns:p14="http://schemas.microsoft.com/office/powerpoint/2010/main" val="1366301023"/>
              </p:ext>
            </p:extLst>
          </p:nvPr>
        </p:nvGraphicFramePr>
        <p:xfrm>
          <a:off x="6172202" y="2024408"/>
          <a:ext cx="5181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9946360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3523AC-DBE7-DC5E-7656-902B5089A1B0}"/>
              </a:ext>
            </a:extLst>
          </p:cNvPr>
          <p:cNvSpPr>
            <a:spLocks noGrp="1"/>
          </p:cNvSpPr>
          <p:nvPr>
            <p:ph type="title"/>
          </p:nvPr>
        </p:nvSpPr>
        <p:spPr>
          <a:xfrm>
            <a:off x="979714" y="1006774"/>
            <a:ext cx="10515600" cy="729157"/>
          </a:xfrm>
        </p:spPr>
        <p:txBody>
          <a:bodyPr vert="horz" lIns="91440" tIns="45720" rIns="91440" bIns="45720" rtlCol="0">
            <a:normAutofit/>
          </a:bodyPr>
          <a:lstStyle/>
          <a:p>
            <a:r>
              <a:rPr lang="en-US" dirty="0"/>
              <a:t>Inequalities with Division</a:t>
            </a:r>
          </a:p>
        </p:txBody>
      </p:sp>
      <p:graphicFrame>
        <p:nvGraphicFramePr>
          <p:cNvPr id="8" name="Content Placeholder 3">
            <a:extLst>
              <a:ext uri="{FF2B5EF4-FFF2-40B4-BE49-F238E27FC236}">
                <a16:creationId xmlns:a16="http://schemas.microsoft.com/office/drawing/2014/main" id="{F70432CA-4A10-253D-B461-24538DC27CCF}"/>
              </a:ext>
            </a:extLst>
          </p:cNvPr>
          <p:cNvGraphicFramePr>
            <a:graphicFrameLocks noGrp="1"/>
          </p:cNvGraphicFramePr>
          <p:nvPr>
            <p:ph idx="1"/>
            <p:extLst>
              <p:ext uri="{D42A27DB-BD31-4B8C-83A1-F6EECF244321}">
                <p14:modId xmlns:p14="http://schemas.microsoft.com/office/powerpoint/2010/main" val="690366244"/>
              </p:ext>
            </p:extLst>
          </p:nvPr>
        </p:nvGraphicFramePr>
        <p:xfrm>
          <a:off x="700380" y="2588457"/>
          <a:ext cx="10515600" cy="401349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mc:AlternateContent xmlns:mc="http://schemas.openxmlformats.org/markup-compatibility/2006">
        <mc:Choice xmlns:a14="http://schemas.microsoft.com/office/drawing/2010/main" Requires="a14">
          <p:sp>
            <p:nvSpPr>
              <p:cNvPr id="7" name="TextBox 6">
                <a:extLst>
                  <a:ext uri="{FF2B5EF4-FFF2-40B4-BE49-F238E27FC236}">
                    <a16:creationId xmlns:a16="http://schemas.microsoft.com/office/drawing/2014/main" id="{0F994A43-1968-7852-C01A-C766E4EF1CFC}"/>
                  </a:ext>
                </a:extLst>
              </p:cNvPr>
              <p:cNvSpPr txBox="1"/>
              <p:nvPr/>
            </p:nvSpPr>
            <p:spPr>
              <a:xfrm>
                <a:off x="3349203" y="1669349"/>
                <a:ext cx="5352177" cy="745589"/>
              </a:xfrm>
              <a:prstGeom prst="rect">
                <a:avLst/>
              </a:prstGeom>
              <a:noFill/>
            </p:spPr>
            <p:txBody>
              <a:bodyPr wrap="square" rtlCol="0">
                <a:spAutoFit/>
              </a:bodyPr>
              <a:lstStyle/>
              <a:p>
                <a:pPr algn="ctr"/>
                <a14:m>
                  <m:oMath xmlns:m="http://schemas.openxmlformats.org/officeDocument/2006/math">
                    <m:f>
                      <m:fPr>
                        <m:ctrlPr>
                          <a:rPr lang="en-US" sz="3200" i="1" dirty="0" smtClean="0">
                            <a:latin typeface="Cambria Math" panose="02040503050406030204" pitchFamily="18" charset="0"/>
                          </a:rPr>
                        </m:ctrlPr>
                      </m:fPr>
                      <m:num>
                        <m:r>
                          <a:rPr lang="en-US" sz="3200" b="0" i="1" dirty="0" smtClean="0">
                            <a:latin typeface="Cambria Math" panose="02040503050406030204" pitchFamily="18" charset="0"/>
                          </a:rPr>
                          <m:t>𝑧</m:t>
                        </m:r>
                      </m:num>
                      <m:den>
                        <m:r>
                          <a:rPr lang="en-US" sz="3200" b="0" i="1" dirty="0" smtClean="0">
                            <a:latin typeface="Cambria Math" panose="02040503050406030204" pitchFamily="18" charset="0"/>
                          </a:rPr>
                          <m:t>3</m:t>
                        </m:r>
                      </m:den>
                    </m:f>
                    <m:r>
                      <a:rPr lang="en-US" sz="3200" i="1" dirty="0" smtClean="0">
                        <a:latin typeface="Cambria Math" panose="02040503050406030204" pitchFamily="18" charset="0"/>
                      </a:rPr>
                      <m:t>&lt;</m:t>
                    </m:r>
                  </m:oMath>
                </a14:m>
                <a:r>
                  <a:rPr lang="en-US" sz="3200" dirty="0"/>
                  <a:t>17</a:t>
                </a:r>
              </a:p>
            </p:txBody>
          </p:sp>
        </mc:Choice>
        <mc:Fallback>
          <p:sp>
            <p:nvSpPr>
              <p:cNvPr id="7" name="TextBox 6">
                <a:extLst>
                  <a:ext uri="{FF2B5EF4-FFF2-40B4-BE49-F238E27FC236}">
                    <a16:creationId xmlns:a16="http://schemas.microsoft.com/office/drawing/2014/main" id="{0F994A43-1968-7852-C01A-C766E4EF1CFC}"/>
                  </a:ext>
                </a:extLst>
              </p:cNvPr>
              <p:cNvSpPr txBox="1">
                <a:spLocks noRot="1" noChangeAspect="1" noMove="1" noResize="1" noEditPoints="1" noAdjustHandles="1" noChangeArrowheads="1" noChangeShapeType="1" noTextEdit="1"/>
              </p:cNvSpPr>
              <p:nvPr/>
            </p:nvSpPr>
            <p:spPr>
              <a:xfrm>
                <a:off x="3349203" y="1669349"/>
                <a:ext cx="5352177" cy="745589"/>
              </a:xfrm>
              <a:prstGeom prst="rect">
                <a:avLst/>
              </a:prstGeom>
              <a:blipFill>
                <a:blip r:embed="rId8"/>
                <a:stretch>
                  <a:fillRect t="-1639" b="-13934"/>
                </a:stretch>
              </a:blipFill>
            </p:spPr>
            <p:txBody>
              <a:bodyPr/>
              <a:lstStyle/>
              <a:p>
                <a:r>
                  <a:rPr lang="en-US">
                    <a:noFill/>
                  </a:rPr>
                  <a:t> </a:t>
                </a:r>
              </a:p>
            </p:txBody>
          </p:sp>
        </mc:Fallback>
      </mc:AlternateContent>
    </p:spTree>
    <p:extLst>
      <p:ext uri="{BB962C8B-B14F-4D97-AF65-F5344CB8AC3E}">
        <p14:creationId xmlns:p14="http://schemas.microsoft.com/office/powerpoint/2010/main" val="14709006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3523AC-DBE7-DC5E-7656-902B5089A1B0}"/>
              </a:ext>
            </a:extLst>
          </p:cNvPr>
          <p:cNvSpPr>
            <a:spLocks noGrp="1"/>
          </p:cNvSpPr>
          <p:nvPr>
            <p:ph type="title"/>
          </p:nvPr>
        </p:nvSpPr>
        <p:spPr>
          <a:xfrm>
            <a:off x="979714" y="1006774"/>
            <a:ext cx="10515600" cy="729157"/>
          </a:xfrm>
        </p:spPr>
        <p:txBody>
          <a:bodyPr vert="horz" lIns="91440" tIns="45720" rIns="91440" bIns="45720" rtlCol="0">
            <a:normAutofit/>
          </a:bodyPr>
          <a:lstStyle/>
          <a:p>
            <a:r>
              <a:rPr lang="en-US" dirty="0"/>
              <a:t>Inequalities with Division</a:t>
            </a:r>
          </a:p>
        </p:txBody>
      </p:sp>
      <p:graphicFrame>
        <p:nvGraphicFramePr>
          <p:cNvPr id="8" name="Content Placeholder 3">
            <a:extLst>
              <a:ext uri="{FF2B5EF4-FFF2-40B4-BE49-F238E27FC236}">
                <a16:creationId xmlns:a16="http://schemas.microsoft.com/office/drawing/2014/main" id="{F70432CA-4A10-253D-B461-24538DC27CCF}"/>
              </a:ext>
            </a:extLst>
          </p:cNvPr>
          <p:cNvGraphicFramePr>
            <a:graphicFrameLocks noGrp="1"/>
          </p:cNvGraphicFramePr>
          <p:nvPr>
            <p:ph idx="1"/>
            <p:extLst>
              <p:ext uri="{D42A27DB-BD31-4B8C-83A1-F6EECF244321}">
                <p14:modId xmlns:p14="http://schemas.microsoft.com/office/powerpoint/2010/main" val="1953537461"/>
              </p:ext>
            </p:extLst>
          </p:nvPr>
        </p:nvGraphicFramePr>
        <p:xfrm>
          <a:off x="700380" y="2588457"/>
          <a:ext cx="10515600" cy="401349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mc:AlternateContent xmlns:mc="http://schemas.openxmlformats.org/markup-compatibility/2006">
        <mc:Choice xmlns:a14="http://schemas.microsoft.com/office/drawing/2010/main" Requires="a14">
          <p:sp>
            <p:nvSpPr>
              <p:cNvPr id="7" name="TextBox 6">
                <a:extLst>
                  <a:ext uri="{FF2B5EF4-FFF2-40B4-BE49-F238E27FC236}">
                    <a16:creationId xmlns:a16="http://schemas.microsoft.com/office/drawing/2014/main" id="{0F994A43-1968-7852-C01A-C766E4EF1CFC}"/>
                  </a:ext>
                </a:extLst>
              </p:cNvPr>
              <p:cNvSpPr txBox="1"/>
              <p:nvPr/>
            </p:nvSpPr>
            <p:spPr>
              <a:xfrm>
                <a:off x="3349203" y="1669349"/>
                <a:ext cx="5352177" cy="745589"/>
              </a:xfrm>
              <a:prstGeom prst="rect">
                <a:avLst/>
              </a:prstGeom>
              <a:noFill/>
            </p:spPr>
            <p:txBody>
              <a:bodyPr wrap="square" rtlCol="0">
                <a:spAutoFit/>
              </a:bodyPr>
              <a:lstStyle/>
              <a:p>
                <a:pPr algn="ctr"/>
                <a14:m>
                  <m:oMath xmlns:m="http://schemas.openxmlformats.org/officeDocument/2006/math">
                    <m:f>
                      <m:fPr>
                        <m:ctrlPr>
                          <a:rPr lang="en-US" sz="3200" i="1" dirty="0" smtClean="0">
                            <a:latin typeface="Cambria Math" panose="02040503050406030204" pitchFamily="18" charset="0"/>
                          </a:rPr>
                        </m:ctrlPr>
                      </m:fPr>
                      <m:num>
                        <m:r>
                          <a:rPr lang="en-US" sz="3200" b="0" i="1" dirty="0" smtClean="0">
                            <a:latin typeface="Cambria Math" panose="02040503050406030204" pitchFamily="18" charset="0"/>
                          </a:rPr>
                          <m:t>𝑧</m:t>
                        </m:r>
                      </m:num>
                      <m:den>
                        <m:r>
                          <a:rPr lang="en-US" sz="3200" b="0" i="1" dirty="0" smtClean="0">
                            <a:latin typeface="Cambria Math" panose="02040503050406030204" pitchFamily="18" charset="0"/>
                          </a:rPr>
                          <m:t>3</m:t>
                        </m:r>
                      </m:den>
                    </m:f>
                    <m:r>
                      <a:rPr lang="en-US" sz="3200" i="1" dirty="0" smtClean="0">
                        <a:latin typeface="Cambria Math" panose="02040503050406030204" pitchFamily="18" charset="0"/>
                      </a:rPr>
                      <m:t>&lt;</m:t>
                    </m:r>
                  </m:oMath>
                </a14:m>
                <a:r>
                  <a:rPr lang="en-US" sz="3200" dirty="0"/>
                  <a:t>17</a:t>
                </a:r>
              </a:p>
            </p:txBody>
          </p:sp>
        </mc:Choice>
        <mc:Fallback>
          <p:sp>
            <p:nvSpPr>
              <p:cNvPr id="7" name="TextBox 6">
                <a:extLst>
                  <a:ext uri="{FF2B5EF4-FFF2-40B4-BE49-F238E27FC236}">
                    <a16:creationId xmlns:a16="http://schemas.microsoft.com/office/drawing/2014/main" id="{0F994A43-1968-7852-C01A-C766E4EF1CFC}"/>
                  </a:ext>
                </a:extLst>
              </p:cNvPr>
              <p:cNvSpPr txBox="1">
                <a:spLocks noRot="1" noChangeAspect="1" noMove="1" noResize="1" noEditPoints="1" noAdjustHandles="1" noChangeArrowheads="1" noChangeShapeType="1" noTextEdit="1"/>
              </p:cNvSpPr>
              <p:nvPr/>
            </p:nvSpPr>
            <p:spPr>
              <a:xfrm>
                <a:off x="3349203" y="1669349"/>
                <a:ext cx="5352177" cy="745589"/>
              </a:xfrm>
              <a:prstGeom prst="rect">
                <a:avLst/>
              </a:prstGeom>
              <a:blipFill>
                <a:blip r:embed="rId8"/>
                <a:stretch>
                  <a:fillRect t="-1639" b="-13934"/>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4" name="TextBox 3">
                <a:extLst>
                  <a:ext uri="{FF2B5EF4-FFF2-40B4-BE49-F238E27FC236}">
                    <a16:creationId xmlns:a16="http://schemas.microsoft.com/office/drawing/2014/main" id="{8309A40C-7E01-23B9-8D92-302564085FE0}"/>
                  </a:ext>
                </a:extLst>
              </p:cNvPr>
              <p:cNvSpPr txBox="1"/>
              <p:nvPr/>
            </p:nvSpPr>
            <p:spPr>
              <a:xfrm>
                <a:off x="1082179" y="4221160"/>
                <a:ext cx="1361813" cy="748090"/>
              </a:xfrm>
              <a:prstGeom prst="rect">
                <a:avLst/>
              </a:prstGeom>
              <a:noFill/>
            </p:spPr>
            <p:txBody>
              <a:bodyPr wrap="square" rtlCol="0">
                <a:spAutoFit/>
              </a:bodyPr>
              <a:lstStyle/>
              <a:p>
                <a:pPr algn="ctr"/>
                <a14:m>
                  <m:oMath xmlns:m="http://schemas.openxmlformats.org/officeDocument/2006/math">
                    <m:f>
                      <m:fPr>
                        <m:ctrlPr>
                          <a:rPr lang="en-US" sz="3200" i="1" dirty="0" smtClean="0">
                            <a:latin typeface="Cambria Math" panose="02040503050406030204" pitchFamily="18" charset="0"/>
                          </a:rPr>
                        </m:ctrlPr>
                      </m:fPr>
                      <m:num>
                        <m:r>
                          <a:rPr lang="en-US" sz="3200" b="0" i="1" dirty="0" smtClean="0">
                            <a:latin typeface="Cambria Math" panose="02040503050406030204" pitchFamily="18" charset="0"/>
                          </a:rPr>
                          <m:t>𝑧</m:t>
                        </m:r>
                      </m:num>
                      <m:den>
                        <m:r>
                          <a:rPr lang="en-US" sz="3200" b="0" i="1" dirty="0" smtClean="0">
                            <a:latin typeface="Cambria Math" panose="02040503050406030204" pitchFamily="18" charset="0"/>
                          </a:rPr>
                          <m:t>3</m:t>
                        </m:r>
                      </m:den>
                    </m:f>
                    <m:r>
                      <a:rPr lang="en-US" sz="3200" i="1" dirty="0" smtClean="0">
                        <a:latin typeface="Cambria Math" panose="02040503050406030204" pitchFamily="18" charset="0"/>
                      </a:rPr>
                      <m:t>&lt;</m:t>
                    </m:r>
                  </m:oMath>
                </a14:m>
                <a:r>
                  <a:rPr lang="en-US" sz="3200" dirty="0"/>
                  <a:t>17</a:t>
                </a:r>
              </a:p>
            </p:txBody>
          </p:sp>
        </mc:Choice>
        <mc:Fallback>
          <p:sp>
            <p:nvSpPr>
              <p:cNvPr id="4" name="TextBox 3">
                <a:extLst>
                  <a:ext uri="{FF2B5EF4-FFF2-40B4-BE49-F238E27FC236}">
                    <a16:creationId xmlns:a16="http://schemas.microsoft.com/office/drawing/2014/main" id="{8309A40C-7E01-23B9-8D92-302564085FE0}"/>
                  </a:ext>
                </a:extLst>
              </p:cNvPr>
              <p:cNvSpPr txBox="1">
                <a:spLocks noRot="1" noChangeAspect="1" noMove="1" noResize="1" noEditPoints="1" noAdjustHandles="1" noChangeArrowheads="1" noChangeShapeType="1" noTextEdit="1"/>
              </p:cNvSpPr>
              <p:nvPr/>
            </p:nvSpPr>
            <p:spPr>
              <a:xfrm>
                <a:off x="1082179" y="4221160"/>
                <a:ext cx="1361813" cy="748090"/>
              </a:xfrm>
              <a:prstGeom prst="rect">
                <a:avLst/>
              </a:prstGeom>
              <a:blipFill>
                <a:blip r:embed="rId9"/>
                <a:stretch>
                  <a:fillRect t="-1626" r="-4933" b="-13008"/>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6" name="TextBox 5">
                <a:extLst>
                  <a:ext uri="{FF2B5EF4-FFF2-40B4-BE49-F238E27FC236}">
                    <a16:creationId xmlns:a16="http://schemas.microsoft.com/office/drawing/2014/main" id="{1D8DFDA1-F1EC-77F2-4697-1FF02F4B82F6}"/>
                  </a:ext>
                </a:extLst>
              </p:cNvPr>
              <p:cNvSpPr txBox="1"/>
              <p:nvPr/>
            </p:nvSpPr>
            <p:spPr>
              <a:xfrm>
                <a:off x="1149291" y="5073686"/>
                <a:ext cx="2441197" cy="748090"/>
              </a:xfrm>
              <a:prstGeom prst="rect">
                <a:avLst/>
              </a:prstGeom>
              <a:noFill/>
            </p:spPr>
            <p:txBody>
              <a:bodyPr wrap="square" rtlCol="0">
                <a:spAutoFit/>
              </a:bodyPr>
              <a:lstStyle/>
              <a:p>
                <a:pPr algn="ctr"/>
                <a14:m>
                  <m:oMath xmlns:m="http://schemas.openxmlformats.org/officeDocument/2006/math">
                    <m:f>
                      <m:fPr>
                        <m:ctrlPr>
                          <a:rPr lang="en-US" sz="3200" i="1" dirty="0" smtClean="0">
                            <a:latin typeface="Cambria Math" panose="02040503050406030204" pitchFamily="18" charset="0"/>
                          </a:rPr>
                        </m:ctrlPr>
                      </m:fPr>
                      <m:num>
                        <m:r>
                          <a:rPr lang="en-US" sz="3200" b="0" i="1" dirty="0" smtClean="0">
                            <a:latin typeface="Cambria Math" panose="02040503050406030204" pitchFamily="18" charset="0"/>
                          </a:rPr>
                          <m:t>𝑧</m:t>
                        </m:r>
                      </m:num>
                      <m:den>
                        <m:r>
                          <a:rPr lang="en-US" sz="3200" b="0" i="1" dirty="0" smtClean="0">
                            <a:latin typeface="Cambria Math" panose="02040503050406030204" pitchFamily="18" charset="0"/>
                          </a:rPr>
                          <m:t>3</m:t>
                        </m:r>
                      </m:den>
                    </m:f>
                    <m:r>
                      <m:rPr>
                        <m:sty m:val="p"/>
                      </m:rPr>
                      <a:rPr lang="en-US" sz="3200" b="0" i="0" dirty="0" smtClean="0">
                        <a:latin typeface="Cambria Math" panose="02040503050406030204" pitchFamily="18" charset="0"/>
                      </a:rPr>
                      <m:t>x</m:t>
                    </m:r>
                    <m:r>
                      <a:rPr lang="en-US" sz="3200" b="0" i="1" dirty="0" smtClean="0">
                        <a:latin typeface="Cambria Math" panose="02040503050406030204" pitchFamily="18" charset="0"/>
                      </a:rPr>
                      <m:t> 3</m:t>
                    </m:r>
                    <m:r>
                      <a:rPr lang="en-US" sz="3200" i="1" dirty="0" smtClean="0">
                        <a:latin typeface="Cambria Math" panose="02040503050406030204" pitchFamily="18" charset="0"/>
                      </a:rPr>
                      <m:t>&lt;</m:t>
                    </m:r>
                    <m:r>
                      <a:rPr lang="en-US" sz="3200" b="0" i="1" dirty="0" smtClean="0">
                        <a:latin typeface="Cambria Math" panose="02040503050406030204" pitchFamily="18" charset="0"/>
                      </a:rPr>
                      <m:t> </m:t>
                    </m:r>
                  </m:oMath>
                </a14:m>
                <a:r>
                  <a:rPr lang="en-US" sz="3200" dirty="0"/>
                  <a:t>17 </a:t>
                </a:r>
                <a14:m>
                  <m:oMath xmlns:m="http://schemas.openxmlformats.org/officeDocument/2006/math">
                    <m:r>
                      <m:rPr>
                        <m:sty m:val="p"/>
                      </m:rPr>
                      <a:rPr lang="en-US" sz="3200" dirty="0">
                        <a:latin typeface="Cambria Math" panose="02040503050406030204" pitchFamily="18" charset="0"/>
                      </a:rPr>
                      <m:t>x</m:t>
                    </m:r>
                  </m:oMath>
                </a14:m>
                <a:r>
                  <a:rPr lang="en-US" sz="3200" dirty="0"/>
                  <a:t> 3</a:t>
                </a:r>
              </a:p>
            </p:txBody>
          </p:sp>
        </mc:Choice>
        <mc:Fallback>
          <p:sp>
            <p:nvSpPr>
              <p:cNvPr id="6" name="TextBox 5">
                <a:extLst>
                  <a:ext uri="{FF2B5EF4-FFF2-40B4-BE49-F238E27FC236}">
                    <a16:creationId xmlns:a16="http://schemas.microsoft.com/office/drawing/2014/main" id="{1D8DFDA1-F1EC-77F2-4697-1FF02F4B82F6}"/>
                  </a:ext>
                </a:extLst>
              </p:cNvPr>
              <p:cNvSpPr txBox="1">
                <a:spLocks noRot="1" noChangeAspect="1" noMove="1" noResize="1" noEditPoints="1" noAdjustHandles="1" noChangeArrowheads="1" noChangeShapeType="1" noTextEdit="1"/>
              </p:cNvSpPr>
              <p:nvPr/>
            </p:nvSpPr>
            <p:spPr>
              <a:xfrm>
                <a:off x="1149291" y="5073686"/>
                <a:ext cx="2441197" cy="748090"/>
              </a:xfrm>
              <a:prstGeom prst="rect">
                <a:avLst/>
              </a:prstGeom>
              <a:blipFill>
                <a:blip r:embed="rId10"/>
                <a:stretch>
                  <a:fillRect t="-1626" r="-6250" b="-13008"/>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9" name="TextBox 8">
                <a:extLst>
                  <a:ext uri="{FF2B5EF4-FFF2-40B4-BE49-F238E27FC236}">
                    <a16:creationId xmlns:a16="http://schemas.microsoft.com/office/drawing/2014/main" id="{4E11C446-AF7A-3FDA-68F1-2046C4BFF743}"/>
                  </a:ext>
                </a:extLst>
              </p:cNvPr>
              <p:cNvSpPr txBox="1"/>
              <p:nvPr/>
            </p:nvSpPr>
            <p:spPr>
              <a:xfrm>
                <a:off x="7182373" y="4595205"/>
                <a:ext cx="2441197" cy="584775"/>
              </a:xfrm>
              <a:prstGeom prst="rect">
                <a:avLst/>
              </a:prstGeom>
              <a:noFill/>
            </p:spPr>
            <p:txBody>
              <a:bodyPr wrap="square" rtlCol="0">
                <a:spAutoFit/>
              </a:bodyPr>
              <a:lstStyle/>
              <a:p>
                <a:pPr algn="ctr"/>
                <a14:m>
                  <m:oMath xmlns:m="http://schemas.openxmlformats.org/officeDocument/2006/math">
                    <m:r>
                      <a:rPr lang="en-US" sz="3200" b="0" i="1" dirty="0" smtClean="0">
                        <a:latin typeface="Cambria Math" panose="02040503050406030204" pitchFamily="18" charset="0"/>
                      </a:rPr>
                      <m:t>𝑧</m:t>
                    </m:r>
                    <m:r>
                      <a:rPr lang="en-US" sz="3200" i="1" dirty="0" smtClean="0">
                        <a:latin typeface="Cambria Math" panose="02040503050406030204" pitchFamily="18" charset="0"/>
                      </a:rPr>
                      <m:t>&lt;</m:t>
                    </m:r>
                    <m:r>
                      <a:rPr lang="en-US" sz="3200" b="0" i="1" dirty="0" smtClean="0">
                        <a:latin typeface="Cambria Math" panose="02040503050406030204" pitchFamily="18" charset="0"/>
                      </a:rPr>
                      <m:t> </m:t>
                    </m:r>
                  </m:oMath>
                </a14:m>
                <a:r>
                  <a:rPr lang="en-US" sz="3200" dirty="0"/>
                  <a:t>51</a:t>
                </a:r>
              </a:p>
            </p:txBody>
          </p:sp>
        </mc:Choice>
        <mc:Fallback>
          <p:sp>
            <p:nvSpPr>
              <p:cNvPr id="9" name="TextBox 8">
                <a:extLst>
                  <a:ext uri="{FF2B5EF4-FFF2-40B4-BE49-F238E27FC236}">
                    <a16:creationId xmlns:a16="http://schemas.microsoft.com/office/drawing/2014/main" id="{4E11C446-AF7A-3FDA-68F1-2046C4BFF743}"/>
                  </a:ext>
                </a:extLst>
              </p:cNvPr>
              <p:cNvSpPr txBox="1">
                <a:spLocks noRot="1" noChangeAspect="1" noMove="1" noResize="1" noEditPoints="1" noAdjustHandles="1" noChangeArrowheads="1" noChangeShapeType="1" noTextEdit="1"/>
              </p:cNvSpPr>
              <p:nvPr/>
            </p:nvSpPr>
            <p:spPr>
              <a:xfrm>
                <a:off x="7182373" y="4595205"/>
                <a:ext cx="2441197" cy="584775"/>
              </a:xfrm>
              <a:prstGeom prst="rect">
                <a:avLst/>
              </a:prstGeom>
              <a:blipFill>
                <a:blip r:embed="rId11"/>
                <a:stretch>
                  <a:fillRect t="-12500" b="-34375"/>
                </a:stretch>
              </a:blipFill>
            </p:spPr>
            <p:txBody>
              <a:bodyPr/>
              <a:lstStyle/>
              <a:p>
                <a:r>
                  <a:rPr lang="en-US">
                    <a:noFill/>
                  </a:rPr>
                  <a:t> </a:t>
                </a:r>
              </a:p>
            </p:txBody>
          </p:sp>
        </mc:Fallback>
      </mc:AlternateContent>
    </p:spTree>
    <p:extLst>
      <p:ext uri="{BB962C8B-B14F-4D97-AF65-F5344CB8AC3E}">
        <p14:creationId xmlns:p14="http://schemas.microsoft.com/office/powerpoint/2010/main" val="31806468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ontent Placeholder 1">
            <a:extLst>
              <a:ext uri="{FF2B5EF4-FFF2-40B4-BE49-F238E27FC236}">
                <a16:creationId xmlns:a16="http://schemas.microsoft.com/office/drawing/2014/main" id="{4E03325A-EBC3-1A4A-B674-0F6F921EC24E}"/>
              </a:ext>
            </a:extLst>
          </p:cNvPr>
          <p:cNvSpPr>
            <a:spLocks noGrp="1"/>
          </p:cNvSpPr>
          <p:nvPr>
            <p:ph sz="half" idx="1"/>
          </p:nvPr>
        </p:nvSpPr>
        <p:spPr>
          <a:xfrm>
            <a:off x="838200" y="2024408"/>
            <a:ext cx="5181600" cy="4351338"/>
          </a:xfrm>
        </p:spPr>
        <p:txBody>
          <a:bodyPr/>
          <a:lstStyle/>
          <a:p>
            <a:r>
              <a:rPr lang="en-US" dirty="0"/>
              <a:t>Work Space</a:t>
            </a:r>
          </a:p>
        </p:txBody>
      </p:sp>
      <p:sp>
        <p:nvSpPr>
          <p:cNvPr id="2" name="Title 1">
            <a:extLst>
              <a:ext uri="{FF2B5EF4-FFF2-40B4-BE49-F238E27FC236}">
                <a16:creationId xmlns:a16="http://schemas.microsoft.com/office/drawing/2014/main" id="{9453738C-5DD9-58F5-9052-545BA0221154}"/>
              </a:ext>
            </a:extLst>
          </p:cNvPr>
          <p:cNvSpPr>
            <a:spLocks noGrp="1"/>
          </p:cNvSpPr>
          <p:nvPr>
            <p:ph type="title"/>
          </p:nvPr>
        </p:nvSpPr>
        <p:spPr>
          <a:xfrm>
            <a:off x="961029" y="1006774"/>
            <a:ext cx="10515600" cy="729157"/>
          </a:xfrm>
        </p:spPr>
        <p:txBody>
          <a:bodyPr vert="horz" lIns="91440" tIns="45720" rIns="91440" bIns="45720" rtlCol="0">
            <a:normAutofit/>
          </a:bodyPr>
          <a:lstStyle/>
          <a:p>
            <a:r>
              <a:rPr lang="en-US" sz="3400" dirty="0"/>
              <a:t>Additional Examples of Inequalities Involving Division</a:t>
            </a:r>
            <a:endParaRPr lang="en-US" sz="3400"/>
          </a:p>
        </p:txBody>
      </p:sp>
      <p:graphicFrame>
        <p:nvGraphicFramePr>
          <p:cNvPr id="8" name="Content Placeholder 3">
            <a:extLst>
              <a:ext uri="{FF2B5EF4-FFF2-40B4-BE49-F238E27FC236}">
                <a16:creationId xmlns:a16="http://schemas.microsoft.com/office/drawing/2014/main" id="{AFEE6B68-E5EF-023E-3E46-036BFCE07CED}"/>
              </a:ext>
            </a:extLst>
          </p:cNvPr>
          <p:cNvGraphicFramePr>
            <a:graphicFrameLocks noGrp="1"/>
          </p:cNvGraphicFramePr>
          <p:nvPr>
            <p:ph sz="half" idx="13"/>
            <p:extLst>
              <p:ext uri="{D42A27DB-BD31-4B8C-83A1-F6EECF244321}">
                <p14:modId xmlns:p14="http://schemas.microsoft.com/office/powerpoint/2010/main" val="2299851765"/>
              </p:ext>
            </p:extLst>
          </p:nvPr>
        </p:nvGraphicFramePr>
        <p:xfrm>
          <a:off x="6172202" y="2024408"/>
          <a:ext cx="5181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0889564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24918A-8225-6346-CC2F-E985B10BB990}"/>
              </a:ext>
            </a:extLst>
          </p:cNvPr>
          <p:cNvSpPr>
            <a:spLocks noGrp="1"/>
          </p:cNvSpPr>
          <p:nvPr>
            <p:ph type="body" sz="quarter" idx="13"/>
          </p:nvPr>
        </p:nvSpPr>
        <p:spPr>
          <a:xfrm>
            <a:off x="892971" y="2234512"/>
            <a:ext cx="4906019" cy="1238250"/>
          </a:xfrm>
        </p:spPr>
        <p:txBody>
          <a:bodyPr vert="horz" lIns="91440" tIns="45720" rIns="91440" bIns="45720" rtlCol="0">
            <a:normAutofit/>
          </a:bodyPr>
          <a:lstStyle/>
          <a:p>
            <a:r>
              <a:rPr lang="en-US" sz="3100"/>
              <a:t>Practice Problems: Multiplication and Division</a:t>
            </a:r>
          </a:p>
        </p:txBody>
      </p:sp>
      <p:sp>
        <p:nvSpPr>
          <p:cNvPr id="4" name="Content Placeholder 3">
            <a:extLst>
              <a:ext uri="{FF2B5EF4-FFF2-40B4-BE49-F238E27FC236}">
                <a16:creationId xmlns:a16="http://schemas.microsoft.com/office/drawing/2014/main" id="{9465F999-C12D-85CD-5171-BFC2B9AC8B51}"/>
              </a:ext>
            </a:extLst>
          </p:cNvPr>
          <p:cNvSpPr>
            <a:spLocks noGrp="1"/>
          </p:cNvSpPr>
          <p:nvPr>
            <p:ph type="body" sz="quarter" idx="14"/>
          </p:nvPr>
        </p:nvSpPr>
        <p:spPr>
          <a:xfrm>
            <a:off x="883570" y="3689249"/>
            <a:ext cx="4959350" cy="469900"/>
          </a:xfrm>
        </p:spPr>
        <p:txBody>
          <a:bodyPr vert="horz" lIns="91440" tIns="45720" rIns="91440" bIns="45720" rtlCol="0">
            <a:normAutofit/>
          </a:bodyPr>
          <a:lstStyle/>
          <a:p>
            <a:pPr marL="0" indent="0">
              <a:buNone/>
            </a:pPr>
            <a:r>
              <a:rPr lang="en-US" b="1" cap="all" spc="300"/>
              <a:t>Practice problems</a:t>
            </a:r>
          </a:p>
        </p:txBody>
      </p:sp>
    </p:spTree>
    <p:extLst>
      <p:ext uri="{BB962C8B-B14F-4D97-AF65-F5344CB8AC3E}">
        <p14:creationId xmlns:p14="http://schemas.microsoft.com/office/powerpoint/2010/main" val="490263441"/>
      </p:ext>
    </p:extLst>
  </p:cSld>
  <p:clrMapOvr>
    <a:masterClrMapping/>
  </p:clrMapOvr>
</p:sld>
</file>

<file path=ppt/theme/theme1.xml><?xml version="1.0" encoding="utf-8"?>
<a:theme xmlns:a="http://schemas.openxmlformats.org/drawingml/2006/main" name="Pearson Theme">
  <a:themeElements>
    <a:clrScheme name="Custom 2">
      <a:dk1>
        <a:srgbClr val="000000"/>
      </a:dk1>
      <a:lt1>
        <a:srgbClr val="FFFFFF"/>
      </a:lt1>
      <a:dk2>
        <a:srgbClr val="5C194D"/>
      </a:dk2>
      <a:lt2>
        <a:srgbClr val="4FC0BE"/>
      </a:lt2>
      <a:accent1>
        <a:srgbClr val="752156"/>
      </a:accent1>
      <a:accent2>
        <a:srgbClr val="74D4D3"/>
      </a:accent2>
      <a:accent3>
        <a:srgbClr val="E9057E"/>
      </a:accent3>
      <a:accent4>
        <a:srgbClr val="E5A61A"/>
      </a:accent4>
      <a:accent5>
        <a:srgbClr val="D1DA0E"/>
      </a:accent5>
      <a:accent6>
        <a:srgbClr val="70AD47"/>
      </a:accent6>
      <a:hlink>
        <a:srgbClr val="BE0367"/>
      </a:hlink>
      <a:folHlink>
        <a:srgbClr val="F6B3D6"/>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earson Theme" id="{C9080996-AA16-4B68-A987-23A4610E507D}" vid="{6DAE7AAB-0EE7-488B-BCFF-767A9DD5AB7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bcd61488-c322-43d0-89b6-881a41f9ed06" xsi:nil="true"/>
    <lcf76f155ced4ddcb4097134ff3c332f xmlns="1d252d0b-cd19-4c95-9ea0-58e2e745ab15">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13253CDB32E9C94BAEF96199C7312ABF" ma:contentTypeVersion="18" ma:contentTypeDescription="Create a new document." ma:contentTypeScope="" ma:versionID="ba25de75f5e2d66382cf6327b7200477">
  <xsd:schema xmlns:xsd="http://www.w3.org/2001/XMLSchema" xmlns:xs="http://www.w3.org/2001/XMLSchema" xmlns:p="http://schemas.microsoft.com/office/2006/metadata/properties" xmlns:ns2="1d252d0b-cd19-4c95-9ea0-58e2e745ab15" xmlns:ns3="bcd61488-c322-43d0-89b6-881a41f9ed06" targetNamespace="http://schemas.microsoft.com/office/2006/metadata/properties" ma:root="true" ma:fieldsID="3e20a721a71c1ac7897d10d9a9355766" ns2:_="" ns3:_="">
    <xsd:import namespace="1d252d0b-cd19-4c95-9ea0-58e2e745ab15"/>
    <xsd:import namespace="bcd61488-c322-43d0-89b6-881a41f9ed06"/>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lcf76f155ced4ddcb4097134ff3c332f" minOccurs="0"/>
                <xsd:element ref="ns3:TaxCatchAll" minOccurs="0"/>
                <xsd:element ref="ns2:MediaServiceDateTaken" minOccurs="0"/>
                <xsd:element ref="ns2:MediaLengthInSeconds" minOccurs="0"/>
                <xsd:element ref="ns2:MediaServiceLocation"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d252d0b-cd19-4c95-9ea0-58e2e745ab1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46342d94-4a90-4c9b-8c88-cb4c8647e98f" ma:termSetId="09814cd3-568e-fe90-9814-8d621ff8fb84" ma:anchorId="fba54fb3-c3e1-fe81-a776-ca4b69148c4d" ma:open="true" ma:isKeyword="false">
      <xsd:complexType>
        <xsd:sequence>
          <xsd:element ref="pc:Terms" minOccurs="0" maxOccurs="1"/>
        </xsd:sequence>
      </xsd:complexType>
    </xsd:element>
    <xsd:element name="MediaServiceDateTaken" ma:index="21" nillable="true" ma:displayName="MediaServiceDateTaken" ma:hidden="true" ma:internalName="MediaServiceDateTaken"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element name="MediaServiceLocation" ma:index="23" nillable="true" ma:displayName="Location" ma:indexed="true" ma:internalName="MediaServiceLocation" ma:readOnly="true">
      <xsd:simpleType>
        <xsd:restriction base="dms:Text"/>
      </xsd:simple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cd61488-c322-43d0-89b6-881a41f9ed06"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38c3b31f-b40f-44ce-8907-04bee1560fcd}" ma:internalName="TaxCatchAll" ma:showField="CatchAllData" ma:web="bcd61488-c322-43d0-89b6-881a41f9ed0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262D1A8-D74F-4EED-AAEA-C29C5B9BE5FB}">
  <ds:schemaRefs>
    <ds:schemaRef ds:uri="http://schemas.microsoft.com/office/2006/metadata/properties"/>
    <ds:schemaRef ds:uri="http://schemas.microsoft.com/office/infopath/2007/PartnerControls"/>
    <ds:schemaRef ds:uri="bcd61488-c322-43d0-89b6-881a41f9ed06"/>
    <ds:schemaRef ds:uri="1d252d0b-cd19-4c95-9ea0-58e2e745ab15"/>
  </ds:schemaRefs>
</ds:datastoreItem>
</file>

<file path=customXml/itemProps2.xml><?xml version="1.0" encoding="utf-8"?>
<ds:datastoreItem xmlns:ds="http://schemas.openxmlformats.org/officeDocument/2006/customXml" ds:itemID="{11258BBE-B16B-43EB-A1DF-1916DFBA873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d252d0b-cd19-4c95-9ea0-58e2e745ab15"/>
    <ds:schemaRef ds:uri="bcd61488-c322-43d0-89b6-881a41f9ed0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3760696E-280A-4270-81C2-F3EC5244968A}">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Pearson Theme</Template>
  <TotalTime>52</TotalTime>
  <Words>968</Words>
  <Application>Microsoft Office PowerPoint</Application>
  <PresentationFormat>Widescreen</PresentationFormat>
  <Paragraphs>103</Paragraphs>
  <Slides>20</Slides>
  <Notes>15</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20</vt:i4>
      </vt:variant>
    </vt:vector>
  </HeadingPairs>
  <TitlesOfParts>
    <vt:vector size="27" baseType="lpstr">
      <vt:lpstr>Arial</vt:lpstr>
      <vt:lpstr>Calibri</vt:lpstr>
      <vt:lpstr>Calibri Light</vt:lpstr>
      <vt:lpstr>Cambria Math</vt:lpstr>
      <vt:lpstr>Open Sans Light</vt:lpstr>
      <vt:lpstr>Open Sans Semibold</vt:lpstr>
      <vt:lpstr>Pearson Theme</vt:lpstr>
      <vt:lpstr>PowerPoint Presentation</vt:lpstr>
      <vt:lpstr>Key Words:</vt:lpstr>
      <vt:lpstr>Inequalities with Multiplication</vt:lpstr>
      <vt:lpstr>Inequalities with Multiplication</vt:lpstr>
      <vt:lpstr>Additional Examples of Inequalities Involving Multiplication</vt:lpstr>
      <vt:lpstr>Inequalities with Division</vt:lpstr>
      <vt:lpstr>Inequalities with Division</vt:lpstr>
      <vt:lpstr>Additional Examples of Inequalities Involving Division</vt:lpstr>
      <vt:lpstr>PowerPoint Presentation</vt:lpstr>
      <vt:lpstr>Practice</vt:lpstr>
      <vt:lpstr>Answer</vt:lpstr>
      <vt:lpstr>Practice</vt:lpstr>
      <vt:lpstr>Answer</vt:lpstr>
      <vt:lpstr>Review Multiplication in One-Step Inequalities</vt:lpstr>
      <vt:lpstr>Review: Division in One-Step Inequalities</vt:lpstr>
      <vt:lpstr>Combining Multiplication and Division in One-Step Inequalities</vt:lpstr>
      <vt:lpstr>Practice Problems: Multiplication and Division</vt:lpstr>
      <vt:lpstr>Answer: Practice Problems</vt:lpstr>
      <vt:lpstr>Review</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
  <cp:lastModifiedBy>Rachel Murray</cp:lastModifiedBy>
  <cp:revision>21</cp:revision>
  <dcterms:created xsi:type="dcterms:W3CDTF">2024-01-18T16:24:40Z</dcterms:created>
  <dcterms:modified xsi:type="dcterms:W3CDTF">2024-01-30T21:23:41Z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0x01010013253CDB32E9C94BAEF96199C7312ABF</vt:lpwstr>
  </property>
  <property fmtid="{D5CDD505-2E9C-101B-9397-08002B2CF9AE}" pid="3" name="MediaServiceImageTags">
    <vt:lpwstr/>
  </property>
</Properties>
</file>