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256" r:id="rId5"/>
    <p:sldId id="257" r:id="rId6"/>
    <p:sldId id="258" r:id="rId7"/>
    <p:sldId id="283" r:id="rId8"/>
    <p:sldId id="259" r:id="rId9"/>
    <p:sldId id="284" r:id="rId10"/>
    <p:sldId id="285" r:id="rId11"/>
    <p:sldId id="261" r:id="rId12"/>
    <p:sldId id="263" r:id="rId13"/>
    <p:sldId id="266" r:id="rId14"/>
    <p:sldId id="267" r:id="rId15"/>
    <p:sldId id="269" r:id="rId16"/>
    <p:sldId id="268" r:id="rId17"/>
    <p:sldId id="272" r:id="rId18"/>
    <p:sldId id="274" r:id="rId19"/>
    <p:sldId id="276" r:id="rId20"/>
    <p:sldId id="277" r:id="rId21"/>
    <p:sldId id="279" r:id="rId22"/>
    <p:sldId id="282"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1B465-A06E-F661-BF84-D39B29D3E5FF}" v="32" dt="2024-01-18T16:29:44.970"/>
    <p1510:client id="{D0F8EA34-5CDB-8213-60C1-C8312B218337}" v="1" dt="2024-01-18T16:26:08.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DCB8E-4FFA-4CCF-BB7D-DE500DD53332}"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2913160-0C49-4326-BCC5-34A3BCF1084C}">
      <dgm:prSet/>
      <dgm:spPr/>
      <dgm:t>
        <a:bodyPr/>
        <a:lstStyle/>
        <a:p>
          <a:r>
            <a:rPr lang="en-US" dirty="0"/>
            <a:t>If the inequality involves multiplication, solve by using division (÷).</a:t>
          </a:r>
        </a:p>
      </dgm:t>
    </dgm:pt>
    <dgm:pt modelId="{7A9BFE7C-04D8-4CCD-B323-C5432AB04DD8}" type="parTrans" cxnId="{70B3A59E-31A6-48F2-99A2-9B35A4ED755C}">
      <dgm:prSet/>
      <dgm:spPr/>
      <dgm:t>
        <a:bodyPr/>
        <a:lstStyle/>
        <a:p>
          <a:endParaRPr lang="en-US"/>
        </a:p>
      </dgm:t>
    </dgm:pt>
    <dgm:pt modelId="{B74123C9-8743-4853-89F7-C15FBF24A674}" type="sibTrans" cxnId="{70B3A59E-31A6-48F2-99A2-9B35A4ED755C}">
      <dgm:prSet phldrT="1" phldr="0"/>
      <dgm:spPr/>
      <dgm:t>
        <a:bodyPr/>
        <a:lstStyle/>
        <a:p>
          <a:r>
            <a:rPr lang="en-US"/>
            <a:t>1</a:t>
          </a:r>
        </a:p>
      </dgm:t>
    </dgm:pt>
    <dgm:pt modelId="{A4A9C202-4F4F-44A8-BC63-4EAEB73F45F8}">
      <dgm:prSet/>
      <dgm:spPr/>
      <dgm:t>
        <a:bodyPr/>
        <a:lstStyle/>
        <a:p>
          <a:r>
            <a:rPr lang="en-US" dirty="0"/>
            <a:t>Divide both sides by a number that will leave the variable by itself on one side.</a:t>
          </a:r>
        </a:p>
      </dgm:t>
    </dgm:pt>
    <dgm:pt modelId="{E946BE3B-5C84-4EA6-9B88-94F239114DB0}" type="parTrans" cxnId="{A3B08DF4-AE81-4A9E-85EC-80FB3C93166A}">
      <dgm:prSet/>
      <dgm:spPr/>
      <dgm:t>
        <a:bodyPr/>
        <a:lstStyle/>
        <a:p>
          <a:endParaRPr lang="en-US"/>
        </a:p>
      </dgm:t>
    </dgm:pt>
    <dgm:pt modelId="{EE59C562-E5F9-49D2-B888-A4A8662181F6}" type="sibTrans" cxnId="{A3B08DF4-AE81-4A9E-85EC-80FB3C93166A}">
      <dgm:prSet phldrT="2" phldr="0"/>
      <dgm:spPr/>
      <dgm:t>
        <a:bodyPr/>
        <a:lstStyle/>
        <a:p>
          <a:r>
            <a:rPr lang="en-US"/>
            <a:t>2</a:t>
          </a:r>
        </a:p>
      </dgm:t>
    </dgm:pt>
    <dgm:pt modelId="{47DE9014-5E52-4703-BBC7-BCB982EAC96D}" type="pres">
      <dgm:prSet presAssocID="{CE0DCB8E-4FFA-4CCF-BB7D-DE500DD53332}" presName="Name0" presStyleCnt="0">
        <dgm:presLayoutVars>
          <dgm:animLvl val="lvl"/>
          <dgm:resizeHandles val="exact"/>
        </dgm:presLayoutVars>
      </dgm:prSet>
      <dgm:spPr/>
    </dgm:pt>
    <dgm:pt modelId="{79095247-BE50-48B7-B468-A3464F8E1586}" type="pres">
      <dgm:prSet presAssocID="{E2913160-0C49-4326-BCC5-34A3BCF1084C}" presName="compositeNode" presStyleCnt="0">
        <dgm:presLayoutVars>
          <dgm:bulletEnabled val="1"/>
        </dgm:presLayoutVars>
      </dgm:prSet>
      <dgm:spPr/>
    </dgm:pt>
    <dgm:pt modelId="{62A6C8C8-1367-435D-B704-4753D5E1B00C}" type="pres">
      <dgm:prSet presAssocID="{E2913160-0C49-4326-BCC5-34A3BCF1084C}" presName="bgRect" presStyleLbl="bgAccFollowNode1" presStyleIdx="0" presStyleCnt="2"/>
      <dgm:spPr/>
    </dgm:pt>
    <dgm:pt modelId="{EA89C011-64ED-4988-A2F2-62A86A5686FA}" type="pres">
      <dgm:prSet presAssocID="{B74123C9-8743-4853-89F7-C15FBF24A674}" presName="sibTransNodeCircle" presStyleLbl="alignNode1" presStyleIdx="0" presStyleCnt="4">
        <dgm:presLayoutVars>
          <dgm:chMax val="0"/>
          <dgm:bulletEnabled/>
        </dgm:presLayoutVars>
      </dgm:prSet>
      <dgm:spPr/>
    </dgm:pt>
    <dgm:pt modelId="{AD1B7B59-558C-402C-8B09-B17390C10FAC}" type="pres">
      <dgm:prSet presAssocID="{E2913160-0C49-4326-BCC5-34A3BCF1084C}" presName="bottomLine" presStyleLbl="alignNode1" presStyleIdx="1" presStyleCnt="4">
        <dgm:presLayoutVars/>
      </dgm:prSet>
      <dgm:spPr/>
    </dgm:pt>
    <dgm:pt modelId="{315B1DDB-E82E-423D-B1D1-31C78796302F}" type="pres">
      <dgm:prSet presAssocID="{E2913160-0C49-4326-BCC5-34A3BCF1084C}" presName="nodeText" presStyleLbl="bgAccFollowNode1" presStyleIdx="0" presStyleCnt="2">
        <dgm:presLayoutVars>
          <dgm:bulletEnabled val="1"/>
        </dgm:presLayoutVars>
      </dgm:prSet>
      <dgm:spPr/>
    </dgm:pt>
    <dgm:pt modelId="{425F1EB9-0EFB-4DEB-968D-F4C4CDFCE673}" type="pres">
      <dgm:prSet presAssocID="{B74123C9-8743-4853-89F7-C15FBF24A674}" presName="sibTrans" presStyleCnt="0"/>
      <dgm:spPr/>
    </dgm:pt>
    <dgm:pt modelId="{1803B75C-F534-4F88-9E97-8C875698A6F5}" type="pres">
      <dgm:prSet presAssocID="{A4A9C202-4F4F-44A8-BC63-4EAEB73F45F8}" presName="compositeNode" presStyleCnt="0">
        <dgm:presLayoutVars>
          <dgm:bulletEnabled val="1"/>
        </dgm:presLayoutVars>
      </dgm:prSet>
      <dgm:spPr/>
    </dgm:pt>
    <dgm:pt modelId="{24A473BE-DCCC-4B84-BB25-9272C7CD6B7A}" type="pres">
      <dgm:prSet presAssocID="{A4A9C202-4F4F-44A8-BC63-4EAEB73F45F8}" presName="bgRect" presStyleLbl="bgAccFollowNode1" presStyleIdx="1" presStyleCnt="2"/>
      <dgm:spPr/>
    </dgm:pt>
    <dgm:pt modelId="{5D050448-6EDF-48C5-91E0-A69F985FE350}" type="pres">
      <dgm:prSet presAssocID="{EE59C562-E5F9-49D2-B888-A4A8662181F6}" presName="sibTransNodeCircle" presStyleLbl="alignNode1" presStyleIdx="2" presStyleCnt="4">
        <dgm:presLayoutVars>
          <dgm:chMax val="0"/>
          <dgm:bulletEnabled/>
        </dgm:presLayoutVars>
      </dgm:prSet>
      <dgm:spPr/>
    </dgm:pt>
    <dgm:pt modelId="{8CCD48A2-151D-4393-9791-0B33592781D2}" type="pres">
      <dgm:prSet presAssocID="{A4A9C202-4F4F-44A8-BC63-4EAEB73F45F8}" presName="bottomLine" presStyleLbl="alignNode1" presStyleIdx="3" presStyleCnt="4">
        <dgm:presLayoutVars/>
      </dgm:prSet>
      <dgm:spPr/>
    </dgm:pt>
    <dgm:pt modelId="{B4D6BCFF-81D9-43F8-B070-1E1EF0578008}" type="pres">
      <dgm:prSet presAssocID="{A4A9C202-4F4F-44A8-BC63-4EAEB73F45F8}" presName="nodeText" presStyleLbl="bgAccFollowNode1" presStyleIdx="1" presStyleCnt="2">
        <dgm:presLayoutVars>
          <dgm:bulletEnabled val="1"/>
        </dgm:presLayoutVars>
      </dgm:prSet>
      <dgm:spPr/>
    </dgm:pt>
  </dgm:ptLst>
  <dgm:cxnLst>
    <dgm:cxn modelId="{91192C29-0DAA-4390-9DE5-487EC6951950}" type="presOf" srcId="{E2913160-0C49-4326-BCC5-34A3BCF1084C}" destId="{315B1DDB-E82E-423D-B1D1-31C78796302F}" srcOrd="1" destOrd="0" presId="urn:microsoft.com/office/officeart/2016/7/layout/BasicLinearProcessNumbered"/>
    <dgm:cxn modelId="{91314234-BFD1-4E68-A395-DBC86AE78DB6}" type="presOf" srcId="{CE0DCB8E-4FFA-4CCF-BB7D-DE500DD53332}" destId="{47DE9014-5E52-4703-BBC7-BCB982EAC96D}" srcOrd="0" destOrd="0" presId="urn:microsoft.com/office/officeart/2016/7/layout/BasicLinearProcessNumbered"/>
    <dgm:cxn modelId="{4800C84F-9D38-412C-BB67-D9E1ED2E7262}" type="presOf" srcId="{E2913160-0C49-4326-BCC5-34A3BCF1084C}" destId="{62A6C8C8-1367-435D-B704-4753D5E1B00C}" srcOrd="0" destOrd="0" presId="urn:microsoft.com/office/officeart/2016/7/layout/BasicLinearProcessNumbered"/>
    <dgm:cxn modelId="{32176E51-F1E6-4A4F-8371-25CAB8BD7393}" type="presOf" srcId="{A4A9C202-4F4F-44A8-BC63-4EAEB73F45F8}" destId="{24A473BE-DCCC-4B84-BB25-9272C7CD6B7A}" srcOrd="0" destOrd="0" presId="urn:microsoft.com/office/officeart/2016/7/layout/BasicLinearProcessNumbered"/>
    <dgm:cxn modelId="{52BA9881-879D-4897-90C6-8126E669AC1C}" type="presOf" srcId="{A4A9C202-4F4F-44A8-BC63-4EAEB73F45F8}" destId="{B4D6BCFF-81D9-43F8-B070-1E1EF0578008}" srcOrd="1" destOrd="0" presId="urn:microsoft.com/office/officeart/2016/7/layout/BasicLinearProcessNumbered"/>
    <dgm:cxn modelId="{59008294-4FF6-43C4-AACC-2B5C99ED4CFE}" type="presOf" srcId="{EE59C562-E5F9-49D2-B888-A4A8662181F6}" destId="{5D050448-6EDF-48C5-91E0-A69F985FE350}" srcOrd="0" destOrd="0" presId="urn:microsoft.com/office/officeart/2016/7/layout/BasicLinearProcessNumbered"/>
    <dgm:cxn modelId="{70B3A59E-31A6-48F2-99A2-9B35A4ED755C}" srcId="{CE0DCB8E-4FFA-4CCF-BB7D-DE500DD53332}" destId="{E2913160-0C49-4326-BCC5-34A3BCF1084C}" srcOrd="0" destOrd="0" parTransId="{7A9BFE7C-04D8-4CCD-B323-C5432AB04DD8}" sibTransId="{B74123C9-8743-4853-89F7-C15FBF24A674}"/>
    <dgm:cxn modelId="{C5DCBBDA-6EFC-4F19-913E-A5AD45C63864}" type="presOf" srcId="{B74123C9-8743-4853-89F7-C15FBF24A674}" destId="{EA89C011-64ED-4988-A2F2-62A86A5686FA}" srcOrd="0" destOrd="0" presId="urn:microsoft.com/office/officeart/2016/7/layout/BasicLinearProcessNumbered"/>
    <dgm:cxn modelId="{A3B08DF4-AE81-4A9E-85EC-80FB3C93166A}" srcId="{CE0DCB8E-4FFA-4CCF-BB7D-DE500DD53332}" destId="{A4A9C202-4F4F-44A8-BC63-4EAEB73F45F8}" srcOrd="1" destOrd="0" parTransId="{E946BE3B-5C84-4EA6-9B88-94F239114DB0}" sibTransId="{EE59C562-E5F9-49D2-B888-A4A8662181F6}"/>
    <dgm:cxn modelId="{8CB11D64-4BBF-49FF-B4F2-AB2757D4A16A}" type="presParOf" srcId="{47DE9014-5E52-4703-BBC7-BCB982EAC96D}" destId="{79095247-BE50-48B7-B468-A3464F8E1586}" srcOrd="0" destOrd="0" presId="urn:microsoft.com/office/officeart/2016/7/layout/BasicLinearProcessNumbered"/>
    <dgm:cxn modelId="{D4BB5D2F-27A0-4892-B2CF-D1DA83CA47D6}" type="presParOf" srcId="{79095247-BE50-48B7-B468-A3464F8E1586}" destId="{62A6C8C8-1367-435D-B704-4753D5E1B00C}" srcOrd="0" destOrd="0" presId="urn:microsoft.com/office/officeart/2016/7/layout/BasicLinearProcessNumbered"/>
    <dgm:cxn modelId="{0AACF40A-FB7D-4BA3-9293-C0DD15C803B4}" type="presParOf" srcId="{79095247-BE50-48B7-B468-A3464F8E1586}" destId="{EA89C011-64ED-4988-A2F2-62A86A5686FA}" srcOrd="1" destOrd="0" presId="urn:microsoft.com/office/officeart/2016/7/layout/BasicLinearProcessNumbered"/>
    <dgm:cxn modelId="{648EE5B5-BB5C-435D-892E-B5AF17ADE881}" type="presParOf" srcId="{79095247-BE50-48B7-B468-A3464F8E1586}" destId="{AD1B7B59-558C-402C-8B09-B17390C10FAC}" srcOrd="2" destOrd="0" presId="urn:microsoft.com/office/officeart/2016/7/layout/BasicLinearProcessNumbered"/>
    <dgm:cxn modelId="{94FAC712-2FF5-4BFD-BB65-F8CAA1FE6399}" type="presParOf" srcId="{79095247-BE50-48B7-B468-A3464F8E1586}" destId="{315B1DDB-E82E-423D-B1D1-31C78796302F}" srcOrd="3" destOrd="0" presId="urn:microsoft.com/office/officeart/2016/7/layout/BasicLinearProcessNumbered"/>
    <dgm:cxn modelId="{3EACBF13-4628-46EB-8B4F-7D437B82C2F2}" type="presParOf" srcId="{47DE9014-5E52-4703-BBC7-BCB982EAC96D}" destId="{425F1EB9-0EFB-4DEB-968D-F4C4CDFCE673}" srcOrd="1" destOrd="0" presId="urn:microsoft.com/office/officeart/2016/7/layout/BasicLinearProcessNumbered"/>
    <dgm:cxn modelId="{E41923FD-FCCA-4EA4-B6EA-DAE4A0444183}" type="presParOf" srcId="{47DE9014-5E52-4703-BBC7-BCB982EAC96D}" destId="{1803B75C-F534-4F88-9E97-8C875698A6F5}" srcOrd="2" destOrd="0" presId="urn:microsoft.com/office/officeart/2016/7/layout/BasicLinearProcessNumbered"/>
    <dgm:cxn modelId="{3CB25F83-33D0-443E-A3F7-300D7091F160}" type="presParOf" srcId="{1803B75C-F534-4F88-9E97-8C875698A6F5}" destId="{24A473BE-DCCC-4B84-BB25-9272C7CD6B7A}" srcOrd="0" destOrd="0" presId="urn:microsoft.com/office/officeart/2016/7/layout/BasicLinearProcessNumbered"/>
    <dgm:cxn modelId="{FDB09AC1-AA28-4242-9B26-9EA35D1EBCDB}" type="presParOf" srcId="{1803B75C-F534-4F88-9E97-8C875698A6F5}" destId="{5D050448-6EDF-48C5-91E0-A69F985FE350}" srcOrd="1" destOrd="0" presId="urn:microsoft.com/office/officeart/2016/7/layout/BasicLinearProcessNumbered"/>
    <dgm:cxn modelId="{1A17EBA4-C601-42BD-9900-9E008CB27877}" type="presParOf" srcId="{1803B75C-F534-4F88-9E97-8C875698A6F5}" destId="{8CCD48A2-151D-4393-9791-0B33592781D2}" srcOrd="2" destOrd="0" presId="urn:microsoft.com/office/officeart/2016/7/layout/BasicLinearProcessNumbered"/>
    <dgm:cxn modelId="{60AABE2A-B5CC-4E6B-A4C9-B21550829461}" type="presParOf" srcId="{1803B75C-F534-4F88-9E97-8C875698A6F5}" destId="{B4D6BCFF-81D9-43F8-B070-1E1EF05780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DCB8E-4FFA-4CCF-BB7D-DE500DD53332}"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2913160-0C49-4326-BCC5-34A3BCF1084C}">
      <dgm:prSet/>
      <dgm:spPr/>
      <dgm:t>
        <a:bodyPr/>
        <a:lstStyle/>
        <a:p>
          <a:r>
            <a:rPr lang="en-US" dirty="0"/>
            <a:t>4</a:t>
          </a:r>
          <a:r>
            <a:rPr lang="en-US" i="1" dirty="0"/>
            <a:t>x</a:t>
          </a:r>
          <a:r>
            <a:rPr lang="en-US" dirty="0"/>
            <a:t> &gt; 28</a:t>
          </a:r>
        </a:p>
        <a:p>
          <a:r>
            <a:rPr lang="en-US" dirty="0"/>
            <a:t>4</a:t>
          </a:r>
          <a:r>
            <a:rPr lang="en-US" i="1" dirty="0"/>
            <a:t>x</a:t>
          </a:r>
          <a:r>
            <a:rPr lang="en-US" dirty="0"/>
            <a:t> ÷ 4 &gt; 28 ÷ 4</a:t>
          </a:r>
        </a:p>
      </dgm:t>
    </dgm:pt>
    <dgm:pt modelId="{7A9BFE7C-04D8-4CCD-B323-C5432AB04DD8}" type="parTrans" cxnId="{70B3A59E-31A6-48F2-99A2-9B35A4ED755C}">
      <dgm:prSet/>
      <dgm:spPr/>
      <dgm:t>
        <a:bodyPr/>
        <a:lstStyle/>
        <a:p>
          <a:endParaRPr lang="en-US"/>
        </a:p>
      </dgm:t>
    </dgm:pt>
    <dgm:pt modelId="{B74123C9-8743-4853-89F7-C15FBF24A674}" type="sibTrans" cxnId="{70B3A59E-31A6-48F2-99A2-9B35A4ED755C}">
      <dgm:prSet phldrT="1" phldr="0"/>
      <dgm:spPr/>
      <dgm:t>
        <a:bodyPr/>
        <a:lstStyle/>
        <a:p>
          <a:r>
            <a:rPr lang="en-US"/>
            <a:t>1</a:t>
          </a:r>
        </a:p>
      </dgm:t>
    </dgm:pt>
    <dgm:pt modelId="{A4A9C202-4F4F-44A8-BC63-4EAEB73F45F8}">
      <dgm:prSet/>
      <dgm:spPr/>
      <dgm:t>
        <a:bodyPr/>
        <a:lstStyle/>
        <a:p>
          <a:r>
            <a:rPr lang="en-US" i="1" dirty="0"/>
            <a:t>X </a:t>
          </a:r>
          <a:r>
            <a:rPr lang="en-US" i="0" dirty="0"/>
            <a:t>&gt; 7</a:t>
          </a:r>
        </a:p>
      </dgm:t>
    </dgm:pt>
    <dgm:pt modelId="{E946BE3B-5C84-4EA6-9B88-94F239114DB0}" type="parTrans" cxnId="{A3B08DF4-AE81-4A9E-85EC-80FB3C93166A}">
      <dgm:prSet/>
      <dgm:spPr/>
      <dgm:t>
        <a:bodyPr/>
        <a:lstStyle/>
        <a:p>
          <a:endParaRPr lang="en-US"/>
        </a:p>
      </dgm:t>
    </dgm:pt>
    <dgm:pt modelId="{EE59C562-E5F9-49D2-B888-A4A8662181F6}" type="sibTrans" cxnId="{A3B08DF4-AE81-4A9E-85EC-80FB3C93166A}">
      <dgm:prSet phldrT="2" phldr="0"/>
      <dgm:spPr/>
      <dgm:t>
        <a:bodyPr/>
        <a:lstStyle/>
        <a:p>
          <a:r>
            <a:rPr lang="en-US"/>
            <a:t>2</a:t>
          </a:r>
        </a:p>
      </dgm:t>
    </dgm:pt>
    <dgm:pt modelId="{47DE9014-5E52-4703-BBC7-BCB982EAC96D}" type="pres">
      <dgm:prSet presAssocID="{CE0DCB8E-4FFA-4CCF-BB7D-DE500DD53332}" presName="Name0" presStyleCnt="0">
        <dgm:presLayoutVars>
          <dgm:animLvl val="lvl"/>
          <dgm:resizeHandles val="exact"/>
        </dgm:presLayoutVars>
      </dgm:prSet>
      <dgm:spPr/>
    </dgm:pt>
    <dgm:pt modelId="{79095247-BE50-48B7-B468-A3464F8E1586}" type="pres">
      <dgm:prSet presAssocID="{E2913160-0C49-4326-BCC5-34A3BCF1084C}" presName="compositeNode" presStyleCnt="0">
        <dgm:presLayoutVars>
          <dgm:bulletEnabled val="1"/>
        </dgm:presLayoutVars>
      </dgm:prSet>
      <dgm:spPr/>
    </dgm:pt>
    <dgm:pt modelId="{62A6C8C8-1367-435D-B704-4753D5E1B00C}" type="pres">
      <dgm:prSet presAssocID="{E2913160-0C49-4326-BCC5-34A3BCF1084C}" presName="bgRect" presStyleLbl="bgAccFollowNode1" presStyleIdx="0" presStyleCnt="2"/>
      <dgm:spPr/>
    </dgm:pt>
    <dgm:pt modelId="{EA89C011-64ED-4988-A2F2-62A86A5686FA}" type="pres">
      <dgm:prSet presAssocID="{B74123C9-8743-4853-89F7-C15FBF24A674}" presName="sibTransNodeCircle" presStyleLbl="alignNode1" presStyleIdx="0" presStyleCnt="4">
        <dgm:presLayoutVars>
          <dgm:chMax val="0"/>
          <dgm:bulletEnabled/>
        </dgm:presLayoutVars>
      </dgm:prSet>
      <dgm:spPr/>
    </dgm:pt>
    <dgm:pt modelId="{AD1B7B59-558C-402C-8B09-B17390C10FAC}" type="pres">
      <dgm:prSet presAssocID="{E2913160-0C49-4326-BCC5-34A3BCF1084C}" presName="bottomLine" presStyleLbl="alignNode1" presStyleIdx="1" presStyleCnt="4">
        <dgm:presLayoutVars/>
      </dgm:prSet>
      <dgm:spPr/>
    </dgm:pt>
    <dgm:pt modelId="{315B1DDB-E82E-423D-B1D1-31C78796302F}" type="pres">
      <dgm:prSet presAssocID="{E2913160-0C49-4326-BCC5-34A3BCF1084C}" presName="nodeText" presStyleLbl="bgAccFollowNode1" presStyleIdx="0" presStyleCnt="2">
        <dgm:presLayoutVars>
          <dgm:bulletEnabled val="1"/>
        </dgm:presLayoutVars>
      </dgm:prSet>
      <dgm:spPr/>
    </dgm:pt>
    <dgm:pt modelId="{425F1EB9-0EFB-4DEB-968D-F4C4CDFCE673}" type="pres">
      <dgm:prSet presAssocID="{B74123C9-8743-4853-89F7-C15FBF24A674}" presName="sibTrans" presStyleCnt="0"/>
      <dgm:spPr/>
    </dgm:pt>
    <dgm:pt modelId="{1803B75C-F534-4F88-9E97-8C875698A6F5}" type="pres">
      <dgm:prSet presAssocID="{A4A9C202-4F4F-44A8-BC63-4EAEB73F45F8}" presName="compositeNode" presStyleCnt="0">
        <dgm:presLayoutVars>
          <dgm:bulletEnabled val="1"/>
        </dgm:presLayoutVars>
      </dgm:prSet>
      <dgm:spPr/>
    </dgm:pt>
    <dgm:pt modelId="{24A473BE-DCCC-4B84-BB25-9272C7CD6B7A}" type="pres">
      <dgm:prSet presAssocID="{A4A9C202-4F4F-44A8-BC63-4EAEB73F45F8}" presName="bgRect" presStyleLbl="bgAccFollowNode1" presStyleIdx="1" presStyleCnt="2"/>
      <dgm:spPr/>
    </dgm:pt>
    <dgm:pt modelId="{5D050448-6EDF-48C5-91E0-A69F985FE350}" type="pres">
      <dgm:prSet presAssocID="{EE59C562-E5F9-49D2-B888-A4A8662181F6}" presName="sibTransNodeCircle" presStyleLbl="alignNode1" presStyleIdx="2" presStyleCnt="4">
        <dgm:presLayoutVars>
          <dgm:chMax val="0"/>
          <dgm:bulletEnabled/>
        </dgm:presLayoutVars>
      </dgm:prSet>
      <dgm:spPr/>
    </dgm:pt>
    <dgm:pt modelId="{8CCD48A2-151D-4393-9791-0B33592781D2}" type="pres">
      <dgm:prSet presAssocID="{A4A9C202-4F4F-44A8-BC63-4EAEB73F45F8}" presName="bottomLine" presStyleLbl="alignNode1" presStyleIdx="3" presStyleCnt="4">
        <dgm:presLayoutVars/>
      </dgm:prSet>
      <dgm:spPr/>
    </dgm:pt>
    <dgm:pt modelId="{B4D6BCFF-81D9-43F8-B070-1E1EF0578008}" type="pres">
      <dgm:prSet presAssocID="{A4A9C202-4F4F-44A8-BC63-4EAEB73F45F8}" presName="nodeText" presStyleLbl="bgAccFollowNode1" presStyleIdx="1" presStyleCnt="2">
        <dgm:presLayoutVars>
          <dgm:bulletEnabled val="1"/>
        </dgm:presLayoutVars>
      </dgm:prSet>
      <dgm:spPr/>
    </dgm:pt>
  </dgm:ptLst>
  <dgm:cxnLst>
    <dgm:cxn modelId="{91192C29-0DAA-4390-9DE5-487EC6951950}" type="presOf" srcId="{E2913160-0C49-4326-BCC5-34A3BCF1084C}" destId="{315B1DDB-E82E-423D-B1D1-31C78796302F}" srcOrd="1" destOrd="0" presId="urn:microsoft.com/office/officeart/2016/7/layout/BasicLinearProcessNumbered"/>
    <dgm:cxn modelId="{91314234-BFD1-4E68-A395-DBC86AE78DB6}" type="presOf" srcId="{CE0DCB8E-4FFA-4CCF-BB7D-DE500DD53332}" destId="{47DE9014-5E52-4703-BBC7-BCB982EAC96D}" srcOrd="0" destOrd="0" presId="urn:microsoft.com/office/officeart/2016/7/layout/BasicLinearProcessNumbered"/>
    <dgm:cxn modelId="{4800C84F-9D38-412C-BB67-D9E1ED2E7262}" type="presOf" srcId="{E2913160-0C49-4326-BCC5-34A3BCF1084C}" destId="{62A6C8C8-1367-435D-B704-4753D5E1B00C}" srcOrd="0" destOrd="0" presId="urn:microsoft.com/office/officeart/2016/7/layout/BasicLinearProcessNumbered"/>
    <dgm:cxn modelId="{32176E51-F1E6-4A4F-8371-25CAB8BD7393}" type="presOf" srcId="{A4A9C202-4F4F-44A8-BC63-4EAEB73F45F8}" destId="{24A473BE-DCCC-4B84-BB25-9272C7CD6B7A}" srcOrd="0" destOrd="0" presId="urn:microsoft.com/office/officeart/2016/7/layout/BasicLinearProcessNumbered"/>
    <dgm:cxn modelId="{52BA9881-879D-4897-90C6-8126E669AC1C}" type="presOf" srcId="{A4A9C202-4F4F-44A8-BC63-4EAEB73F45F8}" destId="{B4D6BCFF-81D9-43F8-B070-1E1EF0578008}" srcOrd="1" destOrd="0" presId="urn:microsoft.com/office/officeart/2016/7/layout/BasicLinearProcessNumbered"/>
    <dgm:cxn modelId="{59008294-4FF6-43C4-AACC-2B5C99ED4CFE}" type="presOf" srcId="{EE59C562-E5F9-49D2-B888-A4A8662181F6}" destId="{5D050448-6EDF-48C5-91E0-A69F985FE350}" srcOrd="0" destOrd="0" presId="urn:microsoft.com/office/officeart/2016/7/layout/BasicLinearProcessNumbered"/>
    <dgm:cxn modelId="{70B3A59E-31A6-48F2-99A2-9B35A4ED755C}" srcId="{CE0DCB8E-4FFA-4CCF-BB7D-DE500DD53332}" destId="{E2913160-0C49-4326-BCC5-34A3BCF1084C}" srcOrd="0" destOrd="0" parTransId="{7A9BFE7C-04D8-4CCD-B323-C5432AB04DD8}" sibTransId="{B74123C9-8743-4853-89F7-C15FBF24A674}"/>
    <dgm:cxn modelId="{C5DCBBDA-6EFC-4F19-913E-A5AD45C63864}" type="presOf" srcId="{B74123C9-8743-4853-89F7-C15FBF24A674}" destId="{EA89C011-64ED-4988-A2F2-62A86A5686FA}" srcOrd="0" destOrd="0" presId="urn:microsoft.com/office/officeart/2016/7/layout/BasicLinearProcessNumbered"/>
    <dgm:cxn modelId="{A3B08DF4-AE81-4A9E-85EC-80FB3C93166A}" srcId="{CE0DCB8E-4FFA-4CCF-BB7D-DE500DD53332}" destId="{A4A9C202-4F4F-44A8-BC63-4EAEB73F45F8}" srcOrd="1" destOrd="0" parTransId="{E946BE3B-5C84-4EA6-9B88-94F239114DB0}" sibTransId="{EE59C562-E5F9-49D2-B888-A4A8662181F6}"/>
    <dgm:cxn modelId="{8CB11D64-4BBF-49FF-B4F2-AB2757D4A16A}" type="presParOf" srcId="{47DE9014-5E52-4703-BBC7-BCB982EAC96D}" destId="{79095247-BE50-48B7-B468-A3464F8E1586}" srcOrd="0" destOrd="0" presId="urn:microsoft.com/office/officeart/2016/7/layout/BasicLinearProcessNumbered"/>
    <dgm:cxn modelId="{D4BB5D2F-27A0-4892-B2CF-D1DA83CA47D6}" type="presParOf" srcId="{79095247-BE50-48B7-B468-A3464F8E1586}" destId="{62A6C8C8-1367-435D-B704-4753D5E1B00C}" srcOrd="0" destOrd="0" presId="urn:microsoft.com/office/officeart/2016/7/layout/BasicLinearProcessNumbered"/>
    <dgm:cxn modelId="{0AACF40A-FB7D-4BA3-9293-C0DD15C803B4}" type="presParOf" srcId="{79095247-BE50-48B7-B468-A3464F8E1586}" destId="{EA89C011-64ED-4988-A2F2-62A86A5686FA}" srcOrd="1" destOrd="0" presId="urn:microsoft.com/office/officeart/2016/7/layout/BasicLinearProcessNumbered"/>
    <dgm:cxn modelId="{648EE5B5-BB5C-435D-892E-B5AF17ADE881}" type="presParOf" srcId="{79095247-BE50-48B7-B468-A3464F8E1586}" destId="{AD1B7B59-558C-402C-8B09-B17390C10FAC}" srcOrd="2" destOrd="0" presId="urn:microsoft.com/office/officeart/2016/7/layout/BasicLinearProcessNumbered"/>
    <dgm:cxn modelId="{94FAC712-2FF5-4BFD-BB65-F8CAA1FE6399}" type="presParOf" srcId="{79095247-BE50-48B7-B468-A3464F8E1586}" destId="{315B1DDB-E82E-423D-B1D1-31C78796302F}" srcOrd="3" destOrd="0" presId="urn:microsoft.com/office/officeart/2016/7/layout/BasicLinearProcessNumbered"/>
    <dgm:cxn modelId="{3EACBF13-4628-46EB-8B4F-7D437B82C2F2}" type="presParOf" srcId="{47DE9014-5E52-4703-BBC7-BCB982EAC96D}" destId="{425F1EB9-0EFB-4DEB-968D-F4C4CDFCE673}" srcOrd="1" destOrd="0" presId="urn:microsoft.com/office/officeart/2016/7/layout/BasicLinearProcessNumbered"/>
    <dgm:cxn modelId="{E41923FD-FCCA-4EA4-B6EA-DAE4A0444183}" type="presParOf" srcId="{47DE9014-5E52-4703-BBC7-BCB982EAC96D}" destId="{1803B75C-F534-4F88-9E97-8C875698A6F5}" srcOrd="2" destOrd="0" presId="urn:microsoft.com/office/officeart/2016/7/layout/BasicLinearProcessNumbered"/>
    <dgm:cxn modelId="{3CB25F83-33D0-443E-A3F7-300D7091F160}" type="presParOf" srcId="{1803B75C-F534-4F88-9E97-8C875698A6F5}" destId="{24A473BE-DCCC-4B84-BB25-9272C7CD6B7A}" srcOrd="0" destOrd="0" presId="urn:microsoft.com/office/officeart/2016/7/layout/BasicLinearProcessNumbered"/>
    <dgm:cxn modelId="{FDB09AC1-AA28-4242-9B26-9EA35D1EBCDB}" type="presParOf" srcId="{1803B75C-F534-4F88-9E97-8C875698A6F5}" destId="{5D050448-6EDF-48C5-91E0-A69F985FE350}" srcOrd="1" destOrd="0" presId="urn:microsoft.com/office/officeart/2016/7/layout/BasicLinearProcessNumbered"/>
    <dgm:cxn modelId="{1A17EBA4-C601-42BD-9900-9E008CB27877}" type="presParOf" srcId="{1803B75C-F534-4F88-9E97-8C875698A6F5}" destId="{8CCD48A2-151D-4393-9791-0B33592781D2}" srcOrd="2" destOrd="0" presId="urn:microsoft.com/office/officeart/2016/7/layout/BasicLinearProcessNumbered"/>
    <dgm:cxn modelId="{60AABE2A-B5CC-4E6B-A4C9-B21550829461}" type="presParOf" srcId="{1803B75C-F534-4F88-9E97-8C875698A6F5}" destId="{B4D6BCFF-81D9-43F8-B070-1E1EF05780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016E64-8D04-4BD2-A9F5-1DD6FC1DFD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76EEDF2-C5CD-4441-8F5A-6DCAD854DC8D}">
      <dgm:prSet/>
      <dgm:spPr/>
      <dgm:t>
        <a:bodyPr/>
        <a:lstStyle/>
        <a:p>
          <a:r>
            <a:rPr lang="en-US" dirty="0"/>
            <a:t>Example 1: 3x &gt; 9</a:t>
          </a:r>
        </a:p>
      </dgm:t>
    </dgm:pt>
    <dgm:pt modelId="{5A2626A5-6769-46CA-8F31-AFE5CF4792D6}" type="parTrans" cxnId="{20B4F712-CFD6-4F3E-8A25-6823A49D15DD}">
      <dgm:prSet/>
      <dgm:spPr/>
      <dgm:t>
        <a:bodyPr/>
        <a:lstStyle/>
        <a:p>
          <a:endParaRPr lang="en-US"/>
        </a:p>
      </dgm:t>
    </dgm:pt>
    <dgm:pt modelId="{7E5BE264-D519-44D0-AAEE-1736A69EA86C}" type="sibTrans" cxnId="{20B4F712-CFD6-4F3E-8A25-6823A49D15DD}">
      <dgm:prSet/>
      <dgm:spPr/>
      <dgm:t>
        <a:bodyPr/>
        <a:lstStyle/>
        <a:p>
          <a:endParaRPr lang="en-US"/>
        </a:p>
      </dgm:t>
    </dgm:pt>
    <dgm:pt modelId="{2FD22816-4E2B-4BCB-8410-E7BA002F4692}">
      <dgm:prSet/>
      <dgm:spPr/>
      <dgm:t>
        <a:bodyPr/>
        <a:lstStyle/>
        <a:p>
          <a:r>
            <a:rPr lang="en-US" dirty="0"/>
            <a:t>Example 2: -2y ≤ -6</a:t>
          </a:r>
        </a:p>
      </dgm:t>
    </dgm:pt>
    <dgm:pt modelId="{85A15060-1AC1-4102-99E2-72816258CFA8}" type="parTrans" cxnId="{7AFA8047-E8DA-40B4-BF46-97CF2F591183}">
      <dgm:prSet/>
      <dgm:spPr/>
      <dgm:t>
        <a:bodyPr/>
        <a:lstStyle/>
        <a:p>
          <a:endParaRPr lang="en-US"/>
        </a:p>
      </dgm:t>
    </dgm:pt>
    <dgm:pt modelId="{582C1194-BD08-41F2-8FDD-4B1E276EE351}" type="sibTrans" cxnId="{7AFA8047-E8DA-40B4-BF46-97CF2F591183}">
      <dgm:prSet/>
      <dgm:spPr/>
      <dgm:t>
        <a:bodyPr/>
        <a:lstStyle/>
        <a:p>
          <a:endParaRPr lang="en-US"/>
        </a:p>
      </dgm:t>
    </dgm:pt>
    <dgm:pt modelId="{F7AAF2CF-0BE0-4297-A5D0-301379F94CE4}">
      <dgm:prSet/>
      <dgm:spPr/>
      <dgm:t>
        <a:bodyPr/>
        <a:lstStyle/>
        <a:p>
          <a:r>
            <a:rPr lang="en-US"/>
            <a:t>Example 3: 5z &lt; -10</a:t>
          </a:r>
        </a:p>
      </dgm:t>
    </dgm:pt>
    <dgm:pt modelId="{F9DAEBD3-183D-405B-98E9-A6F14ADDA433}" type="parTrans" cxnId="{95C0CE92-32D2-4DE4-9B89-499B0B508E8A}">
      <dgm:prSet/>
      <dgm:spPr/>
      <dgm:t>
        <a:bodyPr/>
        <a:lstStyle/>
        <a:p>
          <a:endParaRPr lang="en-US"/>
        </a:p>
      </dgm:t>
    </dgm:pt>
    <dgm:pt modelId="{B11A6F3F-B07A-48B8-8470-8EAF9100DBD3}" type="sibTrans" cxnId="{95C0CE92-32D2-4DE4-9B89-499B0B508E8A}">
      <dgm:prSet/>
      <dgm:spPr/>
      <dgm:t>
        <a:bodyPr/>
        <a:lstStyle/>
        <a:p>
          <a:endParaRPr lang="en-US"/>
        </a:p>
      </dgm:t>
    </dgm:pt>
    <dgm:pt modelId="{42C0D9F8-2977-4EB6-B901-1D350BD47D48}" type="pres">
      <dgm:prSet presAssocID="{F0016E64-8D04-4BD2-A9F5-1DD6FC1DFD1A}" presName="linear" presStyleCnt="0">
        <dgm:presLayoutVars>
          <dgm:animLvl val="lvl"/>
          <dgm:resizeHandles val="exact"/>
        </dgm:presLayoutVars>
      </dgm:prSet>
      <dgm:spPr/>
    </dgm:pt>
    <dgm:pt modelId="{27CBF3C0-BEFD-4B62-B211-781FE6E92487}" type="pres">
      <dgm:prSet presAssocID="{B76EEDF2-C5CD-4441-8F5A-6DCAD854DC8D}" presName="parentText" presStyleLbl="node1" presStyleIdx="0" presStyleCnt="3">
        <dgm:presLayoutVars>
          <dgm:chMax val="0"/>
          <dgm:bulletEnabled val="1"/>
        </dgm:presLayoutVars>
      </dgm:prSet>
      <dgm:spPr/>
    </dgm:pt>
    <dgm:pt modelId="{BA3BE748-ACE1-4C33-A622-B1A8A1ECFC11}" type="pres">
      <dgm:prSet presAssocID="{7E5BE264-D519-44D0-AAEE-1736A69EA86C}" presName="spacer" presStyleCnt="0"/>
      <dgm:spPr/>
    </dgm:pt>
    <dgm:pt modelId="{B596CFDC-4F8C-4633-AF7A-3071842F3A09}" type="pres">
      <dgm:prSet presAssocID="{2FD22816-4E2B-4BCB-8410-E7BA002F4692}" presName="parentText" presStyleLbl="node1" presStyleIdx="1" presStyleCnt="3">
        <dgm:presLayoutVars>
          <dgm:chMax val="0"/>
          <dgm:bulletEnabled val="1"/>
        </dgm:presLayoutVars>
      </dgm:prSet>
      <dgm:spPr/>
    </dgm:pt>
    <dgm:pt modelId="{456FCAA5-A1ED-4311-A2D8-8F5F0241880A}" type="pres">
      <dgm:prSet presAssocID="{582C1194-BD08-41F2-8FDD-4B1E276EE351}" presName="spacer" presStyleCnt="0"/>
      <dgm:spPr/>
    </dgm:pt>
    <dgm:pt modelId="{A7335FC8-0090-4209-9F2B-C27C616809EC}" type="pres">
      <dgm:prSet presAssocID="{F7AAF2CF-0BE0-4297-A5D0-301379F94CE4}" presName="parentText" presStyleLbl="node1" presStyleIdx="2" presStyleCnt="3">
        <dgm:presLayoutVars>
          <dgm:chMax val="0"/>
          <dgm:bulletEnabled val="1"/>
        </dgm:presLayoutVars>
      </dgm:prSet>
      <dgm:spPr/>
    </dgm:pt>
  </dgm:ptLst>
  <dgm:cxnLst>
    <dgm:cxn modelId="{54618E10-572B-44FE-B2DC-384961F339E4}" type="presOf" srcId="{F0016E64-8D04-4BD2-A9F5-1DD6FC1DFD1A}" destId="{42C0D9F8-2977-4EB6-B901-1D350BD47D48}" srcOrd="0" destOrd="0" presId="urn:microsoft.com/office/officeart/2005/8/layout/vList2"/>
    <dgm:cxn modelId="{20B4F712-CFD6-4F3E-8A25-6823A49D15DD}" srcId="{F0016E64-8D04-4BD2-A9F5-1DD6FC1DFD1A}" destId="{B76EEDF2-C5CD-4441-8F5A-6DCAD854DC8D}" srcOrd="0" destOrd="0" parTransId="{5A2626A5-6769-46CA-8F31-AFE5CF4792D6}" sibTransId="{7E5BE264-D519-44D0-AAEE-1736A69EA86C}"/>
    <dgm:cxn modelId="{3C41C114-6A16-4229-BBD9-63CD3D60C9D0}" type="presOf" srcId="{B76EEDF2-C5CD-4441-8F5A-6DCAD854DC8D}" destId="{27CBF3C0-BEFD-4B62-B211-781FE6E92487}" srcOrd="0" destOrd="0" presId="urn:microsoft.com/office/officeart/2005/8/layout/vList2"/>
    <dgm:cxn modelId="{939E1663-5602-4390-B8DB-D25467A50CF9}" type="presOf" srcId="{2FD22816-4E2B-4BCB-8410-E7BA002F4692}" destId="{B596CFDC-4F8C-4633-AF7A-3071842F3A09}" srcOrd="0" destOrd="0" presId="urn:microsoft.com/office/officeart/2005/8/layout/vList2"/>
    <dgm:cxn modelId="{7AFA8047-E8DA-40B4-BF46-97CF2F591183}" srcId="{F0016E64-8D04-4BD2-A9F5-1DD6FC1DFD1A}" destId="{2FD22816-4E2B-4BCB-8410-E7BA002F4692}" srcOrd="1" destOrd="0" parTransId="{85A15060-1AC1-4102-99E2-72816258CFA8}" sibTransId="{582C1194-BD08-41F2-8FDD-4B1E276EE351}"/>
    <dgm:cxn modelId="{95C0CE92-32D2-4DE4-9B89-499B0B508E8A}" srcId="{F0016E64-8D04-4BD2-A9F5-1DD6FC1DFD1A}" destId="{F7AAF2CF-0BE0-4297-A5D0-301379F94CE4}" srcOrd="2" destOrd="0" parTransId="{F9DAEBD3-183D-405B-98E9-A6F14ADDA433}" sibTransId="{B11A6F3F-B07A-48B8-8470-8EAF9100DBD3}"/>
    <dgm:cxn modelId="{F4549EC3-C458-44DA-8754-E0E12D383548}" type="presOf" srcId="{F7AAF2CF-0BE0-4297-A5D0-301379F94CE4}" destId="{A7335FC8-0090-4209-9F2B-C27C616809EC}" srcOrd="0" destOrd="0" presId="urn:microsoft.com/office/officeart/2005/8/layout/vList2"/>
    <dgm:cxn modelId="{76673EA3-E68A-44C0-B120-41CC1C85CE94}" type="presParOf" srcId="{42C0D9F8-2977-4EB6-B901-1D350BD47D48}" destId="{27CBF3C0-BEFD-4B62-B211-781FE6E92487}" srcOrd="0" destOrd="0" presId="urn:microsoft.com/office/officeart/2005/8/layout/vList2"/>
    <dgm:cxn modelId="{8D52BF80-733A-4A15-8328-EB81AC35C3FF}" type="presParOf" srcId="{42C0D9F8-2977-4EB6-B901-1D350BD47D48}" destId="{BA3BE748-ACE1-4C33-A622-B1A8A1ECFC11}" srcOrd="1" destOrd="0" presId="urn:microsoft.com/office/officeart/2005/8/layout/vList2"/>
    <dgm:cxn modelId="{433B9B06-A105-4F98-AD4D-738EDB94B4C5}" type="presParOf" srcId="{42C0D9F8-2977-4EB6-B901-1D350BD47D48}" destId="{B596CFDC-4F8C-4633-AF7A-3071842F3A09}" srcOrd="2" destOrd="0" presId="urn:microsoft.com/office/officeart/2005/8/layout/vList2"/>
    <dgm:cxn modelId="{E92EC3C8-546F-46DA-928D-F5DB8821810A}" type="presParOf" srcId="{42C0D9F8-2977-4EB6-B901-1D350BD47D48}" destId="{456FCAA5-A1ED-4311-A2D8-8F5F0241880A}" srcOrd="3" destOrd="0" presId="urn:microsoft.com/office/officeart/2005/8/layout/vList2"/>
    <dgm:cxn modelId="{2D5D42F7-6F8A-4814-9187-A7EE64E79B8D}" type="presParOf" srcId="{42C0D9F8-2977-4EB6-B901-1D350BD47D48}" destId="{A7335FC8-0090-4209-9F2B-C27C616809E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0DCB8E-4FFA-4CCF-BB7D-DE500DD53332}"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2913160-0C49-4326-BCC5-34A3BCF1084C}">
      <dgm:prSet/>
      <dgm:spPr/>
      <dgm:t>
        <a:bodyPr/>
        <a:lstStyle/>
        <a:p>
          <a:r>
            <a:rPr lang="en-US" dirty="0"/>
            <a:t>If the inequality involves division, solve by using multiplication (X).</a:t>
          </a:r>
        </a:p>
      </dgm:t>
    </dgm:pt>
    <dgm:pt modelId="{7A9BFE7C-04D8-4CCD-B323-C5432AB04DD8}" type="parTrans" cxnId="{70B3A59E-31A6-48F2-99A2-9B35A4ED755C}">
      <dgm:prSet/>
      <dgm:spPr/>
      <dgm:t>
        <a:bodyPr/>
        <a:lstStyle/>
        <a:p>
          <a:endParaRPr lang="en-US"/>
        </a:p>
      </dgm:t>
    </dgm:pt>
    <dgm:pt modelId="{B74123C9-8743-4853-89F7-C15FBF24A674}" type="sibTrans" cxnId="{70B3A59E-31A6-48F2-99A2-9B35A4ED755C}">
      <dgm:prSet phldrT="1" phldr="0"/>
      <dgm:spPr/>
      <dgm:t>
        <a:bodyPr/>
        <a:lstStyle/>
        <a:p>
          <a:r>
            <a:rPr lang="en-US"/>
            <a:t>1</a:t>
          </a:r>
        </a:p>
      </dgm:t>
    </dgm:pt>
    <dgm:pt modelId="{A4A9C202-4F4F-44A8-BC63-4EAEB73F45F8}">
      <dgm:prSet/>
      <dgm:spPr/>
      <dgm:t>
        <a:bodyPr/>
        <a:lstStyle/>
        <a:p>
          <a:r>
            <a:rPr lang="en-US" dirty="0"/>
            <a:t>Multiply both sides by a number that will leave the variable by itself on one side.</a:t>
          </a:r>
        </a:p>
      </dgm:t>
    </dgm:pt>
    <dgm:pt modelId="{E946BE3B-5C84-4EA6-9B88-94F239114DB0}" type="parTrans" cxnId="{A3B08DF4-AE81-4A9E-85EC-80FB3C93166A}">
      <dgm:prSet/>
      <dgm:spPr/>
      <dgm:t>
        <a:bodyPr/>
        <a:lstStyle/>
        <a:p>
          <a:endParaRPr lang="en-US"/>
        </a:p>
      </dgm:t>
    </dgm:pt>
    <dgm:pt modelId="{EE59C562-E5F9-49D2-B888-A4A8662181F6}" type="sibTrans" cxnId="{A3B08DF4-AE81-4A9E-85EC-80FB3C93166A}">
      <dgm:prSet phldrT="2" phldr="0"/>
      <dgm:spPr/>
      <dgm:t>
        <a:bodyPr/>
        <a:lstStyle/>
        <a:p>
          <a:r>
            <a:rPr lang="en-US"/>
            <a:t>2</a:t>
          </a:r>
        </a:p>
      </dgm:t>
    </dgm:pt>
    <dgm:pt modelId="{47DE9014-5E52-4703-BBC7-BCB982EAC96D}" type="pres">
      <dgm:prSet presAssocID="{CE0DCB8E-4FFA-4CCF-BB7D-DE500DD53332}" presName="Name0" presStyleCnt="0">
        <dgm:presLayoutVars>
          <dgm:animLvl val="lvl"/>
          <dgm:resizeHandles val="exact"/>
        </dgm:presLayoutVars>
      </dgm:prSet>
      <dgm:spPr/>
    </dgm:pt>
    <dgm:pt modelId="{79095247-BE50-48B7-B468-A3464F8E1586}" type="pres">
      <dgm:prSet presAssocID="{E2913160-0C49-4326-BCC5-34A3BCF1084C}" presName="compositeNode" presStyleCnt="0">
        <dgm:presLayoutVars>
          <dgm:bulletEnabled val="1"/>
        </dgm:presLayoutVars>
      </dgm:prSet>
      <dgm:spPr/>
    </dgm:pt>
    <dgm:pt modelId="{62A6C8C8-1367-435D-B704-4753D5E1B00C}" type="pres">
      <dgm:prSet presAssocID="{E2913160-0C49-4326-BCC5-34A3BCF1084C}" presName="bgRect" presStyleLbl="bgAccFollowNode1" presStyleIdx="0" presStyleCnt="2"/>
      <dgm:spPr/>
    </dgm:pt>
    <dgm:pt modelId="{EA89C011-64ED-4988-A2F2-62A86A5686FA}" type="pres">
      <dgm:prSet presAssocID="{B74123C9-8743-4853-89F7-C15FBF24A674}" presName="sibTransNodeCircle" presStyleLbl="alignNode1" presStyleIdx="0" presStyleCnt="4">
        <dgm:presLayoutVars>
          <dgm:chMax val="0"/>
          <dgm:bulletEnabled/>
        </dgm:presLayoutVars>
      </dgm:prSet>
      <dgm:spPr/>
    </dgm:pt>
    <dgm:pt modelId="{AD1B7B59-558C-402C-8B09-B17390C10FAC}" type="pres">
      <dgm:prSet presAssocID="{E2913160-0C49-4326-BCC5-34A3BCF1084C}" presName="bottomLine" presStyleLbl="alignNode1" presStyleIdx="1" presStyleCnt="4">
        <dgm:presLayoutVars/>
      </dgm:prSet>
      <dgm:spPr/>
    </dgm:pt>
    <dgm:pt modelId="{315B1DDB-E82E-423D-B1D1-31C78796302F}" type="pres">
      <dgm:prSet presAssocID="{E2913160-0C49-4326-BCC5-34A3BCF1084C}" presName="nodeText" presStyleLbl="bgAccFollowNode1" presStyleIdx="0" presStyleCnt="2">
        <dgm:presLayoutVars>
          <dgm:bulletEnabled val="1"/>
        </dgm:presLayoutVars>
      </dgm:prSet>
      <dgm:spPr/>
    </dgm:pt>
    <dgm:pt modelId="{425F1EB9-0EFB-4DEB-968D-F4C4CDFCE673}" type="pres">
      <dgm:prSet presAssocID="{B74123C9-8743-4853-89F7-C15FBF24A674}" presName="sibTrans" presStyleCnt="0"/>
      <dgm:spPr/>
    </dgm:pt>
    <dgm:pt modelId="{1803B75C-F534-4F88-9E97-8C875698A6F5}" type="pres">
      <dgm:prSet presAssocID="{A4A9C202-4F4F-44A8-BC63-4EAEB73F45F8}" presName="compositeNode" presStyleCnt="0">
        <dgm:presLayoutVars>
          <dgm:bulletEnabled val="1"/>
        </dgm:presLayoutVars>
      </dgm:prSet>
      <dgm:spPr/>
    </dgm:pt>
    <dgm:pt modelId="{24A473BE-DCCC-4B84-BB25-9272C7CD6B7A}" type="pres">
      <dgm:prSet presAssocID="{A4A9C202-4F4F-44A8-BC63-4EAEB73F45F8}" presName="bgRect" presStyleLbl="bgAccFollowNode1" presStyleIdx="1" presStyleCnt="2"/>
      <dgm:spPr/>
    </dgm:pt>
    <dgm:pt modelId="{5D050448-6EDF-48C5-91E0-A69F985FE350}" type="pres">
      <dgm:prSet presAssocID="{EE59C562-E5F9-49D2-B888-A4A8662181F6}" presName="sibTransNodeCircle" presStyleLbl="alignNode1" presStyleIdx="2" presStyleCnt="4">
        <dgm:presLayoutVars>
          <dgm:chMax val="0"/>
          <dgm:bulletEnabled/>
        </dgm:presLayoutVars>
      </dgm:prSet>
      <dgm:spPr/>
    </dgm:pt>
    <dgm:pt modelId="{8CCD48A2-151D-4393-9791-0B33592781D2}" type="pres">
      <dgm:prSet presAssocID="{A4A9C202-4F4F-44A8-BC63-4EAEB73F45F8}" presName="bottomLine" presStyleLbl="alignNode1" presStyleIdx="3" presStyleCnt="4">
        <dgm:presLayoutVars/>
      </dgm:prSet>
      <dgm:spPr/>
    </dgm:pt>
    <dgm:pt modelId="{B4D6BCFF-81D9-43F8-B070-1E1EF0578008}" type="pres">
      <dgm:prSet presAssocID="{A4A9C202-4F4F-44A8-BC63-4EAEB73F45F8}" presName="nodeText" presStyleLbl="bgAccFollowNode1" presStyleIdx="1" presStyleCnt="2">
        <dgm:presLayoutVars>
          <dgm:bulletEnabled val="1"/>
        </dgm:presLayoutVars>
      </dgm:prSet>
      <dgm:spPr/>
    </dgm:pt>
  </dgm:ptLst>
  <dgm:cxnLst>
    <dgm:cxn modelId="{91192C29-0DAA-4390-9DE5-487EC6951950}" type="presOf" srcId="{E2913160-0C49-4326-BCC5-34A3BCF1084C}" destId="{315B1DDB-E82E-423D-B1D1-31C78796302F}" srcOrd="1" destOrd="0" presId="urn:microsoft.com/office/officeart/2016/7/layout/BasicLinearProcessNumbered"/>
    <dgm:cxn modelId="{91314234-BFD1-4E68-A395-DBC86AE78DB6}" type="presOf" srcId="{CE0DCB8E-4FFA-4CCF-BB7D-DE500DD53332}" destId="{47DE9014-5E52-4703-BBC7-BCB982EAC96D}" srcOrd="0" destOrd="0" presId="urn:microsoft.com/office/officeart/2016/7/layout/BasicLinearProcessNumbered"/>
    <dgm:cxn modelId="{4800C84F-9D38-412C-BB67-D9E1ED2E7262}" type="presOf" srcId="{E2913160-0C49-4326-BCC5-34A3BCF1084C}" destId="{62A6C8C8-1367-435D-B704-4753D5E1B00C}" srcOrd="0" destOrd="0" presId="urn:microsoft.com/office/officeart/2016/7/layout/BasicLinearProcessNumbered"/>
    <dgm:cxn modelId="{32176E51-F1E6-4A4F-8371-25CAB8BD7393}" type="presOf" srcId="{A4A9C202-4F4F-44A8-BC63-4EAEB73F45F8}" destId="{24A473BE-DCCC-4B84-BB25-9272C7CD6B7A}" srcOrd="0" destOrd="0" presId="urn:microsoft.com/office/officeart/2016/7/layout/BasicLinearProcessNumbered"/>
    <dgm:cxn modelId="{52BA9881-879D-4897-90C6-8126E669AC1C}" type="presOf" srcId="{A4A9C202-4F4F-44A8-BC63-4EAEB73F45F8}" destId="{B4D6BCFF-81D9-43F8-B070-1E1EF0578008}" srcOrd="1" destOrd="0" presId="urn:microsoft.com/office/officeart/2016/7/layout/BasicLinearProcessNumbered"/>
    <dgm:cxn modelId="{59008294-4FF6-43C4-AACC-2B5C99ED4CFE}" type="presOf" srcId="{EE59C562-E5F9-49D2-B888-A4A8662181F6}" destId="{5D050448-6EDF-48C5-91E0-A69F985FE350}" srcOrd="0" destOrd="0" presId="urn:microsoft.com/office/officeart/2016/7/layout/BasicLinearProcessNumbered"/>
    <dgm:cxn modelId="{70B3A59E-31A6-48F2-99A2-9B35A4ED755C}" srcId="{CE0DCB8E-4FFA-4CCF-BB7D-DE500DD53332}" destId="{E2913160-0C49-4326-BCC5-34A3BCF1084C}" srcOrd="0" destOrd="0" parTransId="{7A9BFE7C-04D8-4CCD-B323-C5432AB04DD8}" sibTransId="{B74123C9-8743-4853-89F7-C15FBF24A674}"/>
    <dgm:cxn modelId="{C5DCBBDA-6EFC-4F19-913E-A5AD45C63864}" type="presOf" srcId="{B74123C9-8743-4853-89F7-C15FBF24A674}" destId="{EA89C011-64ED-4988-A2F2-62A86A5686FA}" srcOrd="0" destOrd="0" presId="urn:microsoft.com/office/officeart/2016/7/layout/BasicLinearProcessNumbered"/>
    <dgm:cxn modelId="{A3B08DF4-AE81-4A9E-85EC-80FB3C93166A}" srcId="{CE0DCB8E-4FFA-4CCF-BB7D-DE500DD53332}" destId="{A4A9C202-4F4F-44A8-BC63-4EAEB73F45F8}" srcOrd="1" destOrd="0" parTransId="{E946BE3B-5C84-4EA6-9B88-94F239114DB0}" sibTransId="{EE59C562-E5F9-49D2-B888-A4A8662181F6}"/>
    <dgm:cxn modelId="{8CB11D64-4BBF-49FF-B4F2-AB2757D4A16A}" type="presParOf" srcId="{47DE9014-5E52-4703-BBC7-BCB982EAC96D}" destId="{79095247-BE50-48B7-B468-A3464F8E1586}" srcOrd="0" destOrd="0" presId="urn:microsoft.com/office/officeart/2016/7/layout/BasicLinearProcessNumbered"/>
    <dgm:cxn modelId="{D4BB5D2F-27A0-4892-B2CF-D1DA83CA47D6}" type="presParOf" srcId="{79095247-BE50-48B7-B468-A3464F8E1586}" destId="{62A6C8C8-1367-435D-B704-4753D5E1B00C}" srcOrd="0" destOrd="0" presId="urn:microsoft.com/office/officeart/2016/7/layout/BasicLinearProcessNumbered"/>
    <dgm:cxn modelId="{0AACF40A-FB7D-4BA3-9293-C0DD15C803B4}" type="presParOf" srcId="{79095247-BE50-48B7-B468-A3464F8E1586}" destId="{EA89C011-64ED-4988-A2F2-62A86A5686FA}" srcOrd="1" destOrd="0" presId="urn:microsoft.com/office/officeart/2016/7/layout/BasicLinearProcessNumbered"/>
    <dgm:cxn modelId="{648EE5B5-BB5C-435D-892E-B5AF17ADE881}" type="presParOf" srcId="{79095247-BE50-48B7-B468-A3464F8E1586}" destId="{AD1B7B59-558C-402C-8B09-B17390C10FAC}" srcOrd="2" destOrd="0" presId="urn:microsoft.com/office/officeart/2016/7/layout/BasicLinearProcessNumbered"/>
    <dgm:cxn modelId="{94FAC712-2FF5-4BFD-BB65-F8CAA1FE6399}" type="presParOf" srcId="{79095247-BE50-48B7-B468-A3464F8E1586}" destId="{315B1DDB-E82E-423D-B1D1-31C78796302F}" srcOrd="3" destOrd="0" presId="urn:microsoft.com/office/officeart/2016/7/layout/BasicLinearProcessNumbered"/>
    <dgm:cxn modelId="{3EACBF13-4628-46EB-8B4F-7D437B82C2F2}" type="presParOf" srcId="{47DE9014-5E52-4703-BBC7-BCB982EAC96D}" destId="{425F1EB9-0EFB-4DEB-968D-F4C4CDFCE673}" srcOrd="1" destOrd="0" presId="urn:microsoft.com/office/officeart/2016/7/layout/BasicLinearProcessNumbered"/>
    <dgm:cxn modelId="{E41923FD-FCCA-4EA4-B6EA-DAE4A0444183}" type="presParOf" srcId="{47DE9014-5E52-4703-BBC7-BCB982EAC96D}" destId="{1803B75C-F534-4F88-9E97-8C875698A6F5}" srcOrd="2" destOrd="0" presId="urn:microsoft.com/office/officeart/2016/7/layout/BasicLinearProcessNumbered"/>
    <dgm:cxn modelId="{3CB25F83-33D0-443E-A3F7-300D7091F160}" type="presParOf" srcId="{1803B75C-F534-4F88-9E97-8C875698A6F5}" destId="{24A473BE-DCCC-4B84-BB25-9272C7CD6B7A}" srcOrd="0" destOrd="0" presId="urn:microsoft.com/office/officeart/2016/7/layout/BasicLinearProcessNumbered"/>
    <dgm:cxn modelId="{FDB09AC1-AA28-4242-9B26-9EA35D1EBCDB}" type="presParOf" srcId="{1803B75C-F534-4F88-9E97-8C875698A6F5}" destId="{5D050448-6EDF-48C5-91E0-A69F985FE350}" srcOrd="1" destOrd="0" presId="urn:microsoft.com/office/officeart/2016/7/layout/BasicLinearProcessNumbered"/>
    <dgm:cxn modelId="{1A17EBA4-C601-42BD-9900-9E008CB27877}" type="presParOf" srcId="{1803B75C-F534-4F88-9E97-8C875698A6F5}" destId="{8CCD48A2-151D-4393-9791-0B33592781D2}" srcOrd="2" destOrd="0" presId="urn:microsoft.com/office/officeart/2016/7/layout/BasicLinearProcessNumbered"/>
    <dgm:cxn modelId="{60AABE2A-B5CC-4E6B-A4C9-B21550829461}" type="presParOf" srcId="{1803B75C-F534-4F88-9E97-8C875698A6F5}" destId="{B4D6BCFF-81D9-43F8-B070-1E1EF05780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0DCB8E-4FFA-4CCF-BB7D-DE500DD53332}"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2913160-0C49-4326-BCC5-34A3BCF1084C}">
      <dgm:prSet/>
      <dgm:spPr/>
      <dgm:t>
        <a:bodyPr/>
        <a:lstStyle/>
        <a:p>
          <a:endParaRPr lang="en-US" dirty="0"/>
        </a:p>
      </dgm:t>
    </dgm:pt>
    <dgm:pt modelId="{7A9BFE7C-04D8-4CCD-B323-C5432AB04DD8}" type="parTrans" cxnId="{70B3A59E-31A6-48F2-99A2-9B35A4ED755C}">
      <dgm:prSet/>
      <dgm:spPr/>
      <dgm:t>
        <a:bodyPr/>
        <a:lstStyle/>
        <a:p>
          <a:endParaRPr lang="en-US"/>
        </a:p>
      </dgm:t>
    </dgm:pt>
    <dgm:pt modelId="{B74123C9-8743-4853-89F7-C15FBF24A674}" type="sibTrans" cxnId="{70B3A59E-31A6-48F2-99A2-9B35A4ED755C}">
      <dgm:prSet phldrT="1" phldr="0"/>
      <dgm:spPr/>
      <dgm:t>
        <a:bodyPr/>
        <a:lstStyle/>
        <a:p>
          <a:r>
            <a:rPr lang="en-US"/>
            <a:t>1</a:t>
          </a:r>
        </a:p>
      </dgm:t>
    </dgm:pt>
    <dgm:pt modelId="{A4A9C202-4F4F-44A8-BC63-4EAEB73F45F8}">
      <dgm:prSet/>
      <dgm:spPr/>
      <dgm:t>
        <a:bodyPr/>
        <a:lstStyle/>
        <a:p>
          <a:endParaRPr lang="en-US" dirty="0"/>
        </a:p>
      </dgm:t>
    </dgm:pt>
    <dgm:pt modelId="{E946BE3B-5C84-4EA6-9B88-94F239114DB0}" type="parTrans" cxnId="{A3B08DF4-AE81-4A9E-85EC-80FB3C93166A}">
      <dgm:prSet/>
      <dgm:spPr/>
      <dgm:t>
        <a:bodyPr/>
        <a:lstStyle/>
        <a:p>
          <a:endParaRPr lang="en-US"/>
        </a:p>
      </dgm:t>
    </dgm:pt>
    <dgm:pt modelId="{EE59C562-E5F9-49D2-B888-A4A8662181F6}" type="sibTrans" cxnId="{A3B08DF4-AE81-4A9E-85EC-80FB3C93166A}">
      <dgm:prSet phldrT="2" phldr="0"/>
      <dgm:spPr/>
      <dgm:t>
        <a:bodyPr/>
        <a:lstStyle/>
        <a:p>
          <a:r>
            <a:rPr lang="en-US"/>
            <a:t>2</a:t>
          </a:r>
        </a:p>
      </dgm:t>
    </dgm:pt>
    <dgm:pt modelId="{47DE9014-5E52-4703-BBC7-BCB982EAC96D}" type="pres">
      <dgm:prSet presAssocID="{CE0DCB8E-4FFA-4CCF-BB7D-DE500DD53332}" presName="Name0" presStyleCnt="0">
        <dgm:presLayoutVars>
          <dgm:animLvl val="lvl"/>
          <dgm:resizeHandles val="exact"/>
        </dgm:presLayoutVars>
      </dgm:prSet>
      <dgm:spPr/>
    </dgm:pt>
    <dgm:pt modelId="{79095247-BE50-48B7-B468-A3464F8E1586}" type="pres">
      <dgm:prSet presAssocID="{E2913160-0C49-4326-BCC5-34A3BCF1084C}" presName="compositeNode" presStyleCnt="0">
        <dgm:presLayoutVars>
          <dgm:bulletEnabled val="1"/>
        </dgm:presLayoutVars>
      </dgm:prSet>
      <dgm:spPr/>
    </dgm:pt>
    <dgm:pt modelId="{62A6C8C8-1367-435D-B704-4753D5E1B00C}" type="pres">
      <dgm:prSet presAssocID="{E2913160-0C49-4326-BCC5-34A3BCF1084C}" presName="bgRect" presStyleLbl="bgAccFollowNode1" presStyleIdx="0" presStyleCnt="2"/>
      <dgm:spPr/>
    </dgm:pt>
    <dgm:pt modelId="{EA89C011-64ED-4988-A2F2-62A86A5686FA}" type="pres">
      <dgm:prSet presAssocID="{B74123C9-8743-4853-89F7-C15FBF24A674}" presName="sibTransNodeCircle" presStyleLbl="alignNode1" presStyleIdx="0" presStyleCnt="4">
        <dgm:presLayoutVars>
          <dgm:chMax val="0"/>
          <dgm:bulletEnabled/>
        </dgm:presLayoutVars>
      </dgm:prSet>
      <dgm:spPr/>
    </dgm:pt>
    <dgm:pt modelId="{AD1B7B59-558C-402C-8B09-B17390C10FAC}" type="pres">
      <dgm:prSet presAssocID="{E2913160-0C49-4326-BCC5-34A3BCF1084C}" presName="bottomLine" presStyleLbl="alignNode1" presStyleIdx="1" presStyleCnt="4">
        <dgm:presLayoutVars/>
      </dgm:prSet>
      <dgm:spPr/>
    </dgm:pt>
    <dgm:pt modelId="{315B1DDB-E82E-423D-B1D1-31C78796302F}" type="pres">
      <dgm:prSet presAssocID="{E2913160-0C49-4326-BCC5-34A3BCF1084C}" presName="nodeText" presStyleLbl="bgAccFollowNode1" presStyleIdx="0" presStyleCnt="2">
        <dgm:presLayoutVars>
          <dgm:bulletEnabled val="1"/>
        </dgm:presLayoutVars>
      </dgm:prSet>
      <dgm:spPr/>
    </dgm:pt>
    <dgm:pt modelId="{425F1EB9-0EFB-4DEB-968D-F4C4CDFCE673}" type="pres">
      <dgm:prSet presAssocID="{B74123C9-8743-4853-89F7-C15FBF24A674}" presName="sibTrans" presStyleCnt="0"/>
      <dgm:spPr/>
    </dgm:pt>
    <dgm:pt modelId="{1803B75C-F534-4F88-9E97-8C875698A6F5}" type="pres">
      <dgm:prSet presAssocID="{A4A9C202-4F4F-44A8-BC63-4EAEB73F45F8}" presName="compositeNode" presStyleCnt="0">
        <dgm:presLayoutVars>
          <dgm:bulletEnabled val="1"/>
        </dgm:presLayoutVars>
      </dgm:prSet>
      <dgm:spPr/>
    </dgm:pt>
    <dgm:pt modelId="{24A473BE-DCCC-4B84-BB25-9272C7CD6B7A}" type="pres">
      <dgm:prSet presAssocID="{A4A9C202-4F4F-44A8-BC63-4EAEB73F45F8}" presName="bgRect" presStyleLbl="bgAccFollowNode1" presStyleIdx="1" presStyleCnt="2"/>
      <dgm:spPr/>
    </dgm:pt>
    <dgm:pt modelId="{5D050448-6EDF-48C5-91E0-A69F985FE350}" type="pres">
      <dgm:prSet presAssocID="{EE59C562-E5F9-49D2-B888-A4A8662181F6}" presName="sibTransNodeCircle" presStyleLbl="alignNode1" presStyleIdx="2" presStyleCnt="4">
        <dgm:presLayoutVars>
          <dgm:chMax val="0"/>
          <dgm:bulletEnabled/>
        </dgm:presLayoutVars>
      </dgm:prSet>
      <dgm:spPr/>
    </dgm:pt>
    <dgm:pt modelId="{8CCD48A2-151D-4393-9791-0B33592781D2}" type="pres">
      <dgm:prSet presAssocID="{A4A9C202-4F4F-44A8-BC63-4EAEB73F45F8}" presName="bottomLine" presStyleLbl="alignNode1" presStyleIdx="3" presStyleCnt="4">
        <dgm:presLayoutVars/>
      </dgm:prSet>
      <dgm:spPr/>
    </dgm:pt>
    <dgm:pt modelId="{B4D6BCFF-81D9-43F8-B070-1E1EF0578008}" type="pres">
      <dgm:prSet presAssocID="{A4A9C202-4F4F-44A8-BC63-4EAEB73F45F8}" presName="nodeText" presStyleLbl="bgAccFollowNode1" presStyleIdx="1" presStyleCnt="2">
        <dgm:presLayoutVars>
          <dgm:bulletEnabled val="1"/>
        </dgm:presLayoutVars>
      </dgm:prSet>
      <dgm:spPr/>
    </dgm:pt>
  </dgm:ptLst>
  <dgm:cxnLst>
    <dgm:cxn modelId="{91192C29-0DAA-4390-9DE5-487EC6951950}" type="presOf" srcId="{E2913160-0C49-4326-BCC5-34A3BCF1084C}" destId="{315B1DDB-E82E-423D-B1D1-31C78796302F}" srcOrd="1" destOrd="0" presId="urn:microsoft.com/office/officeart/2016/7/layout/BasicLinearProcessNumbered"/>
    <dgm:cxn modelId="{91314234-BFD1-4E68-A395-DBC86AE78DB6}" type="presOf" srcId="{CE0DCB8E-4FFA-4CCF-BB7D-DE500DD53332}" destId="{47DE9014-5E52-4703-BBC7-BCB982EAC96D}" srcOrd="0" destOrd="0" presId="urn:microsoft.com/office/officeart/2016/7/layout/BasicLinearProcessNumbered"/>
    <dgm:cxn modelId="{4800C84F-9D38-412C-BB67-D9E1ED2E7262}" type="presOf" srcId="{E2913160-0C49-4326-BCC5-34A3BCF1084C}" destId="{62A6C8C8-1367-435D-B704-4753D5E1B00C}" srcOrd="0" destOrd="0" presId="urn:microsoft.com/office/officeart/2016/7/layout/BasicLinearProcessNumbered"/>
    <dgm:cxn modelId="{32176E51-F1E6-4A4F-8371-25CAB8BD7393}" type="presOf" srcId="{A4A9C202-4F4F-44A8-BC63-4EAEB73F45F8}" destId="{24A473BE-DCCC-4B84-BB25-9272C7CD6B7A}" srcOrd="0" destOrd="0" presId="urn:microsoft.com/office/officeart/2016/7/layout/BasicLinearProcessNumbered"/>
    <dgm:cxn modelId="{52BA9881-879D-4897-90C6-8126E669AC1C}" type="presOf" srcId="{A4A9C202-4F4F-44A8-BC63-4EAEB73F45F8}" destId="{B4D6BCFF-81D9-43F8-B070-1E1EF0578008}" srcOrd="1" destOrd="0" presId="urn:microsoft.com/office/officeart/2016/7/layout/BasicLinearProcessNumbered"/>
    <dgm:cxn modelId="{59008294-4FF6-43C4-AACC-2B5C99ED4CFE}" type="presOf" srcId="{EE59C562-E5F9-49D2-B888-A4A8662181F6}" destId="{5D050448-6EDF-48C5-91E0-A69F985FE350}" srcOrd="0" destOrd="0" presId="urn:microsoft.com/office/officeart/2016/7/layout/BasicLinearProcessNumbered"/>
    <dgm:cxn modelId="{70B3A59E-31A6-48F2-99A2-9B35A4ED755C}" srcId="{CE0DCB8E-4FFA-4CCF-BB7D-DE500DD53332}" destId="{E2913160-0C49-4326-BCC5-34A3BCF1084C}" srcOrd="0" destOrd="0" parTransId="{7A9BFE7C-04D8-4CCD-B323-C5432AB04DD8}" sibTransId="{B74123C9-8743-4853-89F7-C15FBF24A674}"/>
    <dgm:cxn modelId="{C5DCBBDA-6EFC-4F19-913E-A5AD45C63864}" type="presOf" srcId="{B74123C9-8743-4853-89F7-C15FBF24A674}" destId="{EA89C011-64ED-4988-A2F2-62A86A5686FA}" srcOrd="0" destOrd="0" presId="urn:microsoft.com/office/officeart/2016/7/layout/BasicLinearProcessNumbered"/>
    <dgm:cxn modelId="{A3B08DF4-AE81-4A9E-85EC-80FB3C93166A}" srcId="{CE0DCB8E-4FFA-4CCF-BB7D-DE500DD53332}" destId="{A4A9C202-4F4F-44A8-BC63-4EAEB73F45F8}" srcOrd="1" destOrd="0" parTransId="{E946BE3B-5C84-4EA6-9B88-94F239114DB0}" sibTransId="{EE59C562-E5F9-49D2-B888-A4A8662181F6}"/>
    <dgm:cxn modelId="{8CB11D64-4BBF-49FF-B4F2-AB2757D4A16A}" type="presParOf" srcId="{47DE9014-5E52-4703-BBC7-BCB982EAC96D}" destId="{79095247-BE50-48B7-B468-A3464F8E1586}" srcOrd="0" destOrd="0" presId="urn:microsoft.com/office/officeart/2016/7/layout/BasicLinearProcessNumbered"/>
    <dgm:cxn modelId="{D4BB5D2F-27A0-4892-B2CF-D1DA83CA47D6}" type="presParOf" srcId="{79095247-BE50-48B7-B468-A3464F8E1586}" destId="{62A6C8C8-1367-435D-B704-4753D5E1B00C}" srcOrd="0" destOrd="0" presId="urn:microsoft.com/office/officeart/2016/7/layout/BasicLinearProcessNumbered"/>
    <dgm:cxn modelId="{0AACF40A-FB7D-4BA3-9293-C0DD15C803B4}" type="presParOf" srcId="{79095247-BE50-48B7-B468-A3464F8E1586}" destId="{EA89C011-64ED-4988-A2F2-62A86A5686FA}" srcOrd="1" destOrd="0" presId="urn:microsoft.com/office/officeart/2016/7/layout/BasicLinearProcessNumbered"/>
    <dgm:cxn modelId="{648EE5B5-BB5C-435D-892E-B5AF17ADE881}" type="presParOf" srcId="{79095247-BE50-48B7-B468-A3464F8E1586}" destId="{AD1B7B59-558C-402C-8B09-B17390C10FAC}" srcOrd="2" destOrd="0" presId="urn:microsoft.com/office/officeart/2016/7/layout/BasicLinearProcessNumbered"/>
    <dgm:cxn modelId="{94FAC712-2FF5-4BFD-BB65-F8CAA1FE6399}" type="presParOf" srcId="{79095247-BE50-48B7-B468-A3464F8E1586}" destId="{315B1DDB-E82E-423D-B1D1-31C78796302F}" srcOrd="3" destOrd="0" presId="urn:microsoft.com/office/officeart/2016/7/layout/BasicLinearProcessNumbered"/>
    <dgm:cxn modelId="{3EACBF13-4628-46EB-8B4F-7D437B82C2F2}" type="presParOf" srcId="{47DE9014-5E52-4703-BBC7-BCB982EAC96D}" destId="{425F1EB9-0EFB-4DEB-968D-F4C4CDFCE673}" srcOrd="1" destOrd="0" presId="urn:microsoft.com/office/officeart/2016/7/layout/BasicLinearProcessNumbered"/>
    <dgm:cxn modelId="{E41923FD-FCCA-4EA4-B6EA-DAE4A0444183}" type="presParOf" srcId="{47DE9014-5E52-4703-BBC7-BCB982EAC96D}" destId="{1803B75C-F534-4F88-9E97-8C875698A6F5}" srcOrd="2" destOrd="0" presId="urn:microsoft.com/office/officeart/2016/7/layout/BasicLinearProcessNumbered"/>
    <dgm:cxn modelId="{3CB25F83-33D0-443E-A3F7-300D7091F160}" type="presParOf" srcId="{1803B75C-F534-4F88-9E97-8C875698A6F5}" destId="{24A473BE-DCCC-4B84-BB25-9272C7CD6B7A}" srcOrd="0" destOrd="0" presId="urn:microsoft.com/office/officeart/2016/7/layout/BasicLinearProcessNumbered"/>
    <dgm:cxn modelId="{FDB09AC1-AA28-4242-9B26-9EA35D1EBCDB}" type="presParOf" srcId="{1803B75C-F534-4F88-9E97-8C875698A6F5}" destId="{5D050448-6EDF-48C5-91E0-A69F985FE350}" srcOrd="1" destOrd="0" presId="urn:microsoft.com/office/officeart/2016/7/layout/BasicLinearProcessNumbered"/>
    <dgm:cxn modelId="{1A17EBA4-C601-42BD-9900-9E008CB27877}" type="presParOf" srcId="{1803B75C-F534-4F88-9E97-8C875698A6F5}" destId="{8CCD48A2-151D-4393-9791-0B33592781D2}" srcOrd="2" destOrd="0" presId="urn:microsoft.com/office/officeart/2016/7/layout/BasicLinearProcessNumbered"/>
    <dgm:cxn modelId="{60AABE2A-B5CC-4E6B-A4C9-B21550829461}" type="presParOf" srcId="{1803B75C-F534-4F88-9E97-8C875698A6F5}" destId="{B4D6BCFF-81D9-43F8-B070-1E1EF05780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9157DE-D29D-4E7A-833A-DD4DA5AFD4D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8EB333B-998B-44D8-A5DB-FB5B1EA213AC}">
      <dgm:prSet/>
      <dgm:spPr/>
      <dgm:t>
        <a:bodyPr/>
        <a:lstStyle/>
        <a:p>
          <a:r>
            <a:rPr lang="en-US"/>
            <a:t>Example 1: 4p/2 ≥ 8</a:t>
          </a:r>
        </a:p>
      </dgm:t>
    </dgm:pt>
    <dgm:pt modelId="{FF5B0BA2-46DE-4F94-8ECE-B0CA8202C8D9}" type="parTrans" cxnId="{DC2E4C64-2073-4BE7-AB43-CDC70175BCCA}">
      <dgm:prSet/>
      <dgm:spPr/>
      <dgm:t>
        <a:bodyPr/>
        <a:lstStyle/>
        <a:p>
          <a:endParaRPr lang="en-US"/>
        </a:p>
      </dgm:t>
    </dgm:pt>
    <dgm:pt modelId="{47B2C4D9-6056-47CC-A82C-F44652F6BB5B}" type="sibTrans" cxnId="{DC2E4C64-2073-4BE7-AB43-CDC70175BCCA}">
      <dgm:prSet/>
      <dgm:spPr/>
      <dgm:t>
        <a:bodyPr/>
        <a:lstStyle/>
        <a:p>
          <a:endParaRPr lang="en-US"/>
        </a:p>
      </dgm:t>
    </dgm:pt>
    <dgm:pt modelId="{5B603F96-EC1E-4FAB-8F84-35A932F0AEF7}">
      <dgm:prSet/>
      <dgm:spPr/>
      <dgm:t>
        <a:bodyPr/>
        <a:lstStyle/>
        <a:p>
          <a:r>
            <a:rPr lang="en-US"/>
            <a:t>Example 2: -10q/5 &lt; 2</a:t>
          </a:r>
        </a:p>
      </dgm:t>
    </dgm:pt>
    <dgm:pt modelId="{441EF3B8-27AD-4B40-A6D0-E4012ED2B6F3}" type="parTrans" cxnId="{4F8809CA-649D-400B-8169-2EA1D1A1826A}">
      <dgm:prSet/>
      <dgm:spPr/>
      <dgm:t>
        <a:bodyPr/>
        <a:lstStyle/>
        <a:p>
          <a:endParaRPr lang="en-US"/>
        </a:p>
      </dgm:t>
    </dgm:pt>
    <dgm:pt modelId="{75500FF8-F8F4-443F-8347-7F98368B6BE3}" type="sibTrans" cxnId="{4F8809CA-649D-400B-8169-2EA1D1A1826A}">
      <dgm:prSet/>
      <dgm:spPr/>
      <dgm:t>
        <a:bodyPr/>
        <a:lstStyle/>
        <a:p>
          <a:endParaRPr lang="en-US"/>
        </a:p>
      </dgm:t>
    </dgm:pt>
    <dgm:pt modelId="{89C72586-720B-4F45-9AEC-7DE88E2B5B2D}">
      <dgm:prSet/>
      <dgm:spPr/>
      <dgm:t>
        <a:bodyPr/>
        <a:lstStyle/>
        <a:p>
          <a:r>
            <a:rPr lang="en-US"/>
            <a:t>Example 3: 6r/-3 &gt; -2</a:t>
          </a:r>
        </a:p>
      </dgm:t>
    </dgm:pt>
    <dgm:pt modelId="{CC2F78B3-1C10-4D15-BE9F-66C5EF8F240C}" type="parTrans" cxnId="{2F9BCEF5-F95C-4F29-9965-5126AEBC1511}">
      <dgm:prSet/>
      <dgm:spPr/>
      <dgm:t>
        <a:bodyPr/>
        <a:lstStyle/>
        <a:p>
          <a:endParaRPr lang="en-US"/>
        </a:p>
      </dgm:t>
    </dgm:pt>
    <dgm:pt modelId="{F529DB08-13E9-4654-8A83-D6935140AEF3}" type="sibTrans" cxnId="{2F9BCEF5-F95C-4F29-9965-5126AEBC1511}">
      <dgm:prSet/>
      <dgm:spPr/>
      <dgm:t>
        <a:bodyPr/>
        <a:lstStyle/>
        <a:p>
          <a:endParaRPr lang="en-US"/>
        </a:p>
      </dgm:t>
    </dgm:pt>
    <dgm:pt modelId="{A9C31700-9E13-48B9-AE0E-6D1285DA6682}" type="pres">
      <dgm:prSet presAssocID="{169157DE-D29D-4E7A-833A-DD4DA5AFD4D8}" presName="linear" presStyleCnt="0">
        <dgm:presLayoutVars>
          <dgm:animLvl val="lvl"/>
          <dgm:resizeHandles val="exact"/>
        </dgm:presLayoutVars>
      </dgm:prSet>
      <dgm:spPr/>
    </dgm:pt>
    <dgm:pt modelId="{531CCCF8-153F-4D8B-91A6-63661E90FC19}" type="pres">
      <dgm:prSet presAssocID="{88EB333B-998B-44D8-A5DB-FB5B1EA213AC}" presName="parentText" presStyleLbl="node1" presStyleIdx="0" presStyleCnt="3">
        <dgm:presLayoutVars>
          <dgm:chMax val="0"/>
          <dgm:bulletEnabled val="1"/>
        </dgm:presLayoutVars>
      </dgm:prSet>
      <dgm:spPr/>
    </dgm:pt>
    <dgm:pt modelId="{0ED24B77-DF73-426F-9E27-6623F0DF6A67}" type="pres">
      <dgm:prSet presAssocID="{47B2C4D9-6056-47CC-A82C-F44652F6BB5B}" presName="spacer" presStyleCnt="0"/>
      <dgm:spPr/>
    </dgm:pt>
    <dgm:pt modelId="{77699A20-0F7D-4F39-A051-362D3D75413F}" type="pres">
      <dgm:prSet presAssocID="{5B603F96-EC1E-4FAB-8F84-35A932F0AEF7}" presName="parentText" presStyleLbl="node1" presStyleIdx="1" presStyleCnt="3">
        <dgm:presLayoutVars>
          <dgm:chMax val="0"/>
          <dgm:bulletEnabled val="1"/>
        </dgm:presLayoutVars>
      </dgm:prSet>
      <dgm:spPr/>
    </dgm:pt>
    <dgm:pt modelId="{68FF4B3F-D8EE-422E-82B3-D341ABFB6C15}" type="pres">
      <dgm:prSet presAssocID="{75500FF8-F8F4-443F-8347-7F98368B6BE3}" presName="spacer" presStyleCnt="0"/>
      <dgm:spPr/>
    </dgm:pt>
    <dgm:pt modelId="{0BAB5B43-C162-40B7-BEC6-3D268EA8CB97}" type="pres">
      <dgm:prSet presAssocID="{89C72586-720B-4F45-9AEC-7DE88E2B5B2D}" presName="parentText" presStyleLbl="node1" presStyleIdx="2" presStyleCnt="3">
        <dgm:presLayoutVars>
          <dgm:chMax val="0"/>
          <dgm:bulletEnabled val="1"/>
        </dgm:presLayoutVars>
      </dgm:prSet>
      <dgm:spPr/>
    </dgm:pt>
  </dgm:ptLst>
  <dgm:cxnLst>
    <dgm:cxn modelId="{79FBF803-5726-4C87-99A3-A199856B74AA}" type="presOf" srcId="{88EB333B-998B-44D8-A5DB-FB5B1EA213AC}" destId="{531CCCF8-153F-4D8B-91A6-63661E90FC19}" srcOrd="0" destOrd="0" presId="urn:microsoft.com/office/officeart/2005/8/layout/vList2"/>
    <dgm:cxn modelId="{E17ADF2F-6772-4C0B-9F62-0BB5A5983202}" type="presOf" srcId="{5B603F96-EC1E-4FAB-8F84-35A932F0AEF7}" destId="{77699A20-0F7D-4F39-A051-362D3D75413F}" srcOrd="0" destOrd="0" presId="urn:microsoft.com/office/officeart/2005/8/layout/vList2"/>
    <dgm:cxn modelId="{DC2E4C64-2073-4BE7-AB43-CDC70175BCCA}" srcId="{169157DE-D29D-4E7A-833A-DD4DA5AFD4D8}" destId="{88EB333B-998B-44D8-A5DB-FB5B1EA213AC}" srcOrd="0" destOrd="0" parTransId="{FF5B0BA2-46DE-4F94-8ECE-B0CA8202C8D9}" sibTransId="{47B2C4D9-6056-47CC-A82C-F44652F6BB5B}"/>
    <dgm:cxn modelId="{2CA3A787-D207-448C-BBBB-97715D40F2D2}" type="presOf" srcId="{169157DE-D29D-4E7A-833A-DD4DA5AFD4D8}" destId="{A9C31700-9E13-48B9-AE0E-6D1285DA6682}" srcOrd="0" destOrd="0" presId="urn:microsoft.com/office/officeart/2005/8/layout/vList2"/>
    <dgm:cxn modelId="{4F8809CA-649D-400B-8169-2EA1D1A1826A}" srcId="{169157DE-D29D-4E7A-833A-DD4DA5AFD4D8}" destId="{5B603F96-EC1E-4FAB-8F84-35A932F0AEF7}" srcOrd="1" destOrd="0" parTransId="{441EF3B8-27AD-4B40-A6D0-E4012ED2B6F3}" sibTransId="{75500FF8-F8F4-443F-8347-7F98368B6BE3}"/>
    <dgm:cxn modelId="{727370D2-AB51-41AE-9E2E-ECAEBB5BDBE1}" type="presOf" srcId="{89C72586-720B-4F45-9AEC-7DE88E2B5B2D}" destId="{0BAB5B43-C162-40B7-BEC6-3D268EA8CB97}" srcOrd="0" destOrd="0" presId="urn:microsoft.com/office/officeart/2005/8/layout/vList2"/>
    <dgm:cxn modelId="{2F9BCEF5-F95C-4F29-9965-5126AEBC1511}" srcId="{169157DE-D29D-4E7A-833A-DD4DA5AFD4D8}" destId="{89C72586-720B-4F45-9AEC-7DE88E2B5B2D}" srcOrd="2" destOrd="0" parTransId="{CC2F78B3-1C10-4D15-BE9F-66C5EF8F240C}" sibTransId="{F529DB08-13E9-4654-8A83-D6935140AEF3}"/>
    <dgm:cxn modelId="{2C67531B-DBFB-4271-847F-606DE71EF441}" type="presParOf" srcId="{A9C31700-9E13-48B9-AE0E-6D1285DA6682}" destId="{531CCCF8-153F-4D8B-91A6-63661E90FC19}" srcOrd="0" destOrd="0" presId="urn:microsoft.com/office/officeart/2005/8/layout/vList2"/>
    <dgm:cxn modelId="{E7F53B01-8094-40BC-BB07-A3B3C899D16B}" type="presParOf" srcId="{A9C31700-9E13-48B9-AE0E-6D1285DA6682}" destId="{0ED24B77-DF73-426F-9E27-6623F0DF6A67}" srcOrd="1" destOrd="0" presId="urn:microsoft.com/office/officeart/2005/8/layout/vList2"/>
    <dgm:cxn modelId="{20FFF0C1-AF6B-40A2-B7DF-D772CECC3E98}" type="presParOf" srcId="{A9C31700-9E13-48B9-AE0E-6D1285DA6682}" destId="{77699A20-0F7D-4F39-A051-362D3D75413F}" srcOrd="2" destOrd="0" presId="urn:microsoft.com/office/officeart/2005/8/layout/vList2"/>
    <dgm:cxn modelId="{01B7440C-815D-448A-AECA-7C7C36C7A43C}" type="presParOf" srcId="{A9C31700-9E13-48B9-AE0E-6D1285DA6682}" destId="{68FF4B3F-D8EE-422E-82B3-D341ABFB6C15}" srcOrd="3" destOrd="0" presId="urn:microsoft.com/office/officeart/2005/8/layout/vList2"/>
    <dgm:cxn modelId="{F09D53E0-1908-4391-A327-0E9AC553D5F9}" type="presParOf" srcId="{A9C31700-9E13-48B9-AE0E-6D1285DA6682}" destId="{0BAB5B43-C162-40B7-BEC6-3D268EA8CB9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50BD48-F4EC-4DDC-8BA2-22DA4532D7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C69B29-CE3E-4777-B3C9-FABFC0FBC080}">
      <dgm:prSet/>
      <dgm:spPr/>
      <dgm:t>
        <a:bodyPr/>
        <a:lstStyle/>
        <a:p>
          <a:pPr>
            <a:lnSpc>
              <a:spcPct val="100000"/>
            </a:lnSpc>
          </a:pPr>
          <a:r>
            <a:rPr lang="en-US"/>
            <a:t>Sometimes we need to use both multiplication and division in one-step inequalities.</a:t>
          </a:r>
        </a:p>
      </dgm:t>
    </dgm:pt>
    <dgm:pt modelId="{DA532BF0-A78F-4D76-8135-13463E734036}" type="parTrans" cxnId="{0A4BF195-7A2D-4CC0-8916-D8C98E67103D}">
      <dgm:prSet/>
      <dgm:spPr/>
      <dgm:t>
        <a:bodyPr/>
        <a:lstStyle/>
        <a:p>
          <a:endParaRPr lang="en-US"/>
        </a:p>
      </dgm:t>
    </dgm:pt>
    <dgm:pt modelId="{83829BDF-F027-4E85-B12B-B3A3EC442461}" type="sibTrans" cxnId="{0A4BF195-7A2D-4CC0-8916-D8C98E67103D}">
      <dgm:prSet/>
      <dgm:spPr/>
      <dgm:t>
        <a:bodyPr/>
        <a:lstStyle/>
        <a:p>
          <a:endParaRPr lang="en-US"/>
        </a:p>
      </dgm:t>
    </dgm:pt>
    <dgm:pt modelId="{551391A0-5ADF-4575-9793-C08792C3E9FF}">
      <dgm:prSet/>
      <dgm:spPr/>
      <dgm:t>
        <a:bodyPr/>
        <a:lstStyle/>
        <a:p>
          <a:pPr>
            <a:lnSpc>
              <a:spcPct val="100000"/>
            </a:lnSpc>
          </a:pPr>
          <a:r>
            <a:rPr lang="en-US"/>
            <a:t>Examples of combining multiplication and division in one-step inequalities include 3x/2 &gt; 9 and -4y/3 &lt; -6.</a:t>
          </a:r>
        </a:p>
      </dgm:t>
    </dgm:pt>
    <dgm:pt modelId="{67B09332-3CB0-4CC1-B7FB-97ECC0225C1C}" type="parTrans" cxnId="{B90E4D5A-2AD9-4A52-BD44-CFDD47C48695}">
      <dgm:prSet/>
      <dgm:spPr/>
      <dgm:t>
        <a:bodyPr/>
        <a:lstStyle/>
        <a:p>
          <a:endParaRPr lang="en-US"/>
        </a:p>
      </dgm:t>
    </dgm:pt>
    <dgm:pt modelId="{86A46D8A-C633-4E14-A2B6-BA197616ADC2}" type="sibTrans" cxnId="{B90E4D5A-2AD9-4A52-BD44-CFDD47C48695}">
      <dgm:prSet/>
      <dgm:spPr/>
      <dgm:t>
        <a:bodyPr/>
        <a:lstStyle/>
        <a:p>
          <a:endParaRPr lang="en-US"/>
        </a:p>
      </dgm:t>
    </dgm:pt>
    <dgm:pt modelId="{EFAFFEFB-ADA2-49D1-87EF-432B085236C2}" type="pres">
      <dgm:prSet presAssocID="{6950BD48-F4EC-4DDC-8BA2-22DA4532D78B}" presName="root" presStyleCnt="0">
        <dgm:presLayoutVars>
          <dgm:dir/>
          <dgm:resizeHandles val="exact"/>
        </dgm:presLayoutVars>
      </dgm:prSet>
      <dgm:spPr/>
    </dgm:pt>
    <dgm:pt modelId="{E55064C1-0041-44E6-A2BA-D5F374BB6950}" type="pres">
      <dgm:prSet presAssocID="{59C69B29-CE3E-4777-B3C9-FABFC0FBC080}" presName="compNode" presStyleCnt="0"/>
      <dgm:spPr/>
    </dgm:pt>
    <dgm:pt modelId="{08827E5C-09C8-4F8A-B9EF-165A5C38507E}" type="pres">
      <dgm:prSet presAssocID="{59C69B29-CE3E-4777-B3C9-FABFC0FBC080}" presName="bgRect" presStyleLbl="bgShp" presStyleIdx="0" presStyleCnt="2"/>
      <dgm:spPr/>
    </dgm:pt>
    <dgm:pt modelId="{AACBA14B-474A-4941-9449-B58492B02636}" type="pres">
      <dgm:prSet presAssocID="{59C69B29-CE3E-4777-B3C9-FABFC0FBC0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thematics"/>
        </a:ext>
      </dgm:extLst>
    </dgm:pt>
    <dgm:pt modelId="{B44D5F75-1A32-436C-BEE1-65ECC3814D75}" type="pres">
      <dgm:prSet presAssocID="{59C69B29-CE3E-4777-B3C9-FABFC0FBC080}" presName="spaceRect" presStyleCnt="0"/>
      <dgm:spPr/>
    </dgm:pt>
    <dgm:pt modelId="{754DBCD8-3F93-4D22-850E-6D308267F787}" type="pres">
      <dgm:prSet presAssocID="{59C69B29-CE3E-4777-B3C9-FABFC0FBC080}" presName="parTx" presStyleLbl="revTx" presStyleIdx="0" presStyleCnt="2">
        <dgm:presLayoutVars>
          <dgm:chMax val="0"/>
          <dgm:chPref val="0"/>
        </dgm:presLayoutVars>
      </dgm:prSet>
      <dgm:spPr/>
    </dgm:pt>
    <dgm:pt modelId="{734D0140-560C-4E13-AC98-26E1C985F49C}" type="pres">
      <dgm:prSet presAssocID="{83829BDF-F027-4E85-B12B-B3A3EC442461}" presName="sibTrans" presStyleCnt="0"/>
      <dgm:spPr/>
    </dgm:pt>
    <dgm:pt modelId="{4D407483-EC42-4729-9477-9FD812A36A16}" type="pres">
      <dgm:prSet presAssocID="{551391A0-5ADF-4575-9793-C08792C3E9FF}" presName="compNode" presStyleCnt="0"/>
      <dgm:spPr/>
    </dgm:pt>
    <dgm:pt modelId="{14166410-E6F4-4B64-AB46-420C13B6D94C}" type="pres">
      <dgm:prSet presAssocID="{551391A0-5ADF-4575-9793-C08792C3E9FF}" presName="bgRect" presStyleLbl="bgShp" presStyleIdx="1" presStyleCnt="2"/>
      <dgm:spPr/>
    </dgm:pt>
    <dgm:pt modelId="{D2A63DAF-F617-4F4C-8E44-054B66706A92}" type="pres">
      <dgm:prSet presAssocID="{551391A0-5ADF-4575-9793-C08792C3E9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
        </a:ext>
      </dgm:extLst>
    </dgm:pt>
    <dgm:pt modelId="{4A35C701-F05E-4ECB-A418-3F4C91C58EBE}" type="pres">
      <dgm:prSet presAssocID="{551391A0-5ADF-4575-9793-C08792C3E9FF}" presName="spaceRect" presStyleCnt="0"/>
      <dgm:spPr/>
    </dgm:pt>
    <dgm:pt modelId="{2DE6AE3F-C0B2-4EBC-ACED-B65DA9ACBD11}" type="pres">
      <dgm:prSet presAssocID="{551391A0-5ADF-4575-9793-C08792C3E9FF}" presName="parTx" presStyleLbl="revTx" presStyleIdx="1" presStyleCnt="2">
        <dgm:presLayoutVars>
          <dgm:chMax val="0"/>
          <dgm:chPref val="0"/>
        </dgm:presLayoutVars>
      </dgm:prSet>
      <dgm:spPr/>
    </dgm:pt>
  </dgm:ptLst>
  <dgm:cxnLst>
    <dgm:cxn modelId="{E86ADA24-AC9F-491A-A087-4E86D6C59EF7}" type="presOf" srcId="{6950BD48-F4EC-4DDC-8BA2-22DA4532D78B}" destId="{EFAFFEFB-ADA2-49D1-87EF-432B085236C2}" srcOrd="0" destOrd="0" presId="urn:microsoft.com/office/officeart/2018/2/layout/IconVerticalSolidList"/>
    <dgm:cxn modelId="{9A554B46-4E67-4A54-8950-E614B5FEE7B5}" type="presOf" srcId="{551391A0-5ADF-4575-9793-C08792C3E9FF}" destId="{2DE6AE3F-C0B2-4EBC-ACED-B65DA9ACBD11}" srcOrd="0" destOrd="0" presId="urn:microsoft.com/office/officeart/2018/2/layout/IconVerticalSolidList"/>
    <dgm:cxn modelId="{B90E4D5A-2AD9-4A52-BD44-CFDD47C48695}" srcId="{6950BD48-F4EC-4DDC-8BA2-22DA4532D78B}" destId="{551391A0-5ADF-4575-9793-C08792C3E9FF}" srcOrd="1" destOrd="0" parTransId="{67B09332-3CB0-4CC1-B7FB-97ECC0225C1C}" sibTransId="{86A46D8A-C633-4E14-A2B6-BA197616ADC2}"/>
    <dgm:cxn modelId="{0A4BF195-7A2D-4CC0-8916-D8C98E67103D}" srcId="{6950BD48-F4EC-4DDC-8BA2-22DA4532D78B}" destId="{59C69B29-CE3E-4777-B3C9-FABFC0FBC080}" srcOrd="0" destOrd="0" parTransId="{DA532BF0-A78F-4D76-8135-13463E734036}" sibTransId="{83829BDF-F027-4E85-B12B-B3A3EC442461}"/>
    <dgm:cxn modelId="{017C92B0-591E-4EB5-8E48-8DAA0CE53B24}" type="presOf" srcId="{59C69B29-CE3E-4777-B3C9-FABFC0FBC080}" destId="{754DBCD8-3F93-4D22-850E-6D308267F787}" srcOrd="0" destOrd="0" presId="urn:microsoft.com/office/officeart/2018/2/layout/IconVerticalSolidList"/>
    <dgm:cxn modelId="{E15B19DD-7C45-4798-8B41-308222FA63C1}" type="presParOf" srcId="{EFAFFEFB-ADA2-49D1-87EF-432B085236C2}" destId="{E55064C1-0041-44E6-A2BA-D5F374BB6950}" srcOrd="0" destOrd="0" presId="urn:microsoft.com/office/officeart/2018/2/layout/IconVerticalSolidList"/>
    <dgm:cxn modelId="{119EC7C6-3D1E-4089-8FE2-DDB031F5C246}" type="presParOf" srcId="{E55064C1-0041-44E6-A2BA-D5F374BB6950}" destId="{08827E5C-09C8-4F8A-B9EF-165A5C38507E}" srcOrd="0" destOrd="0" presId="urn:microsoft.com/office/officeart/2018/2/layout/IconVerticalSolidList"/>
    <dgm:cxn modelId="{9B593677-B65B-417F-84C7-1E2AE990B8AA}" type="presParOf" srcId="{E55064C1-0041-44E6-A2BA-D5F374BB6950}" destId="{AACBA14B-474A-4941-9449-B58492B02636}" srcOrd="1" destOrd="0" presId="urn:microsoft.com/office/officeart/2018/2/layout/IconVerticalSolidList"/>
    <dgm:cxn modelId="{67079E07-CAF5-4C6D-8F88-728B13587173}" type="presParOf" srcId="{E55064C1-0041-44E6-A2BA-D5F374BB6950}" destId="{B44D5F75-1A32-436C-BEE1-65ECC3814D75}" srcOrd="2" destOrd="0" presId="urn:microsoft.com/office/officeart/2018/2/layout/IconVerticalSolidList"/>
    <dgm:cxn modelId="{4FAC893D-6EFC-431F-A16E-D39B10D74809}" type="presParOf" srcId="{E55064C1-0041-44E6-A2BA-D5F374BB6950}" destId="{754DBCD8-3F93-4D22-850E-6D308267F787}" srcOrd="3" destOrd="0" presId="urn:microsoft.com/office/officeart/2018/2/layout/IconVerticalSolidList"/>
    <dgm:cxn modelId="{420A31D1-E9F5-42C4-B4DE-4B7238CD74D1}" type="presParOf" srcId="{EFAFFEFB-ADA2-49D1-87EF-432B085236C2}" destId="{734D0140-560C-4E13-AC98-26E1C985F49C}" srcOrd="1" destOrd="0" presId="urn:microsoft.com/office/officeart/2018/2/layout/IconVerticalSolidList"/>
    <dgm:cxn modelId="{C0DE38AA-C83B-405F-BF81-AB2C0BAD2D43}" type="presParOf" srcId="{EFAFFEFB-ADA2-49D1-87EF-432B085236C2}" destId="{4D407483-EC42-4729-9477-9FD812A36A16}" srcOrd="2" destOrd="0" presId="urn:microsoft.com/office/officeart/2018/2/layout/IconVerticalSolidList"/>
    <dgm:cxn modelId="{DB5455FA-0B14-4749-BF1F-1A53969E6B2C}" type="presParOf" srcId="{4D407483-EC42-4729-9477-9FD812A36A16}" destId="{14166410-E6F4-4B64-AB46-420C13B6D94C}" srcOrd="0" destOrd="0" presId="urn:microsoft.com/office/officeart/2018/2/layout/IconVerticalSolidList"/>
    <dgm:cxn modelId="{5AFAF4FB-A5D9-410C-AA2A-A05F233FBBEE}" type="presParOf" srcId="{4D407483-EC42-4729-9477-9FD812A36A16}" destId="{D2A63DAF-F617-4F4C-8E44-054B66706A92}" srcOrd="1" destOrd="0" presId="urn:microsoft.com/office/officeart/2018/2/layout/IconVerticalSolidList"/>
    <dgm:cxn modelId="{F92F400D-72D3-44CE-90CE-12EFD5DE04CE}" type="presParOf" srcId="{4D407483-EC42-4729-9477-9FD812A36A16}" destId="{4A35C701-F05E-4ECB-A418-3F4C91C58EBE}" srcOrd="2" destOrd="0" presId="urn:microsoft.com/office/officeart/2018/2/layout/IconVerticalSolidList"/>
    <dgm:cxn modelId="{62FA4579-F8A5-4096-A21A-F86282EF75ED}" type="presParOf" srcId="{4D407483-EC42-4729-9477-9FD812A36A16}" destId="{2DE6AE3F-C0B2-4EBC-ACED-B65DA9ACBD1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FFEA20-43E0-413F-9AE3-73CD705F974A}" type="doc">
      <dgm:prSet loTypeId="urn:microsoft.com/office/officeart/2005/8/layout/process5" loCatId="process" qsTypeId="urn:microsoft.com/office/officeart/2005/8/quickstyle/simple2" qsCatId="simple" csTypeId="urn:microsoft.com/office/officeart/2005/8/colors/accent3_2" csCatId="accent3"/>
      <dgm:spPr/>
      <dgm:t>
        <a:bodyPr/>
        <a:lstStyle/>
        <a:p>
          <a:endParaRPr lang="en-US"/>
        </a:p>
      </dgm:t>
    </dgm:pt>
    <dgm:pt modelId="{CE3C8B9D-D29A-4F88-8DFB-7C40012EA9F9}">
      <dgm:prSet/>
      <dgm:spPr/>
      <dgm:t>
        <a:bodyPr/>
        <a:lstStyle/>
        <a:p>
          <a:r>
            <a:rPr lang="en-US" b="0" i="0"/>
            <a:t>Inequalities are equations that compare two values using the symbols &gt;, &lt;, ≥, or ≤.</a:t>
          </a:r>
          <a:endParaRPr lang="en-US"/>
        </a:p>
      </dgm:t>
    </dgm:pt>
    <dgm:pt modelId="{AC615F29-1321-4963-8510-08569B430633}" type="parTrans" cxnId="{3B7493F3-9933-4B6A-A821-8CF755DDC59C}">
      <dgm:prSet/>
      <dgm:spPr/>
      <dgm:t>
        <a:bodyPr/>
        <a:lstStyle/>
        <a:p>
          <a:endParaRPr lang="en-US"/>
        </a:p>
      </dgm:t>
    </dgm:pt>
    <dgm:pt modelId="{002DD904-0A35-4ED6-896E-E10D381D147A}" type="sibTrans" cxnId="{3B7493F3-9933-4B6A-A821-8CF755DDC59C}">
      <dgm:prSet/>
      <dgm:spPr/>
      <dgm:t>
        <a:bodyPr/>
        <a:lstStyle/>
        <a:p>
          <a:endParaRPr lang="en-US"/>
        </a:p>
      </dgm:t>
    </dgm:pt>
    <dgm:pt modelId="{9EDD4DC5-EF91-4C74-85AA-CDEDC1A78CC3}">
      <dgm:prSet/>
      <dgm:spPr/>
      <dgm:t>
        <a:bodyPr/>
        <a:lstStyle/>
        <a:p>
          <a:r>
            <a:rPr lang="en-US" b="0" i="0"/>
            <a:t>A one-step inequality is a mathematical statement with one operation.</a:t>
          </a:r>
          <a:endParaRPr lang="en-US"/>
        </a:p>
      </dgm:t>
    </dgm:pt>
    <dgm:pt modelId="{70443043-F6BA-4B56-B725-52929545E40C}" type="parTrans" cxnId="{ED69069B-6971-4CD3-B2B6-A28696E73F35}">
      <dgm:prSet/>
      <dgm:spPr/>
      <dgm:t>
        <a:bodyPr/>
        <a:lstStyle/>
        <a:p>
          <a:endParaRPr lang="en-US"/>
        </a:p>
      </dgm:t>
    </dgm:pt>
    <dgm:pt modelId="{282145DC-B37C-413D-9149-44FFFF85AC37}" type="sibTrans" cxnId="{ED69069B-6971-4CD3-B2B6-A28696E73F35}">
      <dgm:prSet/>
      <dgm:spPr/>
      <dgm:t>
        <a:bodyPr/>
        <a:lstStyle/>
        <a:p>
          <a:endParaRPr lang="en-US"/>
        </a:p>
      </dgm:t>
    </dgm:pt>
    <dgm:pt modelId="{20631A00-B4CD-45E2-BD8D-6D518127C0B6}">
      <dgm:prSet/>
      <dgm:spPr/>
      <dgm:t>
        <a:bodyPr/>
        <a:lstStyle/>
        <a:p>
          <a:r>
            <a:rPr lang="en-US" b="0" i="0"/>
            <a:t>Multiplying by a positive number in one-step inequalities means that the variable will get bigger.</a:t>
          </a:r>
          <a:endParaRPr lang="en-US"/>
        </a:p>
      </dgm:t>
    </dgm:pt>
    <dgm:pt modelId="{4E3E161D-7EED-4CFB-B414-0A8C57953E5F}" type="parTrans" cxnId="{1B8F73B9-D99C-41E2-959B-08D852B25CC8}">
      <dgm:prSet/>
      <dgm:spPr/>
      <dgm:t>
        <a:bodyPr/>
        <a:lstStyle/>
        <a:p>
          <a:endParaRPr lang="en-US"/>
        </a:p>
      </dgm:t>
    </dgm:pt>
    <dgm:pt modelId="{DFC0A3AC-9133-481B-A0E0-DFB017177FAE}" type="sibTrans" cxnId="{1B8F73B9-D99C-41E2-959B-08D852B25CC8}">
      <dgm:prSet/>
      <dgm:spPr/>
      <dgm:t>
        <a:bodyPr/>
        <a:lstStyle/>
        <a:p>
          <a:endParaRPr lang="en-US"/>
        </a:p>
      </dgm:t>
    </dgm:pt>
    <dgm:pt modelId="{AE2CB48C-2E9C-4DF4-A39C-14E00B58924C}">
      <dgm:prSet/>
      <dgm:spPr/>
      <dgm:t>
        <a:bodyPr/>
        <a:lstStyle/>
        <a:p>
          <a:r>
            <a:rPr lang="en-US" b="0" i="0"/>
            <a:t>Multiplying by a negative number in one-step inequalities means that the variable will get smaller.</a:t>
          </a:r>
          <a:endParaRPr lang="en-US"/>
        </a:p>
      </dgm:t>
    </dgm:pt>
    <dgm:pt modelId="{10CFE64F-C3C2-410C-9CAF-2B09DF43C8F5}" type="parTrans" cxnId="{3E06DD0B-6EEE-4B3C-8ECA-0888890EB5EF}">
      <dgm:prSet/>
      <dgm:spPr/>
      <dgm:t>
        <a:bodyPr/>
        <a:lstStyle/>
        <a:p>
          <a:endParaRPr lang="en-US"/>
        </a:p>
      </dgm:t>
    </dgm:pt>
    <dgm:pt modelId="{1D9171AE-CA8A-4DE2-A75B-472EA3BCCCC0}" type="sibTrans" cxnId="{3E06DD0B-6EEE-4B3C-8ECA-0888890EB5EF}">
      <dgm:prSet/>
      <dgm:spPr/>
      <dgm:t>
        <a:bodyPr/>
        <a:lstStyle/>
        <a:p>
          <a:endParaRPr lang="en-US"/>
        </a:p>
      </dgm:t>
    </dgm:pt>
    <dgm:pt modelId="{9620C246-B3E5-42DE-894F-A682ED298D7E}">
      <dgm:prSet/>
      <dgm:spPr/>
      <dgm:t>
        <a:bodyPr/>
        <a:lstStyle/>
        <a:p>
          <a:r>
            <a:rPr lang="en-US" b="0" i="0"/>
            <a:t>Dividing by a positive number in one-step inequalities means that the variable will get smaller.</a:t>
          </a:r>
          <a:endParaRPr lang="en-US"/>
        </a:p>
      </dgm:t>
    </dgm:pt>
    <dgm:pt modelId="{B453AC0C-5BEE-4E4A-A864-A6D65763C332}" type="parTrans" cxnId="{7F6B23F7-7144-4B42-885F-F2A62710B8D8}">
      <dgm:prSet/>
      <dgm:spPr/>
      <dgm:t>
        <a:bodyPr/>
        <a:lstStyle/>
        <a:p>
          <a:endParaRPr lang="en-US"/>
        </a:p>
      </dgm:t>
    </dgm:pt>
    <dgm:pt modelId="{EC79EF94-3A6E-4ACA-BFCF-51437D4089A6}" type="sibTrans" cxnId="{7F6B23F7-7144-4B42-885F-F2A62710B8D8}">
      <dgm:prSet/>
      <dgm:spPr/>
      <dgm:t>
        <a:bodyPr/>
        <a:lstStyle/>
        <a:p>
          <a:endParaRPr lang="en-US"/>
        </a:p>
      </dgm:t>
    </dgm:pt>
    <dgm:pt modelId="{9AE0531C-9105-437E-874E-2F7A6AEF5A40}">
      <dgm:prSet/>
      <dgm:spPr/>
      <dgm:t>
        <a:bodyPr/>
        <a:lstStyle/>
        <a:p>
          <a:r>
            <a:rPr lang="en-US" b="0" i="0"/>
            <a:t>Dividing by a negative number in one-step inequalities means that the variable will get bigger.</a:t>
          </a:r>
          <a:endParaRPr lang="en-US"/>
        </a:p>
      </dgm:t>
    </dgm:pt>
    <dgm:pt modelId="{7874F973-2DB4-4F50-9465-661F638576A8}" type="parTrans" cxnId="{A1101AA4-E22A-436A-9589-817470882F90}">
      <dgm:prSet/>
      <dgm:spPr/>
      <dgm:t>
        <a:bodyPr/>
        <a:lstStyle/>
        <a:p>
          <a:endParaRPr lang="en-US"/>
        </a:p>
      </dgm:t>
    </dgm:pt>
    <dgm:pt modelId="{25425AF5-A725-47DE-99EE-6BF463A8A839}" type="sibTrans" cxnId="{A1101AA4-E22A-436A-9589-817470882F90}">
      <dgm:prSet/>
      <dgm:spPr/>
      <dgm:t>
        <a:bodyPr/>
        <a:lstStyle/>
        <a:p>
          <a:endParaRPr lang="en-US"/>
        </a:p>
      </dgm:t>
    </dgm:pt>
    <dgm:pt modelId="{421BB7C8-9A7A-4151-9DE1-71A45779B38F}">
      <dgm:prSet/>
      <dgm:spPr/>
      <dgm:t>
        <a:bodyPr/>
        <a:lstStyle/>
        <a:p>
          <a:r>
            <a:rPr lang="en-US" b="0" i="0"/>
            <a:t>Sometimes we need to use both multiplication and division in one-step inequalities.</a:t>
          </a:r>
          <a:endParaRPr lang="en-US"/>
        </a:p>
      </dgm:t>
    </dgm:pt>
    <dgm:pt modelId="{7A134724-C26D-474F-8081-441D6906844F}" type="parTrans" cxnId="{C152B9A8-A81D-4E0A-BA3D-584EEEAAF676}">
      <dgm:prSet/>
      <dgm:spPr/>
      <dgm:t>
        <a:bodyPr/>
        <a:lstStyle/>
        <a:p>
          <a:endParaRPr lang="en-US"/>
        </a:p>
      </dgm:t>
    </dgm:pt>
    <dgm:pt modelId="{65F4C180-10F1-4B54-AD44-1E44394730C0}" type="sibTrans" cxnId="{C152B9A8-A81D-4E0A-BA3D-584EEEAAF676}">
      <dgm:prSet/>
      <dgm:spPr/>
      <dgm:t>
        <a:bodyPr/>
        <a:lstStyle/>
        <a:p>
          <a:endParaRPr lang="en-US"/>
        </a:p>
      </dgm:t>
    </dgm:pt>
    <dgm:pt modelId="{5D708C31-27BA-4FA5-B5EC-EA8389E424CD}" type="pres">
      <dgm:prSet presAssocID="{59FFEA20-43E0-413F-9AE3-73CD705F974A}" presName="diagram" presStyleCnt="0">
        <dgm:presLayoutVars>
          <dgm:dir/>
          <dgm:resizeHandles val="exact"/>
        </dgm:presLayoutVars>
      </dgm:prSet>
      <dgm:spPr/>
    </dgm:pt>
    <dgm:pt modelId="{C07AB04F-76A8-4A2E-9CD6-8843C8C16A72}" type="pres">
      <dgm:prSet presAssocID="{CE3C8B9D-D29A-4F88-8DFB-7C40012EA9F9}" presName="node" presStyleLbl="node1" presStyleIdx="0" presStyleCnt="7">
        <dgm:presLayoutVars>
          <dgm:bulletEnabled val="1"/>
        </dgm:presLayoutVars>
      </dgm:prSet>
      <dgm:spPr/>
    </dgm:pt>
    <dgm:pt modelId="{884EB3D7-DEF5-44E0-BEC8-8311A998D2FC}" type="pres">
      <dgm:prSet presAssocID="{002DD904-0A35-4ED6-896E-E10D381D147A}" presName="sibTrans" presStyleLbl="sibTrans2D1" presStyleIdx="0" presStyleCnt="6"/>
      <dgm:spPr/>
    </dgm:pt>
    <dgm:pt modelId="{35D551EF-1BF0-46F5-8E3D-8712B925A700}" type="pres">
      <dgm:prSet presAssocID="{002DD904-0A35-4ED6-896E-E10D381D147A}" presName="connectorText" presStyleLbl="sibTrans2D1" presStyleIdx="0" presStyleCnt="6"/>
      <dgm:spPr/>
    </dgm:pt>
    <dgm:pt modelId="{F758FDCB-D6E3-44A5-8D2D-191232548104}" type="pres">
      <dgm:prSet presAssocID="{9EDD4DC5-EF91-4C74-85AA-CDEDC1A78CC3}" presName="node" presStyleLbl="node1" presStyleIdx="1" presStyleCnt="7">
        <dgm:presLayoutVars>
          <dgm:bulletEnabled val="1"/>
        </dgm:presLayoutVars>
      </dgm:prSet>
      <dgm:spPr/>
    </dgm:pt>
    <dgm:pt modelId="{83982397-6E1C-40FF-9EAA-920814FC249D}" type="pres">
      <dgm:prSet presAssocID="{282145DC-B37C-413D-9149-44FFFF85AC37}" presName="sibTrans" presStyleLbl="sibTrans2D1" presStyleIdx="1" presStyleCnt="6"/>
      <dgm:spPr/>
    </dgm:pt>
    <dgm:pt modelId="{07BD3D3F-3FAB-4A85-8501-F9FA2C511EE9}" type="pres">
      <dgm:prSet presAssocID="{282145DC-B37C-413D-9149-44FFFF85AC37}" presName="connectorText" presStyleLbl="sibTrans2D1" presStyleIdx="1" presStyleCnt="6"/>
      <dgm:spPr/>
    </dgm:pt>
    <dgm:pt modelId="{534794E5-5855-4DC9-96BE-A58185CF717E}" type="pres">
      <dgm:prSet presAssocID="{20631A00-B4CD-45E2-BD8D-6D518127C0B6}" presName="node" presStyleLbl="node1" presStyleIdx="2" presStyleCnt="7">
        <dgm:presLayoutVars>
          <dgm:bulletEnabled val="1"/>
        </dgm:presLayoutVars>
      </dgm:prSet>
      <dgm:spPr/>
    </dgm:pt>
    <dgm:pt modelId="{667604EA-A1C4-4560-8364-B4632CB1E305}" type="pres">
      <dgm:prSet presAssocID="{DFC0A3AC-9133-481B-A0E0-DFB017177FAE}" presName="sibTrans" presStyleLbl="sibTrans2D1" presStyleIdx="2" presStyleCnt="6"/>
      <dgm:spPr/>
    </dgm:pt>
    <dgm:pt modelId="{0D945972-A122-49FD-8FA0-377E65818280}" type="pres">
      <dgm:prSet presAssocID="{DFC0A3AC-9133-481B-A0E0-DFB017177FAE}" presName="connectorText" presStyleLbl="sibTrans2D1" presStyleIdx="2" presStyleCnt="6"/>
      <dgm:spPr/>
    </dgm:pt>
    <dgm:pt modelId="{50E4CC0C-08AE-4BA3-8210-E0042F07BC2E}" type="pres">
      <dgm:prSet presAssocID="{AE2CB48C-2E9C-4DF4-A39C-14E00B58924C}" presName="node" presStyleLbl="node1" presStyleIdx="3" presStyleCnt="7">
        <dgm:presLayoutVars>
          <dgm:bulletEnabled val="1"/>
        </dgm:presLayoutVars>
      </dgm:prSet>
      <dgm:spPr/>
    </dgm:pt>
    <dgm:pt modelId="{877853F5-9604-45A6-9E7F-6392D5D076EC}" type="pres">
      <dgm:prSet presAssocID="{1D9171AE-CA8A-4DE2-A75B-472EA3BCCCC0}" presName="sibTrans" presStyleLbl="sibTrans2D1" presStyleIdx="3" presStyleCnt="6"/>
      <dgm:spPr/>
    </dgm:pt>
    <dgm:pt modelId="{42531E2D-FA4A-48D5-AC45-98618F2729F6}" type="pres">
      <dgm:prSet presAssocID="{1D9171AE-CA8A-4DE2-A75B-472EA3BCCCC0}" presName="connectorText" presStyleLbl="sibTrans2D1" presStyleIdx="3" presStyleCnt="6"/>
      <dgm:spPr/>
    </dgm:pt>
    <dgm:pt modelId="{7684294E-5BC1-40E3-8217-5B5777F6AC16}" type="pres">
      <dgm:prSet presAssocID="{9620C246-B3E5-42DE-894F-A682ED298D7E}" presName="node" presStyleLbl="node1" presStyleIdx="4" presStyleCnt="7">
        <dgm:presLayoutVars>
          <dgm:bulletEnabled val="1"/>
        </dgm:presLayoutVars>
      </dgm:prSet>
      <dgm:spPr/>
    </dgm:pt>
    <dgm:pt modelId="{59161296-5752-4C50-8023-AB8EA658F66A}" type="pres">
      <dgm:prSet presAssocID="{EC79EF94-3A6E-4ACA-BFCF-51437D4089A6}" presName="sibTrans" presStyleLbl="sibTrans2D1" presStyleIdx="4" presStyleCnt="6"/>
      <dgm:spPr/>
    </dgm:pt>
    <dgm:pt modelId="{0F5D67C6-B7E8-49F9-935B-BA7B6BA567E1}" type="pres">
      <dgm:prSet presAssocID="{EC79EF94-3A6E-4ACA-BFCF-51437D4089A6}" presName="connectorText" presStyleLbl="sibTrans2D1" presStyleIdx="4" presStyleCnt="6"/>
      <dgm:spPr/>
    </dgm:pt>
    <dgm:pt modelId="{FB87DD31-1359-4C27-9E26-D7476AA8B0D7}" type="pres">
      <dgm:prSet presAssocID="{9AE0531C-9105-437E-874E-2F7A6AEF5A40}" presName="node" presStyleLbl="node1" presStyleIdx="5" presStyleCnt="7">
        <dgm:presLayoutVars>
          <dgm:bulletEnabled val="1"/>
        </dgm:presLayoutVars>
      </dgm:prSet>
      <dgm:spPr/>
    </dgm:pt>
    <dgm:pt modelId="{E4729E89-1AB0-4889-8A2B-5246D56FCA26}" type="pres">
      <dgm:prSet presAssocID="{25425AF5-A725-47DE-99EE-6BF463A8A839}" presName="sibTrans" presStyleLbl="sibTrans2D1" presStyleIdx="5" presStyleCnt="6"/>
      <dgm:spPr/>
    </dgm:pt>
    <dgm:pt modelId="{6F6A1DD9-0AF9-4720-8616-F560B1EFEE68}" type="pres">
      <dgm:prSet presAssocID="{25425AF5-A725-47DE-99EE-6BF463A8A839}" presName="connectorText" presStyleLbl="sibTrans2D1" presStyleIdx="5" presStyleCnt="6"/>
      <dgm:spPr/>
    </dgm:pt>
    <dgm:pt modelId="{54C853EC-B4F1-4D98-9060-0A13831EA51F}" type="pres">
      <dgm:prSet presAssocID="{421BB7C8-9A7A-4151-9DE1-71A45779B38F}" presName="node" presStyleLbl="node1" presStyleIdx="6" presStyleCnt="7">
        <dgm:presLayoutVars>
          <dgm:bulletEnabled val="1"/>
        </dgm:presLayoutVars>
      </dgm:prSet>
      <dgm:spPr/>
    </dgm:pt>
  </dgm:ptLst>
  <dgm:cxnLst>
    <dgm:cxn modelId="{EC726C02-EC55-4D4B-95C2-AC9E4C45B898}" type="presOf" srcId="{9EDD4DC5-EF91-4C74-85AA-CDEDC1A78CC3}" destId="{F758FDCB-D6E3-44A5-8D2D-191232548104}" srcOrd="0" destOrd="0" presId="urn:microsoft.com/office/officeart/2005/8/layout/process5"/>
    <dgm:cxn modelId="{3E06DD0B-6EEE-4B3C-8ECA-0888890EB5EF}" srcId="{59FFEA20-43E0-413F-9AE3-73CD705F974A}" destId="{AE2CB48C-2E9C-4DF4-A39C-14E00B58924C}" srcOrd="3" destOrd="0" parTransId="{10CFE64F-C3C2-410C-9CAF-2B09DF43C8F5}" sibTransId="{1D9171AE-CA8A-4DE2-A75B-472EA3BCCCC0}"/>
    <dgm:cxn modelId="{9587FA1B-C659-4DB6-880F-A3D0ED135442}" type="presOf" srcId="{25425AF5-A725-47DE-99EE-6BF463A8A839}" destId="{E4729E89-1AB0-4889-8A2B-5246D56FCA26}" srcOrd="0" destOrd="0" presId="urn:microsoft.com/office/officeart/2005/8/layout/process5"/>
    <dgm:cxn modelId="{FCCC6037-C97A-4597-A69E-5B38276AE30D}" type="presOf" srcId="{25425AF5-A725-47DE-99EE-6BF463A8A839}" destId="{6F6A1DD9-0AF9-4720-8616-F560B1EFEE68}" srcOrd="1" destOrd="0" presId="urn:microsoft.com/office/officeart/2005/8/layout/process5"/>
    <dgm:cxn modelId="{0C08943A-8006-400E-BE4E-6FBBEDE5A038}" type="presOf" srcId="{EC79EF94-3A6E-4ACA-BFCF-51437D4089A6}" destId="{59161296-5752-4C50-8023-AB8EA658F66A}" srcOrd="0" destOrd="0" presId="urn:microsoft.com/office/officeart/2005/8/layout/process5"/>
    <dgm:cxn modelId="{BBFD3461-6CFC-4A6B-8F93-70B0BB1E663A}" type="presOf" srcId="{282145DC-B37C-413D-9149-44FFFF85AC37}" destId="{83982397-6E1C-40FF-9EAA-920814FC249D}" srcOrd="0" destOrd="0" presId="urn:microsoft.com/office/officeart/2005/8/layout/process5"/>
    <dgm:cxn modelId="{466E0844-69B7-4161-B794-60A211DDCC80}" type="presOf" srcId="{421BB7C8-9A7A-4151-9DE1-71A45779B38F}" destId="{54C853EC-B4F1-4D98-9060-0A13831EA51F}" srcOrd="0" destOrd="0" presId="urn:microsoft.com/office/officeart/2005/8/layout/process5"/>
    <dgm:cxn modelId="{D0C81044-D032-4ADB-BCAC-6032DE69A257}" type="presOf" srcId="{282145DC-B37C-413D-9149-44FFFF85AC37}" destId="{07BD3D3F-3FAB-4A85-8501-F9FA2C511EE9}" srcOrd="1" destOrd="0" presId="urn:microsoft.com/office/officeart/2005/8/layout/process5"/>
    <dgm:cxn modelId="{48071F64-A08F-48F8-B23D-CB96AD35E012}" type="presOf" srcId="{CE3C8B9D-D29A-4F88-8DFB-7C40012EA9F9}" destId="{C07AB04F-76A8-4A2E-9CD6-8843C8C16A72}" srcOrd="0" destOrd="0" presId="urn:microsoft.com/office/officeart/2005/8/layout/process5"/>
    <dgm:cxn modelId="{9E52D964-ED1A-4217-8298-B0A937E562C2}" type="presOf" srcId="{9AE0531C-9105-437E-874E-2F7A6AEF5A40}" destId="{FB87DD31-1359-4C27-9E26-D7476AA8B0D7}" srcOrd="0" destOrd="0" presId="urn:microsoft.com/office/officeart/2005/8/layout/process5"/>
    <dgm:cxn modelId="{B9D9C170-7F90-4A19-96C2-0808B3398157}" type="presOf" srcId="{20631A00-B4CD-45E2-BD8D-6D518127C0B6}" destId="{534794E5-5855-4DC9-96BE-A58185CF717E}" srcOrd="0" destOrd="0" presId="urn:microsoft.com/office/officeart/2005/8/layout/process5"/>
    <dgm:cxn modelId="{40B09D97-DE21-4BA1-AD13-EE39416F017F}" type="presOf" srcId="{002DD904-0A35-4ED6-896E-E10D381D147A}" destId="{884EB3D7-DEF5-44E0-BEC8-8311A998D2FC}" srcOrd="0" destOrd="0" presId="urn:microsoft.com/office/officeart/2005/8/layout/process5"/>
    <dgm:cxn modelId="{12B7FF99-EC0F-4FBE-AF53-472574A30C54}" type="presOf" srcId="{1D9171AE-CA8A-4DE2-A75B-472EA3BCCCC0}" destId="{877853F5-9604-45A6-9E7F-6392D5D076EC}" srcOrd="0" destOrd="0" presId="urn:microsoft.com/office/officeart/2005/8/layout/process5"/>
    <dgm:cxn modelId="{2239739A-7075-4DFD-A7BF-30CF17B26D04}" type="presOf" srcId="{AE2CB48C-2E9C-4DF4-A39C-14E00B58924C}" destId="{50E4CC0C-08AE-4BA3-8210-E0042F07BC2E}" srcOrd="0" destOrd="0" presId="urn:microsoft.com/office/officeart/2005/8/layout/process5"/>
    <dgm:cxn modelId="{ED69069B-6971-4CD3-B2B6-A28696E73F35}" srcId="{59FFEA20-43E0-413F-9AE3-73CD705F974A}" destId="{9EDD4DC5-EF91-4C74-85AA-CDEDC1A78CC3}" srcOrd="1" destOrd="0" parTransId="{70443043-F6BA-4B56-B725-52929545E40C}" sibTransId="{282145DC-B37C-413D-9149-44FFFF85AC37}"/>
    <dgm:cxn modelId="{23EA67A3-0829-4822-A548-20D3C4D20606}" type="presOf" srcId="{DFC0A3AC-9133-481B-A0E0-DFB017177FAE}" destId="{667604EA-A1C4-4560-8364-B4632CB1E305}" srcOrd="0" destOrd="0" presId="urn:microsoft.com/office/officeart/2005/8/layout/process5"/>
    <dgm:cxn modelId="{A1101AA4-E22A-436A-9589-817470882F90}" srcId="{59FFEA20-43E0-413F-9AE3-73CD705F974A}" destId="{9AE0531C-9105-437E-874E-2F7A6AEF5A40}" srcOrd="5" destOrd="0" parTransId="{7874F973-2DB4-4F50-9465-661F638576A8}" sibTransId="{25425AF5-A725-47DE-99EE-6BF463A8A839}"/>
    <dgm:cxn modelId="{C7C631A4-2B9B-466E-8841-B4DE811A3D5E}" type="presOf" srcId="{002DD904-0A35-4ED6-896E-E10D381D147A}" destId="{35D551EF-1BF0-46F5-8E3D-8712B925A700}" srcOrd="1" destOrd="0" presId="urn:microsoft.com/office/officeart/2005/8/layout/process5"/>
    <dgm:cxn modelId="{C152B9A8-A81D-4E0A-BA3D-584EEEAAF676}" srcId="{59FFEA20-43E0-413F-9AE3-73CD705F974A}" destId="{421BB7C8-9A7A-4151-9DE1-71A45779B38F}" srcOrd="6" destOrd="0" parTransId="{7A134724-C26D-474F-8081-441D6906844F}" sibTransId="{65F4C180-10F1-4B54-AD44-1E44394730C0}"/>
    <dgm:cxn modelId="{1B8F73B9-D99C-41E2-959B-08D852B25CC8}" srcId="{59FFEA20-43E0-413F-9AE3-73CD705F974A}" destId="{20631A00-B4CD-45E2-BD8D-6D518127C0B6}" srcOrd="2" destOrd="0" parTransId="{4E3E161D-7EED-4CFB-B414-0A8C57953E5F}" sibTransId="{DFC0A3AC-9133-481B-A0E0-DFB017177FAE}"/>
    <dgm:cxn modelId="{BB0A2CD3-C81F-4F52-9797-56678CCBDB9E}" type="presOf" srcId="{DFC0A3AC-9133-481B-A0E0-DFB017177FAE}" destId="{0D945972-A122-49FD-8FA0-377E65818280}" srcOrd="1" destOrd="0" presId="urn:microsoft.com/office/officeart/2005/8/layout/process5"/>
    <dgm:cxn modelId="{65DECDD5-1EEA-4A20-B8DD-578414F3EA9B}" type="presOf" srcId="{9620C246-B3E5-42DE-894F-A682ED298D7E}" destId="{7684294E-5BC1-40E3-8217-5B5777F6AC16}" srcOrd="0" destOrd="0" presId="urn:microsoft.com/office/officeart/2005/8/layout/process5"/>
    <dgm:cxn modelId="{88F285DD-71F5-4C9F-B622-6899A166199F}" type="presOf" srcId="{1D9171AE-CA8A-4DE2-A75B-472EA3BCCCC0}" destId="{42531E2D-FA4A-48D5-AC45-98618F2729F6}" srcOrd="1" destOrd="0" presId="urn:microsoft.com/office/officeart/2005/8/layout/process5"/>
    <dgm:cxn modelId="{95119CE2-0B6C-492E-9157-746F58597D35}" type="presOf" srcId="{EC79EF94-3A6E-4ACA-BFCF-51437D4089A6}" destId="{0F5D67C6-B7E8-49F9-935B-BA7B6BA567E1}" srcOrd="1" destOrd="0" presId="urn:microsoft.com/office/officeart/2005/8/layout/process5"/>
    <dgm:cxn modelId="{3B7493F3-9933-4B6A-A821-8CF755DDC59C}" srcId="{59FFEA20-43E0-413F-9AE3-73CD705F974A}" destId="{CE3C8B9D-D29A-4F88-8DFB-7C40012EA9F9}" srcOrd="0" destOrd="0" parTransId="{AC615F29-1321-4963-8510-08569B430633}" sibTransId="{002DD904-0A35-4ED6-896E-E10D381D147A}"/>
    <dgm:cxn modelId="{7F6B23F7-7144-4B42-885F-F2A62710B8D8}" srcId="{59FFEA20-43E0-413F-9AE3-73CD705F974A}" destId="{9620C246-B3E5-42DE-894F-A682ED298D7E}" srcOrd="4" destOrd="0" parTransId="{B453AC0C-5BEE-4E4A-A864-A6D65763C332}" sibTransId="{EC79EF94-3A6E-4ACA-BFCF-51437D4089A6}"/>
    <dgm:cxn modelId="{F85B59FB-B92A-4275-8C4F-355E04B975F4}" type="presOf" srcId="{59FFEA20-43E0-413F-9AE3-73CD705F974A}" destId="{5D708C31-27BA-4FA5-B5EC-EA8389E424CD}" srcOrd="0" destOrd="0" presId="urn:microsoft.com/office/officeart/2005/8/layout/process5"/>
    <dgm:cxn modelId="{CBEB5A06-CC4A-431B-A876-E43BCC1D12CF}" type="presParOf" srcId="{5D708C31-27BA-4FA5-B5EC-EA8389E424CD}" destId="{C07AB04F-76A8-4A2E-9CD6-8843C8C16A72}" srcOrd="0" destOrd="0" presId="urn:microsoft.com/office/officeart/2005/8/layout/process5"/>
    <dgm:cxn modelId="{8AEC3A00-66B1-467B-87BD-720E60ABC66E}" type="presParOf" srcId="{5D708C31-27BA-4FA5-B5EC-EA8389E424CD}" destId="{884EB3D7-DEF5-44E0-BEC8-8311A998D2FC}" srcOrd="1" destOrd="0" presId="urn:microsoft.com/office/officeart/2005/8/layout/process5"/>
    <dgm:cxn modelId="{26178AA1-8C2C-48CF-87C4-78575EC17414}" type="presParOf" srcId="{884EB3D7-DEF5-44E0-BEC8-8311A998D2FC}" destId="{35D551EF-1BF0-46F5-8E3D-8712B925A700}" srcOrd="0" destOrd="0" presId="urn:microsoft.com/office/officeart/2005/8/layout/process5"/>
    <dgm:cxn modelId="{6B1FB284-D32A-49C4-9941-762A94718655}" type="presParOf" srcId="{5D708C31-27BA-4FA5-B5EC-EA8389E424CD}" destId="{F758FDCB-D6E3-44A5-8D2D-191232548104}" srcOrd="2" destOrd="0" presId="urn:microsoft.com/office/officeart/2005/8/layout/process5"/>
    <dgm:cxn modelId="{0C755A17-4236-413D-9162-5F6CEBBBA8E0}" type="presParOf" srcId="{5D708C31-27BA-4FA5-B5EC-EA8389E424CD}" destId="{83982397-6E1C-40FF-9EAA-920814FC249D}" srcOrd="3" destOrd="0" presId="urn:microsoft.com/office/officeart/2005/8/layout/process5"/>
    <dgm:cxn modelId="{34A2085F-FF7A-4FE4-8F69-ACC1D516805D}" type="presParOf" srcId="{83982397-6E1C-40FF-9EAA-920814FC249D}" destId="{07BD3D3F-3FAB-4A85-8501-F9FA2C511EE9}" srcOrd="0" destOrd="0" presId="urn:microsoft.com/office/officeart/2005/8/layout/process5"/>
    <dgm:cxn modelId="{78868A5D-5C65-42A4-94EC-94E7B937602D}" type="presParOf" srcId="{5D708C31-27BA-4FA5-B5EC-EA8389E424CD}" destId="{534794E5-5855-4DC9-96BE-A58185CF717E}" srcOrd="4" destOrd="0" presId="urn:microsoft.com/office/officeart/2005/8/layout/process5"/>
    <dgm:cxn modelId="{D6F96CBD-19C3-4C66-9D2C-63AE6CB97538}" type="presParOf" srcId="{5D708C31-27BA-4FA5-B5EC-EA8389E424CD}" destId="{667604EA-A1C4-4560-8364-B4632CB1E305}" srcOrd="5" destOrd="0" presId="urn:microsoft.com/office/officeart/2005/8/layout/process5"/>
    <dgm:cxn modelId="{9A75318F-B7F1-4607-99B5-66FC2753BBF7}" type="presParOf" srcId="{667604EA-A1C4-4560-8364-B4632CB1E305}" destId="{0D945972-A122-49FD-8FA0-377E65818280}" srcOrd="0" destOrd="0" presId="urn:microsoft.com/office/officeart/2005/8/layout/process5"/>
    <dgm:cxn modelId="{FFCA9833-B7D3-4DC6-AC76-C9B39FF58242}" type="presParOf" srcId="{5D708C31-27BA-4FA5-B5EC-EA8389E424CD}" destId="{50E4CC0C-08AE-4BA3-8210-E0042F07BC2E}" srcOrd="6" destOrd="0" presId="urn:microsoft.com/office/officeart/2005/8/layout/process5"/>
    <dgm:cxn modelId="{1233F979-C8DF-46DB-843B-8E392DED2B84}" type="presParOf" srcId="{5D708C31-27BA-4FA5-B5EC-EA8389E424CD}" destId="{877853F5-9604-45A6-9E7F-6392D5D076EC}" srcOrd="7" destOrd="0" presId="urn:microsoft.com/office/officeart/2005/8/layout/process5"/>
    <dgm:cxn modelId="{6CF60658-65D5-49C6-A28E-04E493D4A383}" type="presParOf" srcId="{877853F5-9604-45A6-9E7F-6392D5D076EC}" destId="{42531E2D-FA4A-48D5-AC45-98618F2729F6}" srcOrd="0" destOrd="0" presId="urn:microsoft.com/office/officeart/2005/8/layout/process5"/>
    <dgm:cxn modelId="{C36DB152-77DC-4F24-B65C-34A52D732E83}" type="presParOf" srcId="{5D708C31-27BA-4FA5-B5EC-EA8389E424CD}" destId="{7684294E-5BC1-40E3-8217-5B5777F6AC16}" srcOrd="8" destOrd="0" presId="urn:microsoft.com/office/officeart/2005/8/layout/process5"/>
    <dgm:cxn modelId="{6022AB1E-77CC-40E3-9003-4D9156C89B66}" type="presParOf" srcId="{5D708C31-27BA-4FA5-B5EC-EA8389E424CD}" destId="{59161296-5752-4C50-8023-AB8EA658F66A}" srcOrd="9" destOrd="0" presId="urn:microsoft.com/office/officeart/2005/8/layout/process5"/>
    <dgm:cxn modelId="{E7BA223F-D442-419E-9165-57D44EF97F36}" type="presParOf" srcId="{59161296-5752-4C50-8023-AB8EA658F66A}" destId="{0F5D67C6-B7E8-49F9-935B-BA7B6BA567E1}" srcOrd="0" destOrd="0" presId="urn:microsoft.com/office/officeart/2005/8/layout/process5"/>
    <dgm:cxn modelId="{F117AFC0-4319-479D-BB23-B3ED1774C285}" type="presParOf" srcId="{5D708C31-27BA-4FA5-B5EC-EA8389E424CD}" destId="{FB87DD31-1359-4C27-9E26-D7476AA8B0D7}" srcOrd="10" destOrd="0" presId="urn:microsoft.com/office/officeart/2005/8/layout/process5"/>
    <dgm:cxn modelId="{623B954E-7817-4808-8981-7D0EA13DBF96}" type="presParOf" srcId="{5D708C31-27BA-4FA5-B5EC-EA8389E424CD}" destId="{E4729E89-1AB0-4889-8A2B-5246D56FCA26}" srcOrd="11" destOrd="0" presId="urn:microsoft.com/office/officeart/2005/8/layout/process5"/>
    <dgm:cxn modelId="{D42D89C6-37A5-4A3D-9FF2-1B1BC9A4FAD9}" type="presParOf" srcId="{E4729E89-1AB0-4889-8A2B-5246D56FCA26}" destId="{6F6A1DD9-0AF9-4720-8616-F560B1EFEE68}" srcOrd="0" destOrd="0" presId="urn:microsoft.com/office/officeart/2005/8/layout/process5"/>
    <dgm:cxn modelId="{A09399E1-B655-4FD5-997A-A5449F47C0B3}" type="presParOf" srcId="{5D708C31-27BA-4FA5-B5EC-EA8389E424CD}" destId="{54C853EC-B4F1-4D98-9060-0A13831EA51F}"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C8C8-1367-435D-B704-4753D5E1B00C}">
      <dsp:nvSpPr>
        <dsp:cNvPr id="0" name=""/>
        <dsp:cNvSpPr/>
      </dsp:nvSpPr>
      <dsp:spPr>
        <a:xfrm>
          <a:off x="1283"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kern="1200" dirty="0"/>
            <a:t>If the inequality involves multiplication, solve by using division (÷).</a:t>
          </a:r>
        </a:p>
      </dsp:txBody>
      <dsp:txXfrm>
        <a:off x="1283" y="1525128"/>
        <a:ext cx="5006206" cy="2408097"/>
      </dsp:txXfrm>
    </dsp:sp>
    <dsp:sp modelId="{EA89C011-64ED-4988-A2F2-62A86A5686FA}">
      <dsp:nvSpPr>
        <dsp:cNvPr id="0" name=""/>
        <dsp:cNvSpPr/>
      </dsp:nvSpPr>
      <dsp:spPr>
        <a:xfrm>
          <a:off x="1902362"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78691" y="577678"/>
        <a:ext cx="851390" cy="851390"/>
      </dsp:txXfrm>
    </dsp:sp>
    <dsp:sp modelId="{AD1B7B59-558C-402C-8B09-B17390C10FAC}">
      <dsp:nvSpPr>
        <dsp:cNvPr id="0" name=""/>
        <dsp:cNvSpPr/>
      </dsp:nvSpPr>
      <dsp:spPr>
        <a:xfrm>
          <a:off x="1283"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473BE-DCCC-4B84-BB25-9272C7CD6B7A}">
      <dsp:nvSpPr>
        <dsp:cNvPr id="0" name=""/>
        <dsp:cNvSpPr/>
      </dsp:nvSpPr>
      <dsp:spPr>
        <a:xfrm>
          <a:off x="5508110"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kern="1200" dirty="0"/>
            <a:t>Divide both sides by a number that will leave the variable by itself on one side.</a:t>
          </a:r>
        </a:p>
      </dsp:txBody>
      <dsp:txXfrm>
        <a:off x="5508110" y="1525128"/>
        <a:ext cx="5006206" cy="2408097"/>
      </dsp:txXfrm>
    </dsp:sp>
    <dsp:sp modelId="{5D050448-6EDF-48C5-91E0-A69F985FE350}">
      <dsp:nvSpPr>
        <dsp:cNvPr id="0" name=""/>
        <dsp:cNvSpPr/>
      </dsp:nvSpPr>
      <dsp:spPr>
        <a:xfrm>
          <a:off x="740918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85517" y="577678"/>
        <a:ext cx="851390" cy="851390"/>
      </dsp:txXfrm>
    </dsp:sp>
    <dsp:sp modelId="{8CCD48A2-151D-4393-9791-0B33592781D2}">
      <dsp:nvSpPr>
        <dsp:cNvPr id="0" name=""/>
        <dsp:cNvSpPr/>
      </dsp:nvSpPr>
      <dsp:spPr>
        <a:xfrm>
          <a:off x="5508110"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C8C8-1367-435D-B704-4753D5E1B00C}">
      <dsp:nvSpPr>
        <dsp:cNvPr id="0" name=""/>
        <dsp:cNvSpPr/>
      </dsp:nvSpPr>
      <dsp:spPr>
        <a:xfrm>
          <a:off x="1283"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kern="1200" dirty="0"/>
            <a:t>4</a:t>
          </a:r>
          <a:r>
            <a:rPr lang="en-US" sz="2600" i="1" kern="1200" dirty="0"/>
            <a:t>x</a:t>
          </a:r>
          <a:r>
            <a:rPr lang="en-US" sz="2600" kern="1200" dirty="0"/>
            <a:t> &gt; 28</a:t>
          </a:r>
        </a:p>
        <a:p>
          <a:pPr marL="0" lvl="0" indent="0" algn="l" defTabSz="1155700">
            <a:lnSpc>
              <a:spcPct val="90000"/>
            </a:lnSpc>
            <a:spcBef>
              <a:spcPct val="0"/>
            </a:spcBef>
            <a:spcAft>
              <a:spcPct val="35000"/>
            </a:spcAft>
            <a:buNone/>
          </a:pPr>
          <a:r>
            <a:rPr lang="en-US" sz="2600" kern="1200" dirty="0"/>
            <a:t>4</a:t>
          </a:r>
          <a:r>
            <a:rPr lang="en-US" sz="2600" i="1" kern="1200" dirty="0"/>
            <a:t>x</a:t>
          </a:r>
          <a:r>
            <a:rPr lang="en-US" sz="2600" kern="1200" dirty="0"/>
            <a:t> ÷ 4 &gt; 28 ÷ 4</a:t>
          </a:r>
        </a:p>
      </dsp:txBody>
      <dsp:txXfrm>
        <a:off x="1283" y="1525128"/>
        <a:ext cx="5006206" cy="2408097"/>
      </dsp:txXfrm>
    </dsp:sp>
    <dsp:sp modelId="{EA89C011-64ED-4988-A2F2-62A86A5686FA}">
      <dsp:nvSpPr>
        <dsp:cNvPr id="0" name=""/>
        <dsp:cNvSpPr/>
      </dsp:nvSpPr>
      <dsp:spPr>
        <a:xfrm>
          <a:off x="1902362"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78691" y="577678"/>
        <a:ext cx="851390" cy="851390"/>
      </dsp:txXfrm>
    </dsp:sp>
    <dsp:sp modelId="{AD1B7B59-558C-402C-8B09-B17390C10FAC}">
      <dsp:nvSpPr>
        <dsp:cNvPr id="0" name=""/>
        <dsp:cNvSpPr/>
      </dsp:nvSpPr>
      <dsp:spPr>
        <a:xfrm>
          <a:off x="1283"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473BE-DCCC-4B84-BB25-9272C7CD6B7A}">
      <dsp:nvSpPr>
        <dsp:cNvPr id="0" name=""/>
        <dsp:cNvSpPr/>
      </dsp:nvSpPr>
      <dsp:spPr>
        <a:xfrm>
          <a:off x="5508110"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i="1" kern="1200" dirty="0"/>
            <a:t>X </a:t>
          </a:r>
          <a:r>
            <a:rPr lang="en-US" sz="2600" i="0" kern="1200" dirty="0"/>
            <a:t>&gt; 7</a:t>
          </a:r>
        </a:p>
      </dsp:txBody>
      <dsp:txXfrm>
        <a:off x="5508110" y="1525128"/>
        <a:ext cx="5006206" cy="2408097"/>
      </dsp:txXfrm>
    </dsp:sp>
    <dsp:sp modelId="{5D050448-6EDF-48C5-91E0-A69F985FE350}">
      <dsp:nvSpPr>
        <dsp:cNvPr id="0" name=""/>
        <dsp:cNvSpPr/>
      </dsp:nvSpPr>
      <dsp:spPr>
        <a:xfrm>
          <a:off x="740918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85517" y="577678"/>
        <a:ext cx="851390" cy="851390"/>
      </dsp:txXfrm>
    </dsp:sp>
    <dsp:sp modelId="{8CCD48A2-151D-4393-9791-0B33592781D2}">
      <dsp:nvSpPr>
        <dsp:cNvPr id="0" name=""/>
        <dsp:cNvSpPr/>
      </dsp:nvSpPr>
      <dsp:spPr>
        <a:xfrm>
          <a:off x="5508110"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BF3C0-BEFD-4B62-B211-781FE6E92487}">
      <dsp:nvSpPr>
        <dsp:cNvPr id="0" name=""/>
        <dsp:cNvSpPr/>
      </dsp:nvSpPr>
      <dsp:spPr>
        <a:xfrm>
          <a:off x="0" y="349366"/>
          <a:ext cx="518160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Example 1: 3x &gt; 9</a:t>
          </a:r>
        </a:p>
      </dsp:txBody>
      <dsp:txXfrm>
        <a:off x="55030" y="404396"/>
        <a:ext cx="5071540" cy="1017235"/>
      </dsp:txXfrm>
    </dsp:sp>
    <dsp:sp modelId="{B596CFDC-4F8C-4633-AF7A-3071842F3A09}">
      <dsp:nvSpPr>
        <dsp:cNvPr id="0" name=""/>
        <dsp:cNvSpPr/>
      </dsp:nvSpPr>
      <dsp:spPr>
        <a:xfrm>
          <a:off x="0" y="1612021"/>
          <a:ext cx="518160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Example 2: -2y ≤ -6</a:t>
          </a:r>
        </a:p>
      </dsp:txBody>
      <dsp:txXfrm>
        <a:off x="55030" y="1667051"/>
        <a:ext cx="5071540" cy="1017235"/>
      </dsp:txXfrm>
    </dsp:sp>
    <dsp:sp modelId="{A7335FC8-0090-4209-9F2B-C27C616809EC}">
      <dsp:nvSpPr>
        <dsp:cNvPr id="0" name=""/>
        <dsp:cNvSpPr/>
      </dsp:nvSpPr>
      <dsp:spPr>
        <a:xfrm>
          <a:off x="0" y="2874676"/>
          <a:ext cx="518160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Example 3: 5z &lt; -10</a:t>
          </a:r>
        </a:p>
      </dsp:txBody>
      <dsp:txXfrm>
        <a:off x="55030" y="2929706"/>
        <a:ext cx="5071540" cy="1017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C8C8-1367-435D-B704-4753D5E1B00C}">
      <dsp:nvSpPr>
        <dsp:cNvPr id="0" name=""/>
        <dsp:cNvSpPr/>
      </dsp:nvSpPr>
      <dsp:spPr>
        <a:xfrm>
          <a:off x="1283"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kern="1200" dirty="0"/>
            <a:t>If the inequality involves division, solve by using multiplication (X).</a:t>
          </a:r>
        </a:p>
      </dsp:txBody>
      <dsp:txXfrm>
        <a:off x="1283" y="1525128"/>
        <a:ext cx="5006206" cy="2408097"/>
      </dsp:txXfrm>
    </dsp:sp>
    <dsp:sp modelId="{EA89C011-64ED-4988-A2F2-62A86A5686FA}">
      <dsp:nvSpPr>
        <dsp:cNvPr id="0" name=""/>
        <dsp:cNvSpPr/>
      </dsp:nvSpPr>
      <dsp:spPr>
        <a:xfrm>
          <a:off x="1902362"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78691" y="577678"/>
        <a:ext cx="851390" cy="851390"/>
      </dsp:txXfrm>
    </dsp:sp>
    <dsp:sp modelId="{AD1B7B59-558C-402C-8B09-B17390C10FAC}">
      <dsp:nvSpPr>
        <dsp:cNvPr id="0" name=""/>
        <dsp:cNvSpPr/>
      </dsp:nvSpPr>
      <dsp:spPr>
        <a:xfrm>
          <a:off x="1283"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473BE-DCCC-4B84-BB25-9272C7CD6B7A}">
      <dsp:nvSpPr>
        <dsp:cNvPr id="0" name=""/>
        <dsp:cNvSpPr/>
      </dsp:nvSpPr>
      <dsp:spPr>
        <a:xfrm>
          <a:off x="5508110"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r>
            <a:rPr lang="en-US" sz="2600" kern="1200" dirty="0"/>
            <a:t>Multiply both sides by a number that will leave the variable by itself on one side.</a:t>
          </a:r>
        </a:p>
      </dsp:txBody>
      <dsp:txXfrm>
        <a:off x="5508110" y="1525128"/>
        <a:ext cx="5006206" cy="2408097"/>
      </dsp:txXfrm>
    </dsp:sp>
    <dsp:sp modelId="{5D050448-6EDF-48C5-91E0-A69F985FE350}">
      <dsp:nvSpPr>
        <dsp:cNvPr id="0" name=""/>
        <dsp:cNvSpPr/>
      </dsp:nvSpPr>
      <dsp:spPr>
        <a:xfrm>
          <a:off x="740918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85517" y="577678"/>
        <a:ext cx="851390" cy="851390"/>
      </dsp:txXfrm>
    </dsp:sp>
    <dsp:sp modelId="{8CCD48A2-151D-4393-9791-0B33592781D2}">
      <dsp:nvSpPr>
        <dsp:cNvPr id="0" name=""/>
        <dsp:cNvSpPr/>
      </dsp:nvSpPr>
      <dsp:spPr>
        <a:xfrm>
          <a:off x="5508110"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C8C8-1367-435D-B704-4753D5E1B00C}">
      <dsp:nvSpPr>
        <dsp:cNvPr id="0" name=""/>
        <dsp:cNvSpPr/>
      </dsp:nvSpPr>
      <dsp:spPr>
        <a:xfrm>
          <a:off x="1283"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1283" y="1525128"/>
        <a:ext cx="5006206" cy="2408097"/>
      </dsp:txXfrm>
    </dsp:sp>
    <dsp:sp modelId="{EA89C011-64ED-4988-A2F2-62A86A5686FA}">
      <dsp:nvSpPr>
        <dsp:cNvPr id="0" name=""/>
        <dsp:cNvSpPr/>
      </dsp:nvSpPr>
      <dsp:spPr>
        <a:xfrm>
          <a:off x="1902362"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78691" y="577678"/>
        <a:ext cx="851390" cy="851390"/>
      </dsp:txXfrm>
    </dsp:sp>
    <dsp:sp modelId="{AD1B7B59-558C-402C-8B09-B17390C10FAC}">
      <dsp:nvSpPr>
        <dsp:cNvPr id="0" name=""/>
        <dsp:cNvSpPr/>
      </dsp:nvSpPr>
      <dsp:spPr>
        <a:xfrm>
          <a:off x="1283"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473BE-DCCC-4B84-BB25-9272C7CD6B7A}">
      <dsp:nvSpPr>
        <dsp:cNvPr id="0" name=""/>
        <dsp:cNvSpPr/>
      </dsp:nvSpPr>
      <dsp:spPr>
        <a:xfrm>
          <a:off x="5508110" y="0"/>
          <a:ext cx="5006206"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5508110" y="1525128"/>
        <a:ext cx="5006206" cy="2408097"/>
      </dsp:txXfrm>
    </dsp:sp>
    <dsp:sp modelId="{5D050448-6EDF-48C5-91E0-A69F985FE350}">
      <dsp:nvSpPr>
        <dsp:cNvPr id="0" name=""/>
        <dsp:cNvSpPr/>
      </dsp:nvSpPr>
      <dsp:spPr>
        <a:xfrm>
          <a:off x="740918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85517" y="577678"/>
        <a:ext cx="851390" cy="851390"/>
      </dsp:txXfrm>
    </dsp:sp>
    <dsp:sp modelId="{8CCD48A2-151D-4393-9791-0B33592781D2}">
      <dsp:nvSpPr>
        <dsp:cNvPr id="0" name=""/>
        <dsp:cNvSpPr/>
      </dsp:nvSpPr>
      <dsp:spPr>
        <a:xfrm>
          <a:off x="5508110" y="4013424"/>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CCCF8-153F-4D8B-91A6-63661E90FC19}">
      <dsp:nvSpPr>
        <dsp:cNvPr id="0" name=""/>
        <dsp:cNvSpPr/>
      </dsp:nvSpPr>
      <dsp:spPr>
        <a:xfrm>
          <a:off x="0" y="543654"/>
          <a:ext cx="5181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Example 1: 4p/2 ≥ 8</a:t>
          </a:r>
        </a:p>
      </dsp:txBody>
      <dsp:txXfrm>
        <a:off x="49176" y="592830"/>
        <a:ext cx="5083248" cy="909018"/>
      </dsp:txXfrm>
    </dsp:sp>
    <dsp:sp modelId="{77699A20-0F7D-4F39-A051-362D3D75413F}">
      <dsp:nvSpPr>
        <dsp:cNvPr id="0" name=""/>
        <dsp:cNvSpPr/>
      </dsp:nvSpPr>
      <dsp:spPr>
        <a:xfrm>
          <a:off x="0" y="1671984"/>
          <a:ext cx="5181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Example 2: -10q/5 &lt; 2</a:t>
          </a:r>
        </a:p>
      </dsp:txBody>
      <dsp:txXfrm>
        <a:off x="49176" y="1721160"/>
        <a:ext cx="5083248" cy="909018"/>
      </dsp:txXfrm>
    </dsp:sp>
    <dsp:sp modelId="{0BAB5B43-C162-40B7-BEC6-3D268EA8CB97}">
      <dsp:nvSpPr>
        <dsp:cNvPr id="0" name=""/>
        <dsp:cNvSpPr/>
      </dsp:nvSpPr>
      <dsp:spPr>
        <a:xfrm>
          <a:off x="0" y="2800314"/>
          <a:ext cx="5181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Example 3: 6r/-3 &gt; -2</a:t>
          </a:r>
        </a:p>
      </dsp:txBody>
      <dsp:txXfrm>
        <a:off x="49176" y="2849490"/>
        <a:ext cx="5083248" cy="9090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27E5C-09C8-4F8A-B9EF-165A5C38507E}">
      <dsp:nvSpPr>
        <dsp:cNvPr id="0" name=""/>
        <dsp:cNvSpPr/>
      </dsp:nvSpPr>
      <dsp:spPr>
        <a:xfrm>
          <a:off x="0" y="652193"/>
          <a:ext cx="10515600" cy="120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BA14B-474A-4941-9449-B58492B02636}">
      <dsp:nvSpPr>
        <dsp:cNvPr id="0" name=""/>
        <dsp:cNvSpPr/>
      </dsp:nvSpPr>
      <dsp:spPr>
        <a:xfrm>
          <a:off x="364224" y="923104"/>
          <a:ext cx="662226" cy="66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4DBCD8-3F93-4D22-850E-6D308267F787}">
      <dsp:nvSpPr>
        <dsp:cNvPr id="0" name=""/>
        <dsp:cNvSpPr/>
      </dsp:nvSpPr>
      <dsp:spPr>
        <a:xfrm>
          <a:off x="1390676" y="652193"/>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100000"/>
            </a:lnSpc>
            <a:spcBef>
              <a:spcPct val="0"/>
            </a:spcBef>
            <a:spcAft>
              <a:spcPct val="35000"/>
            </a:spcAft>
            <a:buNone/>
          </a:pPr>
          <a:r>
            <a:rPr lang="en-US" sz="2500" kern="1200"/>
            <a:t>Sometimes we need to use both multiplication and division in one-step inequalities.</a:t>
          </a:r>
        </a:p>
      </dsp:txBody>
      <dsp:txXfrm>
        <a:off x="1390676" y="652193"/>
        <a:ext cx="9124923" cy="1204048"/>
      </dsp:txXfrm>
    </dsp:sp>
    <dsp:sp modelId="{14166410-E6F4-4B64-AB46-420C13B6D94C}">
      <dsp:nvSpPr>
        <dsp:cNvPr id="0" name=""/>
        <dsp:cNvSpPr/>
      </dsp:nvSpPr>
      <dsp:spPr>
        <a:xfrm>
          <a:off x="0" y="2157254"/>
          <a:ext cx="10515600" cy="1204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63DAF-F617-4F4C-8E44-054B66706A92}">
      <dsp:nvSpPr>
        <dsp:cNvPr id="0" name=""/>
        <dsp:cNvSpPr/>
      </dsp:nvSpPr>
      <dsp:spPr>
        <a:xfrm>
          <a:off x="364224" y="2428165"/>
          <a:ext cx="662226" cy="66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E6AE3F-C0B2-4EBC-ACED-B65DA9ACBD11}">
      <dsp:nvSpPr>
        <dsp:cNvPr id="0" name=""/>
        <dsp:cNvSpPr/>
      </dsp:nvSpPr>
      <dsp:spPr>
        <a:xfrm>
          <a:off x="1390676" y="2157254"/>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100000"/>
            </a:lnSpc>
            <a:spcBef>
              <a:spcPct val="0"/>
            </a:spcBef>
            <a:spcAft>
              <a:spcPct val="35000"/>
            </a:spcAft>
            <a:buNone/>
          </a:pPr>
          <a:r>
            <a:rPr lang="en-US" sz="2500" kern="1200"/>
            <a:t>Examples of combining multiplication and division in one-step inequalities include 3x/2 &gt; 9 and -4y/3 &lt; -6.</a:t>
          </a:r>
        </a:p>
      </dsp:txBody>
      <dsp:txXfrm>
        <a:off x="1390676" y="2157254"/>
        <a:ext cx="9124923" cy="1204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AB04F-76A8-4A2E-9CD6-8843C8C16A72}">
      <dsp:nvSpPr>
        <dsp:cNvPr id="0" name=""/>
        <dsp:cNvSpPr/>
      </dsp:nvSpPr>
      <dsp:spPr>
        <a:xfrm>
          <a:off x="4621" y="390385"/>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Inequalities are equations that compare two values using the symbols &gt;, &lt;, ≥, or ≤.</a:t>
          </a:r>
          <a:endParaRPr lang="en-US" sz="1400" kern="1200"/>
        </a:p>
      </dsp:txBody>
      <dsp:txXfrm>
        <a:off x="40127" y="425891"/>
        <a:ext cx="1949441" cy="1141260"/>
      </dsp:txXfrm>
    </dsp:sp>
    <dsp:sp modelId="{884EB3D7-DEF5-44E0-BEC8-8311A998D2FC}">
      <dsp:nvSpPr>
        <dsp:cNvPr id="0" name=""/>
        <dsp:cNvSpPr/>
      </dsp:nvSpPr>
      <dsp:spPr>
        <a:xfrm>
          <a:off x="2202874" y="745985"/>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202874" y="846199"/>
        <a:ext cx="299835" cy="300644"/>
      </dsp:txXfrm>
    </dsp:sp>
    <dsp:sp modelId="{F758FDCB-D6E3-44A5-8D2D-191232548104}">
      <dsp:nvSpPr>
        <dsp:cNvPr id="0" name=""/>
        <dsp:cNvSpPr/>
      </dsp:nvSpPr>
      <dsp:spPr>
        <a:xfrm>
          <a:off x="2833255" y="390385"/>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A one-step inequality is a mathematical statement with one operation.</a:t>
          </a:r>
          <a:endParaRPr lang="en-US" sz="1400" kern="1200"/>
        </a:p>
      </dsp:txBody>
      <dsp:txXfrm>
        <a:off x="2868761" y="425891"/>
        <a:ext cx="1949441" cy="1141260"/>
      </dsp:txXfrm>
    </dsp:sp>
    <dsp:sp modelId="{83982397-6E1C-40FF-9EAA-920814FC249D}">
      <dsp:nvSpPr>
        <dsp:cNvPr id="0" name=""/>
        <dsp:cNvSpPr/>
      </dsp:nvSpPr>
      <dsp:spPr>
        <a:xfrm>
          <a:off x="5031509" y="745985"/>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31509" y="846199"/>
        <a:ext cx="299835" cy="300644"/>
      </dsp:txXfrm>
    </dsp:sp>
    <dsp:sp modelId="{534794E5-5855-4DC9-96BE-A58185CF717E}">
      <dsp:nvSpPr>
        <dsp:cNvPr id="0" name=""/>
        <dsp:cNvSpPr/>
      </dsp:nvSpPr>
      <dsp:spPr>
        <a:xfrm>
          <a:off x="5661890" y="390385"/>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Multiplying by a positive number in one-step inequalities means that the variable will get bigger.</a:t>
          </a:r>
          <a:endParaRPr lang="en-US" sz="1400" kern="1200"/>
        </a:p>
      </dsp:txBody>
      <dsp:txXfrm>
        <a:off x="5697396" y="425891"/>
        <a:ext cx="1949441" cy="1141260"/>
      </dsp:txXfrm>
    </dsp:sp>
    <dsp:sp modelId="{667604EA-A1C4-4560-8364-B4632CB1E305}">
      <dsp:nvSpPr>
        <dsp:cNvPr id="0" name=""/>
        <dsp:cNvSpPr/>
      </dsp:nvSpPr>
      <dsp:spPr>
        <a:xfrm>
          <a:off x="7860144" y="745985"/>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60144" y="846199"/>
        <a:ext cx="299835" cy="300644"/>
      </dsp:txXfrm>
    </dsp:sp>
    <dsp:sp modelId="{50E4CC0C-08AE-4BA3-8210-E0042F07BC2E}">
      <dsp:nvSpPr>
        <dsp:cNvPr id="0" name=""/>
        <dsp:cNvSpPr/>
      </dsp:nvSpPr>
      <dsp:spPr>
        <a:xfrm>
          <a:off x="8490525" y="390385"/>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Multiplying by a negative number in one-step inequalities means that the variable will get smaller.</a:t>
          </a:r>
          <a:endParaRPr lang="en-US" sz="1400" kern="1200"/>
        </a:p>
      </dsp:txBody>
      <dsp:txXfrm>
        <a:off x="8526031" y="425891"/>
        <a:ext cx="1949441" cy="1141260"/>
      </dsp:txXfrm>
    </dsp:sp>
    <dsp:sp modelId="{877853F5-9604-45A6-9E7F-6392D5D076EC}">
      <dsp:nvSpPr>
        <dsp:cNvPr id="0" name=""/>
        <dsp:cNvSpPr/>
      </dsp:nvSpPr>
      <dsp:spPr>
        <a:xfrm rot="5400000">
          <a:off x="9286584" y="1744089"/>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9350431" y="1780457"/>
        <a:ext cx="300644" cy="299835"/>
      </dsp:txXfrm>
    </dsp:sp>
    <dsp:sp modelId="{7684294E-5BC1-40E3-8217-5B5777F6AC16}">
      <dsp:nvSpPr>
        <dsp:cNvPr id="0" name=""/>
        <dsp:cNvSpPr/>
      </dsp:nvSpPr>
      <dsp:spPr>
        <a:xfrm>
          <a:off x="8490525" y="2410838"/>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Dividing by a positive number in one-step inequalities means that the variable will get smaller.</a:t>
          </a:r>
          <a:endParaRPr lang="en-US" sz="1400" kern="1200"/>
        </a:p>
      </dsp:txBody>
      <dsp:txXfrm>
        <a:off x="8526031" y="2446344"/>
        <a:ext cx="1949441" cy="1141260"/>
      </dsp:txXfrm>
    </dsp:sp>
    <dsp:sp modelId="{59161296-5752-4C50-8023-AB8EA658F66A}">
      <dsp:nvSpPr>
        <dsp:cNvPr id="0" name=""/>
        <dsp:cNvSpPr/>
      </dsp:nvSpPr>
      <dsp:spPr>
        <a:xfrm rot="10800000">
          <a:off x="7884389" y="2766438"/>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8012890" y="2866652"/>
        <a:ext cx="299835" cy="300644"/>
      </dsp:txXfrm>
    </dsp:sp>
    <dsp:sp modelId="{FB87DD31-1359-4C27-9E26-D7476AA8B0D7}">
      <dsp:nvSpPr>
        <dsp:cNvPr id="0" name=""/>
        <dsp:cNvSpPr/>
      </dsp:nvSpPr>
      <dsp:spPr>
        <a:xfrm>
          <a:off x="5661890" y="2410838"/>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Dividing by a negative number in one-step inequalities means that the variable will get bigger.</a:t>
          </a:r>
          <a:endParaRPr lang="en-US" sz="1400" kern="1200"/>
        </a:p>
      </dsp:txBody>
      <dsp:txXfrm>
        <a:off x="5697396" y="2446344"/>
        <a:ext cx="1949441" cy="1141260"/>
      </dsp:txXfrm>
    </dsp:sp>
    <dsp:sp modelId="{E4729E89-1AB0-4889-8A2B-5246D56FCA26}">
      <dsp:nvSpPr>
        <dsp:cNvPr id="0" name=""/>
        <dsp:cNvSpPr/>
      </dsp:nvSpPr>
      <dsp:spPr>
        <a:xfrm rot="10800000">
          <a:off x="5055754" y="2766438"/>
          <a:ext cx="428336" cy="50107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184255" y="2866652"/>
        <a:ext cx="299835" cy="300644"/>
      </dsp:txXfrm>
    </dsp:sp>
    <dsp:sp modelId="{54C853EC-B4F1-4D98-9060-0A13831EA51F}">
      <dsp:nvSpPr>
        <dsp:cNvPr id="0" name=""/>
        <dsp:cNvSpPr/>
      </dsp:nvSpPr>
      <dsp:spPr>
        <a:xfrm>
          <a:off x="2833255" y="2410838"/>
          <a:ext cx="2020453" cy="121227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Sometimes we need to use both multiplication and division in one-step inequalities.</a:t>
          </a:r>
          <a:endParaRPr lang="en-US" sz="1400" kern="1200"/>
        </a:p>
      </dsp:txBody>
      <dsp:txXfrm>
        <a:off x="2868761" y="2446344"/>
        <a:ext cx="1949441" cy="114126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0AE9A-D4BA-4B62-AC4B-3BC64AA21AD2}"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A904C-E44E-4C98-BAD8-5901B54D970E}" type="slidenum">
              <a:t>‹#›</a:t>
            </a:fld>
            <a:endParaRPr lang="en-US"/>
          </a:p>
        </p:txBody>
      </p:sp>
    </p:spTree>
    <p:extLst>
      <p:ext uri="{BB962C8B-B14F-4D97-AF65-F5344CB8AC3E}">
        <p14:creationId xmlns:p14="http://schemas.microsoft.com/office/powerpoint/2010/main" val="253644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solving one-step inequalities with multiplication and division. By the end of this presentation, you will be able to solve these types of problems easily.</a:t>
            </a:r>
          </a:p>
        </p:txBody>
      </p:sp>
      <p:sp>
        <p:nvSpPr>
          <p:cNvPr id="4" name="Slide Number Placeholder 3"/>
          <p:cNvSpPr>
            <a:spLocks noGrp="1"/>
          </p:cNvSpPr>
          <p:nvPr>
            <p:ph type="sldNum" sz="quarter" idx="5"/>
          </p:nvPr>
        </p:nvSpPr>
        <p:spPr/>
        <p:txBody>
          <a:bodyPr/>
          <a:lstStyle/>
          <a:p>
            <a:fld id="{17D81426-C7CB-4B87-8025-607881620F97}" type="slidenum">
              <a:t>1</a:t>
            </a:fld>
            <a:endParaRPr lang="en-US"/>
          </a:p>
        </p:txBody>
      </p:sp>
    </p:spTree>
    <p:extLst>
      <p:ext uri="{BB962C8B-B14F-4D97-AF65-F5344CB8AC3E}">
        <p14:creationId xmlns:p14="http://schemas.microsoft.com/office/powerpoint/2010/main" val="1031333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Multiplication is an important operation in solving one-step inequalities. In this slide, we will learn how to use multiplication in one-step inequalities.</a:t>
            </a:r>
          </a:p>
        </p:txBody>
      </p:sp>
      <p:sp>
        <p:nvSpPr>
          <p:cNvPr id="4" name="Slide Number Placeholder 3"/>
          <p:cNvSpPr>
            <a:spLocks noGrp="1"/>
          </p:cNvSpPr>
          <p:nvPr>
            <p:ph type="sldNum" sz="quarter" idx="5"/>
          </p:nvPr>
        </p:nvSpPr>
        <p:spPr/>
        <p:txBody>
          <a:bodyPr/>
          <a:lstStyle/>
          <a:p>
            <a:fld id="{A85A904C-E44E-4C98-BAD8-5901B54D970E}" type="slidenum">
              <a:rPr lang="en-US"/>
              <a:t>14</a:t>
            </a:fld>
            <a:endParaRPr lang="en-US"/>
          </a:p>
        </p:txBody>
      </p:sp>
    </p:spTree>
    <p:extLst>
      <p:ext uri="{BB962C8B-B14F-4D97-AF65-F5344CB8AC3E}">
        <p14:creationId xmlns:p14="http://schemas.microsoft.com/office/powerpoint/2010/main" val="3008682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Division is another important operation in solving one-step inequalities. In this slide, we will learn how to use division in one-step inequalities.</a:t>
            </a:r>
          </a:p>
        </p:txBody>
      </p:sp>
      <p:sp>
        <p:nvSpPr>
          <p:cNvPr id="4" name="Slide Number Placeholder 3"/>
          <p:cNvSpPr>
            <a:spLocks noGrp="1"/>
          </p:cNvSpPr>
          <p:nvPr>
            <p:ph type="sldNum" sz="quarter" idx="5"/>
          </p:nvPr>
        </p:nvSpPr>
        <p:spPr/>
        <p:txBody>
          <a:bodyPr/>
          <a:lstStyle/>
          <a:p>
            <a:fld id="{A85A904C-E44E-4C98-BAD8-5901B54D970E}" type="slidenum">
              <a:rPr lang="en-US"/>
              <a:t>15</a:t>
            </a:fld>
            <a:endParaRPr lang="en-US"/>
          </a:p>
        </p:txBody>
      </p:sp>
    </p:spTree>
    <p:extLst>
      <p:ext uri="{BB962C8B-B14F-4D97-AF65-F5344CB8AC3E}">
        <p14:creationId xmlns:p14="http://schemas.microsoft.com/office/powerpoint/2010/main" val="392647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learn how to combine multiplication and division in one-step inequalities.</a:t>
            </a:r>
          </a:p>
        </p:txBody>
      </p:sp>
      <p:sp>
        <p:nvSpPr>
          <p:cNvPr id="4" name="Slide Number Placeholder 3"/>
          <p:cNvSpPr>
            <a:spLocks noGrp="1"/>
          </p:cNvSpPr>
          <p:nvPr>
            <p:ph type="sldNum" sz="quarter" idx="5"/>
          </p:nvPr>
        </p:nvSpPr>
        <p:spPr/>
        <p:txBody>
          <a:bodyPr/>
          <a:lstStyle/>
          <a:p>
            <a:fld id="{A85A904C-E44E-4C98-BAD8-5901B54D970E}" type="slidenum">
              <a:rPr lang="en-US"/>
              <a:t>16</a:t>
            </a:fld>
            <a:endParaRPr lang="en-US"/>
          </a:p>
        </p:txBody>
      </p:sp>
    </p:spTree>
    <p:extLst>
      <p:ext uri="{BB962C8B-B14F-4D97-AF65-F5344CB8AC3E}">
        <p14:creationId xmlns:p14="http://schemas.microsoft.com/office/powerpoint/2010/main" val="180207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practice solving one-step inequalities that involve multiplication and division.</a:t>
            </a:r>
          </a:p>
        </p:txBody>
      </p:sp>
      <p:sp>
        <p:nvSpPr>
          <p:cNvPr id="4" name="Slide Number Placeholder 3"/>
          <p:cNvSpPr>
            <a:spLocks noGrp="1"/>
          </p:cNvSpPr>
          <p:nvPr>
            <p:ph type="sldNum" sz="quarter" idx="5"/>
          </p:nvPr>
        </p:nvSpPr>
        <p:spPr/>
        <p:txBody>
          <a:bodyPr/>
          <a:lstStyle/>
          <a:p>
            <a:fld id="{A85A904C-E44E-4C98-BAD8-5901B54D970E}" type="slidenum">
              <a:rPr lang="en-US"/>
              <a:t>17</a:t>
            </a:fld>
            <a:endParaRPr lang="en-US"/>
          </a:p>
        </p:txBody>
      </p:sp>
    </p:spTree>
    <p:extLst>
      <p:ext uri="{BB962C8B-B14F-4D97-AF65-F5344CB8AC3E}">
        <p14:creationId xmlns:p14="http://schemas.microsoft.com/office/powerpoint/2010/main" val="15765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answers to the practice problems from the previous slide.</a:t>
            </a:r>
          </a:p>
        </p:txBody>
      </p:sp>
      <p:sp>
        <p:nvSpPr>
          <p:cNvPr id="4" name="Slide Number Placeholder 3"/>
          <p:cNvSpPr>
            <a:spLocks noGrp="1"/>
          </p:cNvSpPr>
          <p:nvPr>
            <p:ph type="sldNum" sz="quarter" idx="5"/>
          </p:nvPr>
        </p:nvSpPr>
        <p:spPr/>
        <p:txBody>
          <a:bodyPr/>
          <a:lstStyle/>
          <a:p>
            <a:fld id="{A85A904C-E44E-4C98-BAD8-5901B54D970E}" type="slidenum">
              <a:rPr lang="en-US"/>
              <a:t>18</a:t>
            </a:fld>
            <a:endParaRPr lang="en-US"/>
          </a:p>
        </p:txBody>
      </p:sp>
    </p:spTree>
    <p:extLst>
      <p:ext uri="{BB962C8B-B14F-4D97-AF65-F5344CB8AC3E}">
        <p14:creationId xmlns:p14="http://schemas.microsoft.com/office/powerpoint/2010/main" val="186016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review the main concepts and operations that we learned in this presentation.</a:t>
            </a:r>
          </a:p>
        </p:txBody>
      </p:sp>
      <p:sp>
        <p:nvSpPr>
          <p:cNvPr id="4" name="Slide Number Placeholder 3"/>
          <p:cNvSpPr>
            <a:spLocks noGrp="1"/>
          </p:cNvSpPr>
          <p:nvPr>
            <p:ph type="sldNum" sz="quarter" idx="5"/>
          </p:nvPr>
        </p:nvSpPr>
        <p:spPr/>
        <p:txBody>
          <a:bodyPr/>
          <a:lstStyle/>
          <a:p>
            <a:fld id="{A85A904C-E44E-4C98-BAD8-5901B54D970E}" type="slidenum">
              <a:rPr lang="en-US"/>
              <a:t>19</a:t>
            </a:fld>
            <a:endParaRPr lang="en-US"/>
          </a:p>
        </p:txBody>
      </p:sp>
    </p:spTree>
    <p:extLst>
      <p:ext uri="{BB962C8B-B14F-4D97-AF65-F5344CB8AC3E}">
        <p14:creationId xmlns:p14="http://schemas.microsoft.com/office/powerpoint/2010/main" val="260123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solving one-step inequalities with multiplication and division, let's first understand what an inequality is and what a one-step inequality is. We'll also look at examples of one-step inequalities.</a:t>
            </a:r>
          </a:p>
        </p:txBody>
      </p:sp>
      <p:sp>
        <p:nvSpPr>
          <p:cNvPr id="4" name="Slide Number Placeholder 3"/>
          <p:cNvSpPr>
            <a:spLocks noGrp="1"/>
          </p:cNvSpPr>
          <p:nvPr>
            <p:ph type="sldNum" sz="quarter" idx="5"/>
          </p:nvPr>
        </p:nvSpPr>
        <p:spPr/>
        <p:txBody>
          <a:bodyPr/>
          <a:lstStyle/>
          <a:p>
            <a:fld id="{17D81426-C7CB-4B87-8025-607881620F97}" type="slidenum">
              <a:t>2</a:t>
            </a:fld>
            <a:endParaRPr lang="en-US"/>
          </a:p>
        </p:txBody>
      </p:sp>
    </p:spTree>
    <p:extLst>
      <p:ext uri="{BB962C8B-B14F-4D97-AF65-F5344CB8AC3E}">
        <p14:creationId xmlns:p14="http://schemas.microsoft.com/office/powerpoint/2010/main" val="2669746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solve one-step inequalities involving multiplication. We'll go over what happens when we multiply by a positive number and when we multiply by a negative number.</a:t>
            </a:r>
          </a:p>
        </p:txBody>
      </p:sp>
      <p:sp>
        <p:nvSpPr>
          <p:cNvPr id="4" name="Slide Number Placeholder 3"/>
          <p:cNvSpPr>
            <a:spLocks noGrp="1"/>
          </p:cNvSpPr>
          <p:nvPr>
            <p:ph type="sldNum" sz="quarter" idx="5"/>
          </p:nvPr>
        </p:nvSpPr>
        <p:spPr/>
        <p:txBody>
          <a:bodyPr/>
          <a:lstStyle/>
          <a:p>
            <a:fld id="{17D81426-C7CB-4B87-8025-607881620F97}" type="slidenum">
              <a:t>3</a:t>
            </a:fld>
            <a:endParaRPr lang="en-US"/>
          </a:p>
        </p:txBody>
      </p:sp>
    </p:spTree>
    <p:extLst>
      <p:ext uri="{BB962C8B-B14F-4D97-AF65-F5344CB8AC3E}">
        <p14:creationId xmlns:p14="http://schemas.microsoft.com/office/powerpoint/2010/main" val="275195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solve one-step inequalities involving multiplication. We'll go over what happens when we multiply by a positive number and when we multiply by a negative number.</a:t>
            </a:r>
          </a:p>
        </p:txBody>
      </p:sp>
      <p:sp>
        <p:nvSpPr>
          <p:cNvPr id="4" name="Slide Number Placeholder 3"/>
          <p:cNvSpPr>
            <a:spLocks noGrp="1"/>
          </p:cNvSpPr>
          <p:nvPr>
            <p:ph type="sldNum" sz="quarter" idx="5"/>
          </p:nvPr>
        </p:nvSpPr>
        <p:spPr/>
        <p:txBody>
          <a:bodyPr/>
          <a:lstStyle/>
          <a:p>
            <a:fld id="{17D81426-C7CB-4B87-8025-607881620F97}" type="slidenum">
              <a:t>4</a:t>
            </a:fld>
            <a:endParaRPr lang="en-US"/>
          </a:p>
        </p:txBody>
      </p:sp>
    </p:spTree>
    <p:extLst>
      <p:ext uri="{BB962C8B-B14F-4D97-AF65-F5344CB8AC3E}">
        <p14:creationId xmlns:p14="http://schemas.microsoft.com/office/powerpoint/2010/main" val="30966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through some examples of one-step inequalities involving multiplication. We'll solve each problem step-by-step.</a:t>
            </a:r>
          </a:p>
        </p:txBody>
      </p:sp>
      <p:sp>
        <p:nvSpPr>
          <p:cNvPr id="4" name="Slide Number Placeholder 3"/>
          <p:cNvSpPr>
            <a:spLocks noGrp="1"/>
          </p:cNvSpPr>
          <p:nvPr>
            <p:ph type="sldNum" sz="quarter" idx="5"/>
          </p:nvPr>
        </p:nvSpPr>
        <p:spPr/>
        <p:txBody>
          <a:bodyPr/>
          <a:lstStyle/>
          <a:p>
            <a:fld id="{17D81426-C7CB-4B87-8025-607881620F97}" type="slidenum">
              <a:t>5</a:t>
            </a:fld>
            <a:endParaRPr lang="en-US"/>
          </a:p>
        </p:txBody>
      </p:sp>
    </p:spTree>
    <p:extLst>
      <p:ext uri="{BB962C8B-B14F-4D97-AF65-F5344CB8AC3E}">
        <p14:creationId xmlns:p14="http://schemas.microsoft.com/office/powerpoint/2010/main" val="227792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solve one-step inequalities involving multiplication. We'll go over what happens when we multiply by a positive number and when we multiply by a negative number.</a:t>
            </a:r>
          </a:p>
        </p:txBody>
      </p:sp>
      <p:sp>
        <p:nvSpPr>
          <p:cNvPr id="4" name="Slide Number Placeholder 3"/>
          <p:cNvSpPr>
            <a:spLocks noGrp="1"/>
          </p:cNvSpPr>
          <p:nvPr>
            <p:ph type="sldNum" sz="quarter" idx="5"/>
          </p:nvPr>
        </p:nvSpPr>
        <p:spPr/>
        <p:txBody>
          <a:bodyPr/>
          <a:lstStyle/>
          <a:p>
            <a:fld id="{17D81426-C7CB-4B87-8025-607881620F97}" type="slidenum">
              <a:t>6</a:t>
            </a:fld>
            <a:endParaRPr lang="en-US"/>
          </a:p>
        </p:txBody>
      </p:sp>
    </p:spTree>
    <p:extLst>
      <p:ext uri="{BB962C8B-B14F-4D97-AF65-F5344CB8AC3E}">
        <p14:creationId xmlns:p14="http://schemas.microsoft.com/office/powerpoint/2010/main" val="97578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solve one-step inequalities involving multiplication. We'll go over what happens when we multiply by a positive number and when we multiply by a negative number.</a:t>
            </a:r>
          </a:p>
        </p:txBody>
      </p:sp>
      <p:sp>
        <p:nvSpPr>
          <p:cNvPr id="4" name="Slide Number Placeholder 3"/>
          <p:cNvSpPr>
            <a:spLocks noGrp="1"/>
          </p:cNvSpPr>
          <p:nvPr>
            <p:ph type="sldNum" sz="quarter" idx="5"/>
          </p:nvPr>
        </p:nvSpPr>
        <p:spPr/>
        <p:txBody>
          <a:bodyPr/>
          <a:lstStyle/>
          <a:p>
            <a:fld id="{17D81426-C7CB-4B87-8025-607881620F97}" type="slidenum">
              <a:t>7</a:t>
            </a:fld>
            <a:endParaRPr lang="en-US"/>
          </a:p>
        </p:txBody>
      </p:sp>
    </p:spTree>
    <p:extLst>
      <p:ext uri="{BB962C8B-B14F-4D97-AF65-F5344CB8AC3E}">
        <p14:creationId xmlns:p14="http://schemas.microsoft.com/office/powerpoint/2010/main" val="94560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some examples of one-step inequalities involving division. We'll take each problem step-by-step.</a:t>
            </a:r>
          </a:p>
        </p:txBody>
      </p:sp>
      <p:sp>
        <p:nvSpPr>
          <p:cNvPr id="4" name="Slide Number Placeholder 3"/>
          <p:cNvSpPr>
            <a:spLocks noGrp="1"/>
          </p:cNvSpPr>
          <p:nvPr>
            <p:ph type="sldNum" sz="quarter" idx="5"/>
          </p:nvPr>
        </p:nvSpPr>
        <p:spPr/>
        <p:txBody>
          <a:bodyPr/>
          <a:lstStyle/>
          <a:p>
            <a:fld id="{17D81426-C7CB-4B87-8025-607881620F97}" type="slidenum">
              <a:t>8</a:t>
            </a:fld>
            <a:endParaRPr lang="en-US"/>
          </a:p>
        </p:txBody>
      </p:sp>
    </p:spTree>
    <p:extLst>
      <p:ext uri="{BB962C8B-B14F-4D97-AF65-F5344CB8AC3E}">
        <p14:creationId xmlns:p14="http://schemas.microsoft.com/office/powerpoint/2010/main" val="371614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 practice! Here are some problems for you to solve on your own. Remember to identify whether you need to multiply or divide, and if you need to multiply or divide by a positive or negative number.</a:t>
            </a:r>
          </a:p>
        </p:txBody>
      </p:sp>
      <p:sp>
        <p:nvSpPr>
          <p:cNvPr id="4" name="Slide Number Placeholder 3"/>
          <p:cNvSpPr>
            <a:spLocks noGrp="1"/>
          </p:cNvSpPr>
          <p:nvPr>
            <p:ph type="sldNum" sz="quarter" idx="5"/>
          </p:nvPr>
        </p:nvSpPr>
        <p:spPr/>
        <p:txBody>
          <a:bodyPr/>
          <a:lstStyle/>
          <a:p>
            <a:fld id="{17D81426-C7CB-4B87-8025-607881620F97}" type="slidenum">
              <a:t>9</a:t>
            </a:fld>
            <a:endParaRPr lang="en-US"/>
          </a:p>
        </p:txBody>
      </p:sp>
    </p:spTree>
    <p:extLst>
      <p:ext uri="{BB962C8B-B14F-4D97-AF65-F5344CB8AC3E}">
        <p14:creationId xmlns:p14="http://schemas.microsoft.com/office/powerpoint/2010/main" val="11133889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03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88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368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5070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151922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41000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9924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0253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7997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3096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12440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370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3874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8444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5284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0813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95653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933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image" Target="../media/image54.png"/><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A6B011-C12F-FCDC-A0AF-3CACCD845CD3}"/>
              </a:ext>
            </a:extLst>
          </p:cNvPr>
          <p:cNvSpPr>
            <a:spLocks noGrp="1"/>
          </p:cNvSpPr>
          <p:nvPr>
            <p:ph type="body" sz="quarter" idx="10"/>
          </p:nvPr>
        </p:nvSpPr>
        <p:spPr>
          <a:xfrm>
            <a:off x="234815" y="1602214"/>
            <a:ext cx="6256859" cy="1238250"/>
          </a:xfrm>
        </p:spPr>
        <p:txBody>
          <a:bodyPr/>
          <a:lstStyle/>
          <a:p>
            <a:r>
              <a:rPr lang="en-US" dirty="0"/>
              <a:t>Solving Inequalities by Multiplying or Dividing</a:t>
            </a:r>
          </a:p>
        </p:txBody>
      </p:sp>
      <p:sp>
        <p:nvSpPr>
          <p:cNvPr id="5" name="Text Placeholder 4">
            <a:extLst>
              <a:ext uri="{FF2B5EF4-FFF2-40B4-BE49-F238E27FC236}">
                <a16:creationId xmlns:a16="http://schemas.microsoft.com/office/drawing/2014/main" id="{40EED707-D458-A46E-1496-152F77BB49CF}"/>
              </a:ext>
            </a:extLst>
          </p:cNvPr>
          <p:cNvSpPr>
            <a:spLocks noGrp="1"/>
          </p:cNvSpPr>
          <p:nvPr>
            <p:ph type="body" sz="quarter" idx="11"/>
          </p:nvPr>
        </p:nvSpPr>
        <p:spPr>
          <a:xfrm>
            <a:off x="1350498" y="3547637"/>
            <a:ext cx="3260413" cy="469900"/>
          </a:xfrm>
        </p:spPr>
        <p:txBody>
          <a:bodyPr/>
          <a:lstStyle/>
          <a:p>
            <a:r>
              <a:rPr lang="en-US" dirty="0"/>
              <a:t>Math 6B Unit 5; Lesson 5</a:t>
            </a:r>
          </a:p>
        </p:txBody>
      </p:sp>
    </p:spTree>
    <p:extLst>
      <p:ext uri="{BB962C8B-B14F-4D97-AF65-F5344CB8AC3E}">
        <p14:creationId xmlns:p14="http://schemas.microsoft.com/office/powerpoint/2010/main" val="3840583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9EC2-315A-1F11-0F6C-3B7A6647C49C}"/>
              </a:ext>
            </a:extLst>
          </p:cNvPr>
          <p:cNvSpPr>
            <a:spLocks noGrp="1"/>
          </p:cNvSpPr>
          <p:nvPr>
            <p:ph type="title"/>
          </p:nvPr>
        </p:nvSpPr>
        <p:spPr/>
        <p:txBody>
          <a:bodyPr/>
          <a:lstStyle/>
          <a:p>
            <a:r>
              <a:rPr lang="en-US" dirty="0"/>
              <a:t>Practice</a:t>
            </a:r>
          </a:p>
        </p:txBody>
      </p:sp>
      <p:pic>
        <p:nvPicPr>
          <p:cNvPr id="5" name="Content Placeholder 4">
            <a:extLst>
              <a:ext uri="{FF2B5EF4-FFF2-40B4-BE49-F238E27FC236}">
                <a16:creationId xmlns:a16="http://schemas.microsoft.com/office/drawing/2014/main" id="{4F41A5C8-F9A2-EA2C-6667-78E9136CB3EC}"/>
              </a:ext>
            </a:extLst>
          </p:cNvPr>
          <p:cNvPicPr>
            <a:picLocks noGrp="1" noChangeAspect="1"/>
          </p:cNvPicPr>
          <p:nvPr>
            <p:ph idx="1"/>
          </p:nvPr>
        </p:nvPicPr>
        <p:blipFill rotWithShape="1">
          <a:blip r:embed="rId2"/>
          <a:srcRect l="-43478" r="311" b="-113433"/>
          <a:stretch/>
        </p:blipFill>
        <p:spPr>
          <a:xfrm>
            <a:off x="-708058" y="2838961"/>
            <a:ext cx="10510079" cy="3260976"/>
          </a:xfrm>
        </p:spPr>
      </p:pic>
    </p:spTree>
    <p:extLst>
      <p:ext uri="{BB962C8B-B14F-4D97-AF65-F5344CB8AC3E}">
        <p14:creationId xmlns:p14="http://schemas.microsoft.com/office/powerpoint/2010/main" val="66128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38CD6-4B3C-FBD4-DEE6-5C668D5E2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7E535-E1F7-29B3-A8AA-9D36EAF764A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6" name="Content Placeholder 5">
            <a:extLst>
              <a:ext uri="{FF2B5EF4-FFF2-40B4-BE49-F238E27FC236}">
                <a16:creationId xmlns:a16="http://schemas.microsoft.com/office/drawing/2014/main" id="{F6AF7065-A8F0-1B47-4D21-8DAD18EF3763}"/>
              </a:ext>
            </a:extLst>
          </p:cNvPr>
          <p:cNvPicPr>
            <a:picLocks noGrp="1" noChangeAspect="1"/>
          </p:cNvPicPr>
          <p:nvPr>
            <p:ph idx="1"/>
          </p:nvPr>
        </p:nvPicPr>
        <p:blipFill>
          <a:blip r:embed="rId2"/>
          <a:stretch>
            <a:fillRect/>
          </a:stretch>
        </p:blipFill>
        <p:spPr>
          <a:xfrm>
            <a:off x="968828" y="2517111"/>
            <a:ext cx="10515600" cy="2998507"/>
          </a:xfrm>
          <a:prstGeom prst="rect">
            <a:avLst/>
          </a:prstGeom>
          <a:noFill/>
        </p:spPr>
      </p:pic>
    </p:spTree>
    <p:extLst>
      <p:ext uri="{BB962C8B-B14F-4D97-AF65-F5344CB8AC3E}">
        <p14:creationId xmlns:p14="http://schemas.microsoft.com/office/powerpoint/2010/main" val="381288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7AD2-766D-5E11-2005-F580D99B1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3D13C-C0ED-6B11-EE12-5EB5FC05EAE7}"/>
              </a:ext>
            </a:extLst>
          </p:cNvPr>
          <p:cNvSpPr>
            <a:spLocks noGrp="1"/>
          </p:cNvSpPr>
          <p:nvPr>
            <p:ph type="title"/>
          </p:nvPr>
        </p:nvSpPr>
        <p:spPr/>
        <p:txBody>
          <a:bodyPr/>
          <a:lstStyle/>
          <a:p>
            <a:r>
              <a:rPr lang="en-US" dirty="0"/>
              <a:t>Practice</a:t>
            </a:r>
          </a:p>
        </p:txBody>
      </p:sp>
      <p:pic>
        <p:nvPicPr>
          <p:cNvPr id="6" name="Content Placeholder 5" descr="A math equation with numbers and letters&#10;&#10;Description automatically generated">
            <a:extLst>
              <a:ext uri="{FF2B5EF4-FFF2-40B4-BE49-F238E27FC236}">
                <a16:creationId xmlns:a16="http://schemas.microsoft.com/office/drawing/2014/main" id="{FE1BB9E4-C736-AA8D-7BEF-C94A952E4DB7}"/>
              </a:ext>
            </a:extLst>
          </p:cNvPr>
          <p:cNvPicPr>
            <a:picLocks noGrp="1" noChangeAspect="1"/>
          </p:cNvPicPr>
          <p:nvPr>
            <p:ph idx="1"/>
          </p:nvPr>
        </p:nvPicPr>
        <p:blipFill>
          <a:blip r:embed="rId2"/>
          <a:stretch>
            <a:fillRect/>
          </a:stretch>
        </p:blipFill>
        <p:spPr>
          <a:xfrm>
            <a:off x="1893076" y="2714148"/>
            <a:ext cx="7943131" cy="1671727"/>
          </a:xfrm>
        </p:spPr>
      </p:pic>
    </p:spTree>
    <p:extLst>
      <p:ext uri="{BB962C8B-B14F-4D97-AF65-F5344CB8AC3E}">
        <p14:creationId xmlns:p14="http://schemas.microsoft.com/office/powerpoint/2010/main" val="157584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1ABD3-50FC-A09C-C554-2E1FAD16E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33580-29A7-CFCB-3A4C-58DD268D2FD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5" name="Content Placeholder 4" descr="A white background with blue text&#10;&#10;Description automatically generated">
            <a:extLst>
              <a:ext uri="{FF2B5EF4-FFF2-40B4-BE49-F238E27FC236}">
                <a16:creationId xmlns:a16="http://schemas.microsoft.com/office/drawing/2014/main" id="{ADA8C09C-8F94-D8A9-E061-57C37F8F9342}"/>
              </a:ext>
            </a:extLst>
          </p:cNvPr>
          <p:cNvPicPr>
            <a:picLocks noGrp="1" noChangeAspect="1"/>
          </p:cNvPicPr>
          <p:nvPr>
            <p:ph idx="1"/>
          </p:nvPr>
        </p:nvPicPr>
        <p:blipFill>
          <a:blip r:embed="rId2"/>
          <a:stretch>
            <a:fillRect/>
          </a:stretch>
        </p:blipFill>
        <p:spPr>
          <a:xfrm>
            <a:off x="968828" y="2480504"/>
            <a:ext cx="10515600" cy="3071721"/>
          </a:xfrm>
          <a:prstGeom prst="rect">
            <a:avLst/>
          </a:prstGeom>
          <a:noFill/>
        </p:spPr>
      </p:pic>
    </p:spTree>
    <p:extLst>
      <p:ext uri="{BB962C8B-B14F-4D97-AF65-F5344CB8AC3E}">
        <p14:creationId xmlns:p14="http://schemas.microsoft.com/office/powerpoint/2010/main" val="57111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oy plastic numbers">
            <a:extLst>
              <a:ext uri="{FF2B5EF4-FFF2-40B4-BE49-F238E27FC236}">
                <a16:creationId xmlns:a16="http://schemas.microsoft.com/office/drawing/2014/main" id="{8A7B9126-D127-6F42-79F0-D243CA00B373}"/>
              </a:ext>
            </a:extLst>
          </p:cNvPr>
          <p:cNvPicPr>
            <a:picLocks noGrp="1" noChangeAspect="1"/>
          </p:cNvPicPr>
          <p:nvPr>
            <p:ph sz="half" idx="1"/>
          </p:nvPr>
        </p:nvPicPr>
        <p:blipFill rotWithShape="1">
          <a:blip r:embed="rId3"/>
          <a:srcRect l="7392" r="13121" b="-1"/>
          <a:stretch/>
        </p:blipFill>
        <p:spPr>
          <a:xfrm>
            <a:off x="838200" y="2024408"/>
            <a:ext cx="5181600" cy="4351338"/>
          </a:xfrm>
          <a:prstGeom prst="rect">
            <a:avLst/>
          </a:prstGeom>
          <a:noFill/>
        </p:spPr>
      </p:pic>
      <p:sp>
        <p:nvSpPr>
          <p:cNvPr id="2" name="Title 1">
            <a:extLst>
              <a:ext uri="{FF2B5EF4-FFF2-40B4-BE49-F238E27FC236}">
                <a16:creationId xmlns:a16="http://schemas.microsoft.com/office/drawing/2014/main" id="{80632F50-9E75-FF8B-184D-C86C6CED10E8}"/>
              </a:ext>
            </a:extLst>
          </p:cNvPr>
          <p:cNvSpPr>
            <a:spLocks noGrp="1"/>
          </p:cNvSpPr>
          <p:nvPr>
            <p:ph type="title"/>
          </p:nvPr>
        </p:nvSpPr>
        <p:spPr>
          <a:xfrm>
            <a:off x="961029" y="1006774"/>
            <a:ext cx="10515600" cy="729157"/>
          </a:xfrm>
        </p:spPr>
        <p:txBody>
          <a:bodyPr vert="horz" lIns="91440" tIns="45720" rIns="91440" bIns="45720" rtlCol="0">
            <a:normAutofit fontScale="90000"/>
          </a:bodyPr>
          <a:lstStyle/>
          <a:p>
            <a:r>
              <a:rPr lang="en-US" dirty="0"/>
              <a:t>Review Multiplication in One-Step Inequalities</a:t>
            </a:r>
          </a:p>
        </p:txBody>
      </p:sp>
      <p:sp>
        <p:nvSpPr>
          <p:cNvPr id="4" name="Content Placeholder 3">
            <a:extLst>
              <a:ext uri="{FF2B5EF4-FFF2-40B4-BE49-F238E27FC236}">
                <a16:creationId xmlns:a16="http://schemas.microsoft.com/office/drawing/2014/main" id="{1BE76503-3E40-0DB9-1D41-C94D6BCCD166}"/>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Multiplying by a positive number in one-step inequalities means that the variable will get bigger.</a:t>
            </a:r>
          </a:p>
          <a:p>
            <a:r>
              <a:rPr lang="en-US"/>
              <a:t>Multiplying by a negative number in one-step inequalities means that the variable will get smaller.</a:t>
            </a:r>
          </a:p>
          <a:p>
            <a:r>
              <a:rPr lang="en-US"/>
              <a:t>Examples of multiplication in one-step inequalities include 2x &gt; 8 and -3y ≤ 9.</a:t>
            </a:r>
          </a:p>
        </p:txBody>
      </p:sp>
    </p:spTree>
    <p:extLst>
      <p:ext uri="{BB962C8B-B14F-4D97-AF65-F5344CB8AC3E}">
        <p14:creationId xmlns:p14="http://schemas.microsoft.com/office/powerpoint/2010/main" val="313767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DEEC-789A-8B4A-FC4E-D2E6325AB88A}"/>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Review: Division in One-Step Inequalities</a:t>
            </a:r>
            <a:endParaRPr lang="en-US"/>
          </a:p>
        </p:txBody>
      </p:sp>
      <p:sp>
        <p:nvSpPr>
          <p:cNvPr id="4" name="Content Placeholder 3">
            <a:extLst>
              <a:ext uri="{FF2B5EF4-FFF2-40B4-BE49-F238E27FC236}">
                <a16:creationId xmlns:a16="http://schemas.microsoft.com/office/drawing/2014/main" id="{5C5F69B1-961A-7808-1013-5C432F690CCD}"/>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a:t>Dividing by a positive number in one-step inequalities means that the variable will get smaller.</a:t>
            </a:r>
          </a:p>
          <a:p>
            <a:r>
              <a:rPr lang="en-US"/>
              <a:t>Dividing by a negative number in one-step inequalities means that the variable will get bigger.</a:t>
            </a:r>
          </a:p>
          <a:p>
            <a:r>
              <a:rPr lang="en-US"/>
              <a:t>Examples of division in one-step inequalities include 2x/3 &lt; 6 and -y/-4 &gt; 5.</a:t>
            </a:r>
          </a:p>
        </p:txBody>
      </p:sp>
    </p:spTree>
    <p:extLst>
      <p:ext uri="{BB962C8B-B14F-4D97-AF65-F5344CB8AC3E}">
        <p14:creationId xmlns:p14="http://schemas.microsoft.com/office/powerpoint/2010/main" val="8237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326D-BD07-CEBC-9991-9C3CDF314359}"/>
              </a:ext>
            </a:extLst>
          </p:cNvPr>
          <p:cNvSpPr>
            <a:spLocks noGrp="1"/>
          </p:cNvSpPr>
          <p:nvPr>
            <p:ph type="title"/>
          </p:nvPr>
        </p:nvSpPr>
        <p:spPr>
          <a:xfrm>
            <a:off x="979714" y="1006774"/>
            <a:ext cx="10515600" cy="729157"/>
          </a:xfrm>
        </p:spPr>
        <p:txBody>
          <a:bodyPr>
            <a:normAutofit/>
          </a:bodyPr>
          <a:lstStyle/>
          <a:p>
            <a:r>
              <a:rPr lang="en-US" sz="2800"/>
              <a:t>Combining Multiplication and Division in One-Step Inequalities</a:t>
            </a:r>
          </a:p>
        </p:txBody>
      </p:sp>
      <p:graphicFrame>
        <p:nvGraphicFramePr>
          <p:cNvPr id="5" name="Content Placeholder 2">
            <a:extLst>
              <a:ext uri="{FF2B5EF4-FFF2-40B4-BE49-F238E27FC236}">
                <a16:creationId xmlns:a16="http://schemas.microsoft.com/office/drawing/2014/main" id="{B1166057-67E7-41BB-FE17-30192EEFCF74}"/>
              </a:ext>
            </a:extLst>
          </p:cNvPr>
          <p:cNvGraphicFramePr>
            <a:graphicFrameLocks noGrp="1"/>
          </p:cNvGraphicFramePr>
          <p:nvPr>
            <p:ph idx="1"/>
            <p:extLst>
              <p:ext uri="{D42A27DB-BD31-4B8C-83A1-F6EECF244321}">
                <p14:modId xmlns:p14="http://schemas.microsoft.com/office/powerpoint/2010/main" val="147696628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41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00F6D8-7BC3-00B7-BC53-1C2470A70CBB}"/>
              </a:ext>
            </a:extLst>
          </p:cNvPr>
          <p:cNvSpPr>
            <a:spLocks noGrp="1"/>
          </p:cNvSpPr>
          <p:nvPr>
            <p:ph sz="half" idx="1"/>
          </p:nvPr>
        </p:nvSpPr>
        <p:spPr>
          <a:xfrm>
            <a:off x="838200" y="2024408"/>
            <a:ext cx="5181600" cy="1404592"/>
          </a:xfrm>
        </p:spPr>
        <p:txBody>
          <a:bodyPr vert="horz" lIns="91440" tIns="45720" rIns="91440" bIns="45720" rtlCol="0">
            <a:normAutofit/>
          </a:bodyPr>
          <a:lstStyle/>
          <a:p>
            <a:r>
              <a:rPr lang="en-US" dirty="0"/>
              <a:t>Practice Problem 1: 2x &gt; 8</a:t>
            </a:r>
          </a:p>
          <a:p>
            <a:r>
              <a:rPr lang="en-US" dirty="0"/>
              <a:t>Practice Problem 2: -3y/-2 &lt; 6</a:t>
            </a:r>
          </a:p>
          <a:p>
            <a:r>
              <a:rPr lang="en-US" dirty="0"/>
              <a:t>Practice Problem 3: z/5 ≤ -3</a:t>
            </a:r>
          </a:p>
        </p:txBody>
      </p:sp>
      <p:sp>
        <p:nvSpPr>
          <p:cNvPr id="2" name="Title 1">
            <a:extLst>
              <a:ext uri="{FF2B5EF4-FFF2-40B4-BE49-F238E27FC236}">
                <a16:creationId xmlns:a16="http://schemas.microsoft.com/office/drawing/2014/main" id="{5CA479D3-F2BA-FCBC-60F0-952AB093A88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700"/>
              <a:t>Practice Problems: Multiplication and Division</a:t>
            </a:r>
          </a:p>
        </p:txBody>
      </p:sp>
      <p:pic>
        <p:nvPicPr>
          <p:cNvPr id="5" name="Content Placeholder 4" descr="Spiral notepad">
            <a:extLst>
              <a:ext uri="{FF2B5EF4-FFF2-40B4-BE49-F238E27FC236}">
                <a16:creationId xmlns:a16="http://schemas.microsoft.com/office/drawing/2014/main" id="{9641D4F3-3EBC-D181-31F7-342F1C882611}"/>
              </a:ext>
            </a:extLst>
          </p:cNvPr>
          <p:cNvPicPr>
            <a:picLocks noGrp="1" noChangeAspect="1"/>
          </p:cNvPicPr>
          <p:nvPr>
            <p:ph sz="half" idx="13"/>
          </p:nvPr>
        </p:nvPicPr>
        <p:blipFill>
          <a:blip r:embed="rId3"/>
          <a:stretch>
            <a:fillRect/>
          </a:stretch>
        </p:blipFill>
        <p:spPr>
          <a:xfrm>
            <a:off x="6172202" y="2470718"/>
            <a:ext cx="5181600" cy="3458718"/>
          </a:xfrm>
          <a:prstGeom prst="rect">
            <a:avLst/>
          </a:prstGeom>
          <a:noFill/>
        </p:spPr>
      </p:pic>
    </p:spTree>
    <p:extLst>
      <p:ext uri="{BB962C8B-B14F-4D97-AF65-F5344CB8AC3E}">
        <p14:creationId xmlns:p14="http://schemas.microsoft.com/office/powerpoint/2010/main" val="337337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1BBC-D878-F2B4-4C24-D452A32D28CF}"/>
              </a:ext>
            </a:extLst>
          </p:cNvPr>
          <p:cNvSpPr>
            <a:spLocks noGrp="1"/>
          </p:cNvSpPr>
          <p:nvPr>
            <p:ph type="title"/>
          </p:nvPr>
        </p:nvSpPr>
        <p:spPr>
          <a:xfrm>
            <a:off x="961029" y="1006774"/>
            <a:ext cx="10515600" cy="729157"/>
          </a:xfrm>
        </p:spPr>
        <p:txBody>
          <a:bodyPr>
            <a:normAutofit/>
          </a:bodyPr>
          <a:lstStyle/>
          <a:p>
            <a:r>
              <a:rPr lang="en-US"/>
              <a:t>Answer: Practice Problems</a:t>
            </a:r>
          </a:p>
        </p:txBody>
      </p:sp>
      <p:sp>
        <p:nvSpPr>
          <p:cNvPr id="3" name="Content Placeholder 2">
            <a:extLst>
              <a:ext uri="{FF2B5EF4-FFF2-40B4-BE49-F238E27FC236}">
                <a16:creationId xmlns:a16="http://schemas.microsoft.com/office/drawing/2014/main" id="{8D7F2806-BB15-6AB8-BA89-7C89F1E61196}"/>
              </a:ext>
            </a:extLst>
          </p:cNvPr>
          <p:cNvSpPr>
            <a:spLocks noGrp="1"/>
          </p:cNvSpPr>
          <p:nvPr>
            <p:ph idx="1"/>
          </p:nvPr>
        </p:nvSpPr>
        <p:spPr>
          <a:xfrm>
            <a:off x="968828" y="2009617"/>
            <a:ext cx="10515600" cy="4013496"/>
          </a:xfrm>
        </p:spPr>
        <p:txBody>
          <a:bodyPr>
            <a:normAutofit/>
          </a:bodyPr>
          <a:lstStyle/>
          <a:p>
            <a:r>
              <a:rPr lang="en-US"/>
              <a:t>Practice Problem 1: x &gt; 4</a:t>
            </a:r>
          </a:p>
          <a:p>
            <a:r>
              <a:rPr lang="en-US"/>
              <a:t>Practice Problem 2: y &gt; 12</a:t>
            </a:r>
          </a:p>
          <a:p>
            <a:r>
              <a:rPr lang="en-US"/>
              <a:t>Practice Problem 3: z ≤ -15</a:t>
            </a:r>
          </a:p>
        </p:txBody>
      </p:sp>
    </p:spTree>
    <p:extLst>
      <p:ext uri="{BB962C8B-B14F-4D97-AF65-F5344CB8AC3E}">
        <p14:creationId xmlns:p14="http://schemas.microsoft.com/office/powerpoint/2010/main" val="932610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CA9C1-13BE-286F-A6AE-BBEE87C9C341}"/>
              </a:ext>
            </a:extLst>
          </p:cNvPr>
          <p:cNvSpPr>
            <a:spLocks noGrp="1"/>
          </p:cNvSpPr>
          <p:nvPr>
            <p:ph type="title"/>
          </p:nvPr>
        </p:nvSpPr>
        <p:spPr>
          <a:xfrm>
            <a:off x="961029" y="1006774"/>
            <a:ext cx="10515600" cy="729157"/>
          </a:xfrm>
        </p:spPr>
        <p:txBody>
          <a:bodyPr>
            <a:normAutofit/>
          </a:bodyPr>
          <a:lstStyle/>
          <a:p>
            <a:r>
              <a:rPr lang="en-US"/>
              <a:t>Review</a:t>
            </a:r>
          </a:p>
        </p:txBody>
      </p:sp>
      <p:graphicFrame>
        <p:nvGraphicFramePr>
          <p:cNvPr id="7" name="Content Placeholder 2">
            <a:extLst>
              <a:ext uri="{FF2B5EF4-FFF2-40B4-BE49-F238E27FC236}">
                <a16:creationId xmlns:a16="http://schemas.microsoft.com/office/drawing/2014/main" id="{317B95C5-3C72-5CC8-7A45-05185D01B352}"/>
              </a:ext>
            </a:extLst>
          </p:cNvPr>
          <p:cNvGraphicFramePr>
            <a:graphicFrameLocks noGrp="1"/>
          </p:cNvGraphicFramePr>
          <p:nvPr>
            <p:ph idx="1"/>
            <p:extLst>
              <p:ext uri="{D42A27DB-BD31-4B8C-83A1-F6EECF244321}">
                <p14:modId xmlns:p14="http://schemas.microsoft.com/office/powerpoint/2010/main" val="244380949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763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D85299-7233-5352-6C14-E01449A9D804}"/>
              </a:ext>
            </a:extLst>
          </p:cNvPr>
          <p:cNvSpPr>
            <a:spLocks noGrp="1"/>
          </p:cNvSpPr>
          <p:nvPr>
            <p:ph sz="half" idx="1"/>
          </p:nvPr>
        </p:nvSpPr>
        <p:spPr>
          <a:xfrm>
            <a:off x="838199" y="2024408"/>
            <a:ext cx="10638429" cy="1856928"/>
          </a:xfrm>
        </p:spPr>
        <p:txBody>
          <a:bodyPr vert="horz" lIns="91440" tIns="45720" rIns="91440" bIns="45720" rtlCol="0">
            <a:normAutofit/>
          </a:bodyPr>
          <a:lstStyle/>
          <a:p>
            <a:r>
              <a:rPr lang="en-US" dirty="0"/>
              <a:t>Inequality – a statement that one value is less than, greater than, less or equal to, greater than or equal to, or not equal to another value.  </a:t>
            </a:r>
          </a:p>
        </p:txBody>
      </p:sp>
      <p:sp>
        <p:nvSpPr>
          <p:cNvPr id="2" name="Title 1">
            <a:extLst>
              <a:ext uri="{FF2B5EF4-FFF2-40B4-BE49-F238E27FC236}">
                <a16:creationId xmlns:a16="http://schemas.microsoft.com/office/drawing/2014/main" id="{E41EF399-5A6C-F9D9-00E8-C90860CA454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Key Words:</a:t>
            </a:r>
          </a:p>
        </p:txBody>
      </p:sp>
      <p:pic>
        <p:nvPicPr>
          <p:cNvPr id="7" name="Content Placeholder 6">
            <a:extLst>
              <a:ext uri="{FF2B5EF4-FFF2-40B4-BE49-F238E27FC236}">
                <a16:creationId xmlns:a16="http://schemas.microsoft.com/office/drawing/2014/main" id="{AB68A152-0436-C9A5-B6F9-B58FDCF5CFF2}"/>
              </a:ext>
            </a:extLst>
          </p:cNvPr>
          <p:cNvPicPr>
            <a:picLocks noGrp="1" noChangeAspect="1"/>
          </p:cNvPicPr>
          <p:nvPr>
            <p:ph sz="half" idx="13"/>
          </p:nvPr>
        </p:nvPicPr>
        <p:blipFill>
          <a:blip r:embed="rId3"/>
          <a:stretch>
            <a:fillRect/>
          </a:stretch>
        </p:blipFill>
        <p:spPr>
          <a:xfrm>
            <a:off x="3090768" y="3429000"/>
            <a:ext cx="6133290" cy="2946432"/>
          </a:xfrm>
          <a:prstGeom prst="rect">
            <a:avLst/>
          </a:prstGeom>
        </p:spPr>
      </p:pic>
    </p:spTree>
    <p:extLst>
      <p:ext uri="{BB962C8B-B14F-4D97-AF65-F5344CB8AC3E}">
        <p14:creationId xmlns:p14="http://schemas.microsoft.com/office/powerpoint/2010/main" val="3061705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23AC-DBE7-DC5E-7656-902B5089A1B0}"/>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Inequalities with Multiplication</a:t>
            </a:r>
          </a:p>
        </p:txBody>
      </p:sp>
      <p:graphicFrame>
        <p:nvGraphicFramePr>
          <p:cNvPr id="8" name="Content Placeholder 3">
            <a:extLst>
              <a:ext uri="{FF2B5EF4-FFF2-40B4-BE49-F238E27FC236}">
                <a16:creationId xmlns:a16="http://schemas.microsoft.com/office/drawing/2014/main" id="{F70432CA-4A10-253D-B461-24538DC27CCF}"/>
              </a:ext>
            </a:extLst>
          </p:cNvPr>
          <p:cNvGraphicFramePr>
            <a:graphicFrameLocks noGrp="1"/>
          </p:cNvGraphicFramePr>
          <p:nvPr>
            <p:ph idx="1"/>
            <p:extLst>
              <p:ext uri="{D42A27DB-BD31-4B8C-83A1-F6EECF244321}">
                <p14:modId xmlns:p14="http://schemas.microsoft.com/office/powerpoint/2010/main" val="4287588960"/>
              </p:ext>
            </p:extLst>
          </p:nvPr>
        </p:nvGraphicFramePr>
        <p:xfrm>
          <a:off x="708769" y="2580068"/>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F994A43-1968-7852-C01A-C766E4EF1CFC}"/>
              </a:ext>
            </a:extLst>
          </p:cNvPr>
          <p:cNvSpPr txBox="1"/>
          <p:nvPr/>
        </p:nvSpPr>
        <p:spPr>
          <a:xfrm>
            <a:off x="3290480" y="1702905"/>
            <a:ext cx="5352177" cy="584775"/>
          </a:xfrm>
          <a:prstGeom prst="rect">
            <a:avLst/>
          </a:prstGeom>
          <a:noFill/>
        </p:spPr>
        <p:txBody>
          <a:bodyPr wrap="square" rtlCol="0">
            <a:spAutoFit/>
          </a:bodyPr>
          <a:lstStyle/>
          <a:p>
            <a:pPr algn="ctr"/>
            <a:r>
              <a:rPr lang="en-US" sz="3200" dirty="0"/>
              <a:t>4</a:t>
            </a:r>
            <a:r>
              <a:rPr lang="en-US" sz="3200" i="1" dirty="0"/>
              <a:t>x</a:t>
            </a:r>
            <a:r>
              <a:rPr lang="en-US" sz="3200" dirty="0"/>
              <a:t> &gt; 28</a:t>
            </a:r>
          </a:p>
        </p:txBody>
      </p:sp>
    </p:spTree>
    <p:extLst>
      <p:ext uri="{BB962C8B-B14F-4D97-AF65-F5344CB8AC3E}">
        <p14:creationId xmlns:p14="http://schemas.microsoft.com/office/powerpoint/2010/main" val="265701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23AC-DBE7-DC5E-7656-902B5089A1B0}"/>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Inequalities with Multiplication</a:t>
            </a:r>
          </a:p>
        </p:txBody>
      </p:sp>
      <p:graphicFrame>
        <p:nvGraphicFramePr>
          <p:cNvPr id="8" name="Content Placeholder 3">
            <a:extLst>
              <a:ext uri="{FF2B5EF4-FFF2-40B4-BE49-F238E27FC236}">
                <a16:creationId xmlns:a16="http://schemas.microsoft.com/office/drawing/2014/main" id="{F70432CA-4A10-253D-B461-24538DC27CCF}"/>
              </a:ext>
            </a:extLst>
          </p:cNvPr>
          <p:cNvGraphicFramePr>
            <a:graphicFrameLocks noGrp="1"/>
          </p:cNvGraphicFramePr>
          <p:nvPr>
            <p:ph idx="1"/>
            <p:extLst>
              <p:ext uri="{D42A27DB-BD31-4B8C-83A1-F6EECF244321}">
                <p14:modId xmlns:p14="http://schemas.microsoft.com/office/powerpoint/2010/main" val="2227721753"/>
              </p:ext>
            </p:extLst>
          </p:nvPr>
        </p:nvGraphicFramePr>
        <p:xfrm>
          <a:off x="708769" y="2580068"/>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F994A43-1968-7852-C01A-C766E4EF1CFC}"/>
              </a:ext>
            </a:extLst>
          </p:cNvPr>
          <p:cNvSpPr txBox="1"/>
          <p:nvPr/>
        </p:nvSpPr>
        <p:spPr>
          <a:xfrm>
            <a:off x="3290480" y="1702905"/>
            <a:ext cx="5352177" cy="584775"/>
          </a:xfrm>
          <a:prstGeom prst="rect">
            <a:avLst/>
          </a:prstGeom>
          <a:noFill/>
        </p:spPr>
        <p:txBody>
          <a:bodyPr wrap="square" rtlCol="0">
            <a:spAutoFit/>
          </a:bodyPr>
          <a:lstStyle/>
          <a:p>
            <a:pPr algn="ctr"/>
            <a:r>
              <a:rPr lang="en-US" sz="3200" dirty="0"/>
              <a:t>4</a:t>
            </a:r>
            <a:r>
              <a:rPr lang="en-US" sz="3200" i="1" dirty="0"/>
              <a:t>x</a:t>
            </a:r>
            <a:r>
              <a:rPr lang="en-US" sz="3200" dirty="0"/>
              <a:t> &gt; 28</a:t>
            </a:r>
          </a:p>
        </p:txBody>
      </p:sp>
    </p:spTree>
    <p:extLst>
      <p:ext uri="{BB962C8B-B14F-4D97-AF65-F5344CB8AC3E}">
        <p14:creationId xmlns:p14="http://schemas.microsoft.com/office/powerpoint/2010/main" val="426389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F23C1616-BB0B-797C-CBCE-25E46E938B73}"/>
              </a:ext>
            </a:extLst>
          </p:cNvPr>
          <p:cNvSpPr>
            <a:spLocks noGrp="1"/>
          </p:cNvSpPr>
          <p:nvPr>
            <p:ph sz="half" idx="1"/>
          </p:nvPr>
        </p:nvSpPr>
        <p:spPr>
          <a:xfrm>
            <a:off x="838200" y="2024408"/>
            <a:ext cx="5181600" cy="4351338"/>
          </a:xfrm>
        </p:spPr>
        <p:txBody>
          <a:bodyPr>
            <a:normAutofit/>
          </a:bodyPr>
          <a:lstStyle/>
          <a:p>
            <a:r>
              <a:rPr lang="en-US" dirty="0"/>
              <a:t>Work Space</a:t>
            </a:r>
          </a:p>
        </p:txBody>
      </p:sp>
      <p:sp>
        <p:nvSpPr>
          <p:cNvPr id="2" name="Title 1">
            <a:extLst>
              <a:ext uri="{FF2B5EF4-FFF2-40B4-BE49-F238E27FC236}">
                <a16:creationId xmlns:a16="http://schemas.microsoft.com/office/drawing/2014/main" id="{216D5770-28F6-09FF-E918-40AC0D84AE9C}"/>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100"/>
              <a:t>Additional Examples of Inequalities Involving Multiplication</a:t>
            </a:r>
          </a:p>
        </p:txBody>
      </p:sp>
      <p:graphicFrame>
        <p:nvGraphicFramePr>
          <p:cNvPr id="8" name="Content Placeholder 3">
            <a:extLst>
              <a:ext uri="{FF2B5EF4-FFF2-40B4-BE49-F238E27FC236}">
                <a16:creationId xmlns:a16="http://schemas.microsoft.com/office/drawing/2014/main" id="{A6ACD2FB-D2FA-CA96-B7F1-89AAD8151090}"/>
              </a:ext>
            </a:extLst>
          </p:cNvPr>
          <p:cNvGraphicFramePr>
            <a:graphicFrameLocks noGrp="1"/>
          </p:cNvGraphicFramePr>
          <p:nvPr>
            <p:ph sz="half" idx="13"/>
            <p:extLst>
              <p:ext uri="{D42A27DB-BD31-4B8C-83A1-F6EECF244321}">
                <p14:modId xmlns:p14="http://schemas.microsoft.com/office/powerpoint/2010/main" val="1366301023"/>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463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23AC-DBE7-DC5E-7656-902B5089A1B0}"/>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Inequalities with Division</a:t>
            </a:r>
          </a:p>
        </p:txBody>
      </p:sp>
      <p:graphicFrame>
        <p:nvGraphicFramePr>
          <p:cNvPr id="8" name="Content Placeholder 3">
            <a:extLst>
              <a:ext uri="{FF2B5EF4-FFF2-40B4-BE49-F238E27FC236}">
                <a16:creationId xmlns:a16="http://schemas.microsoft.com/office/drawing/2014/main" id="{F70432CA-4A10-253D-B461-24538DC27CCF}"/>
              </a:ext>
            </a:extLst>
          </p:cNvPr>
          <p:cNvGraphicFramePr>
            <a:graphicFrameLocks noGrp="1"/>
          </p:cNvGraphicFramePr>
          <p:nvPr>
            <p:ph idx="1"/>
            <p:extLst>
              <p:ext uri="{D42A27DB-BD31-4B8C-83A1-F6EECF244321}">
                <p14:modId xmlns:p14="http://schemas.microsoft.com/office/powerpoint/2010/main" val="690366244"/>
              </p:ext>
            </p:extLst>
          </p:nvPr>
        </p:nvGraphicFramePr>
        <p:xfrm>
          <a:off x="700380" y="258845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F994A43-1968-7852-C01A-C766E4EF1CFC}"/>
                  </a:ext>
                </a:extLst>
              </p:cNvPr>
              <p:cNvSpPr txBox="1"/>
              <p:nvPr/>
            </p:nvSpPr>
            <p:spPr>
              <a:xfrm>
                <a:off x="3349203" y="1669349"/>
                <a:ext cx="5352177" cy="745589"/>
              </a:xfrm>
              <a:prstGeom prst="rect">
                <a:avLst/>
              </a:prstGeom>
              <a:noFill/>
            </p:spPr>
            <p:txBody>
              <a:bodyPr wrap="square" rtlCol="0">
                <a:spAutoFit/>
              </a:bodyPr>
              <a:lstStyle/>
              <a:p>
                <a:pPr algn="ct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𝑧</m:t>
                        </m:r>
                      </m:num>
                      <m:den>
                        <m:r>
                          <a:rPr lang="en-US" sz="3200" b="0" i="1" dirty="0" smtClean="0">
                            <a:latin typeface="Cambria Math" panose="02040503050406030204" pitchFamily="18" charset="0"/>
                          </a:rPr>
                          <m:t>3</m:t>
                        </m:r>
                      </m:den>
                    </m:f>
                    <m:r>
                      <a:rPr lang="en-US" sz="3200" i="1" dirty="0" smtClean="0">
                        <a:latin typeface="Cambria Math" panose="02040503050406030204" pitchFamily="18" charset="0"/>
                      </a:rPr>
                      <m:t>&lt;</m:t>
                    </m:r>
                  </m:oMath>
                </a14:m>
                <a:r>
                  <a:rPr lang="en-US" sz="3200" dirty="0"/>
                  <a:t>17</a:t>
                </a:r>
              </a:p>
            </p:txBody>
          </p:sp>
        </mc:Choice>
        <mc:Fallback>
          <p:sp>
            <p:nvSpPr>
              <p:cNvPr id="7" name="TextBox 6">
                <a:extLst>
                  <a:ext uri="{FF2B5EF4-FFF2-40B4-BE49-F238E27FC236}">
                    <a16:creationId xmlns:a16="http://schemas.microsoft.com/office/drawing/2014/main" id="{0F994A43-1968-7852-C01A-C766E4EF1CFC}"/>
                  </a:ext>
                </a:extLst>
              </p:cNvPr>
              <p:cNvSpPr txBox="1">
                <a:spLocks noRot="1" noChangeAspect="1" noMove="1" noResize="1" noEditPoints="1" noAdjustHandles="1" noChangeArrowheads="1" noChangeShapeType="1" noTextEdit="1"/>
              </p:cNvSpPr>
              <p:nvPr/>
            </p:nvSpPr>
            <p:spPr>
              <a:xfrm>
                <a:off x="3349203" y="1669349"/>
                <a:ext cx="5352177" cy="745589"/>
              </a:xfrm>
              <a:prstGeom prst="rect">
                <a:avLst/>
              </a:prstGeom>
              <a:blipFill>
                <a:blip r:embed="rId8"/>
                <a:stretch>
                  <a:fillRect t="-1639" b="-13934"/>
                </a:stretch>
              </a:blipFill>
            </p:spPr>
            <p:txBody>
              <a:bodyPr/>
              <a:lstStyle/>
              <a:p>
                <a:r>
                  <a:rPr lang="en-US">
                    <a:noFill/>
                  </a:rPr>
                  <a:t> </a:t>
                </a:r>
              </a:p>
            </p:txBody>
          </p:sp>
        </mc:Fallback>
      </mc:AlternateContent>
    </p:spTree>
    <p:extLst>
      <p:ext uri="{BB962C8B-B14F-4D97-AF65-F5344CB8AC3E}">
        <p14:creationId xmlns:p14="http://schemas.microsoft.com/office/powerpoint/2010/main" val="147090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23AC-DBE7-DC5E-7656-902B5089A1B0}"/>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Inequalities with Division</a:t>
            </a:r>
          </a:p>
        </p:txBody>
      </p:sp>
      <p:graphicFrame>
        <p:nvGraphicFramePr>
          <p:cNvPr id="8" name="Content Placeholder 3">
            <a:extLst>
              <a:ext uri="{FF2B5EF4-FFF2-40B4-BE49-F238E27FC236}">
                <a16:creationId xmlns:a16="http://schemas.microsoft.com/office/drawing/2014/main" id="{F70432CA-4A10-253D-B461-24538DC27CCF}"/>
              </a:ext>
            </a:extLst>
          </p:cNvPr>
          <p:cNvGraphicFramePr>
            <a:graphicFrameLocks noGrp="1"/>
          </p:cNvGraphicFramePr>
          <p:nvPr>
            <p:ph idx="1"/>
            <p:extLst>
              <p:ext uri="{D42A27DB-BD31-4B8C-83A1-F6EECF244321}">
                <p14:modId xmlns:p14="http://schemas.microsoft.com/office/powerpoint/2010/main" val="1953537461"/>
              </p:ext>
            </p:extLst>
          </p:nvPr>
        </p:nvGraphicFramePr>
        <p:xfrm>
          <a:off x="700380" y="258845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F994A43-1968-7852-C01A-C766E4EF1CFC}"/>
                  </a:ext>
                </a:extLst>
              </p:cNvPr>
              <p:cNvSpPr txBox="1"/>
              <p:nvPr/>
            </p:nvSpPr>
            <p:spPr>
              <a:xfrm>
                <a:off x="3349203" y="1669349"/>
                <a:ext cx="5352177" cy="745589"/>
              </a:xfrm>
              <a:prstGeom prst="rect">
                <a:avLst/>
              </a:prstGeom>
              <a:noFill/>
            </p:spPr>
            <p:txBody>
              <a:bodyPr wrap="square" rtlCol="0">
                <a:spAutoFit/>
              </a:bodyPr>
              <a:lstStyle/>
              <a:p>
                <a:pPr algn="ct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𝑧</m:t>
                        </m:r>
                      </m:num>
                      <m:den>
                        <m:r>
                          <a:rPr lang="en-US" sz="3200" b="0" i="1" dirty="0" smtClean="0">
                            <a:latin typeface="Cambria Math" panose="02040503050406030204" pitchFamily="18" charset="0"/>
                          </a:rPr>
                          <m:t>3</m:t>
                        </m:r>
                      </m:den>
                    </m:f>
                    <m:r>
                      <a:rPr lang="en-US" sz="3200" i="1" dirty="0" smtClean="0">
                        <a:latin typeface="Cambria Math" panose="02040503050406030204" pitchFamily="18" charset="0"/>
                      </a:rPr>
                      <m:t>&lt;</m:t>
                    </m:r>
                  </m:oMath>
                </a14:m>
                <a:r>
                  <a:rPr lang="en-US" sz="3200" dirty="0"/>
                  <a:t>17</a:t>
                </a:r>
              </a:p>
            </p:txBody>
          </p:sp>
        </mc:Choice>
        <mc:Fallback>
          <p:sp>
            <p:nvSpPr>
              <p:cNvPr id="7" name="TextBox 6">
                <a:extLst>
                  <a:ext uri="{FF2B5EF4-FFF2-40B4-BE49-F238E27FC236}">
                    <a16:creationId xmlns:a16="http://schemas.microsoft.com/office/drawing/2014/main" id="{0F994A43-1968-7852-C01A-C766E4EF1CFC}"/>
                  </a:ext>
                </a:extLst>
              </p:cNvPr>
              <p:cNvSpPr txBox="1">
                <a:spLocks noRot="1" noChangeAspect="1" noMove="1" noResize="1" noEditPoints="1" noAdjustHandles="1" noChangeArrowheads="1" noChangeShapeType="1" noTextEdit="1"/>
              </p:cNvSpPr>
              <p:nvPr/>
            </p:nvSpPr>
            <p:spPr>
              <a:xfrm>
                <a:off x="3349203" y="1669349"/>
                <a:ext cx="5352177" cy="745589"/>
              </a:xfrm>
              <a:prstGeom prst="rect">
                <a:avLst/>
              </a:prstGeom>
              <a:blipFill>
                <a:blip r:embed="rId8"/>
                <a:stretch>
                  <a:fillRect t="-1639" b="-139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309A40C-7E01-23B9-8D92-302564085FE0}"/>
                  </a:ext>
                </a:extLst>
              </p:cNvPr>
              <p:cNvSpPr txBox="1"/>
              <p:nvPr/>
            </p:nvSpPr>
            <p:spPr>
              <a:xfrm>
                <a:off x="1082179" y="4221160"/>
                <a:ext cx="1361813" cy="748090"/>
              </a:xfrm>
              <a:prstGeom prst="rect">
                <a:avLst/>
              </a:prstGeom>
              <a:noFill/>
            </p:spPr>
            <p:txBody>
              <a:bodyPr wrap="square" rtlCol="0">
                <a:spAutoFit/>
              </a:bodyPr>
              <a:lstStyle/>
              <a:p>
                <a:pPr algn="ct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𝑧</m:t>
                        </m:r>
                      </m:num>
                      <m:den>
                        <m:r>
                          <a:rPr lang="en-US" sz="3200" b="0" i="1" dirty="0" smtClean="0">
                            <a:latin typeface="Cambria Math" panose="02040503050406030204" pitchFamily="18" charset="0"/>
                          </a:rPr>
                          <m:t>3</m:t>
                        </m:r>
                      </m:den>
                    </m:f>
                    <m:r>
                      <a:rPr lang="en-US" sz="3200" i="1" dirty="0" smtClean="0">
                        <a:latin typeface="Cambria Math" panose="02040503050406030204" pitchFamily="18" charset="0"/>
                      </a:rPr>
                      <m:t>&lt;</m:t>
                    </m:r>
                  </m:oMath>
                </a14:m>
                <a:r>
                  <a:rPr lang="en-US" sz="3200" dirty="0"/>
                  <a:t>17</a:t>
                </a:r>
              </a:p>
            </p:txBody>
          </p:sp>
        </mc:Choice>
        <mc:Fallback>
          <p:sp>
            <p:nvSpPr>
              <p:cNvPr id="4" name="TextBox 3">
                <a:extLst>
                  <a:ext uri="{FF2B5EF4-FFF2-40B4-BE49-F238E27FC236}">
                    <a16:creationId xmlns:a16="http://schemas.microsoft.com/office/drawing/2014/main" id="{8309A40C-7E01-23B9-8D92-302564085FE0}"/>
                  </a:ext>
                </a:extLst>
              </p:cNvPr>
              <p:cNvSpPr txBox="1">
                <a:spLocks noRot="1" noChangeAspect="1" noMove="1" noResize="1" noEditPoints="1" noAdjustHandles="1" noChangeArrowheads="1" noChangeShapeType="1" noTextEdit="1"/>
              </p:cNvSpPr>
              <p:nvPr/>
            </p:nvSpPr>
            <p:spPr>
              <a:xfrm>
                <a:off x="1082179" y="4221160"/>
                <a:ext cx="1361813" cy="748090"/>
              </a:xfrm>
              <a:prstGeom prst="rect">
                <a:avLst/>
              </a:prstGeom>
              <a:blipFill>
                <a:blip r:embed="rId9"/>
                <a:stretch>
                  <a:fillRect t="-1626" r="-4933" b="-130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D8DFDA1-F1EC-77F2-4697-1FF02F4B82F6}"/>
                  </a:ext>
                </a:extLst>
              </p:cNvPr>
              <p:cNvSpPr txBox="1"/>
              <p:nvPr/>
            </p:nvSpPr>
            <p:spPr>
              <a:xfrm>
                <a:off x="1149291" y="5073686"/>
                <a:ext cx="2441197" cy="748090"/>
              </a:xfrm>
              <a:prstGeom prst="rect">
                <a:avLst/>
              </a:prstGeom>
              <a:noFill/>
            </p:spPr>
            <p:txBody>
              <a:bodyPr wrap="square" rtlCol="0">
                <a:spAutoFit/>
              </a:bodyPr>
              <a:lstStyle/>
              <a:p>
                <a:pPr algn="ct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𝑧</m:t>
                        </m:r>
                      </m:num>
                      <m:den>
                        <m:r>
                          <a:rPr lang="en-US" sz="3200" b="0" i="1" dirty="0" smtClean="0">
                            <a:latin typeface="Cambria Math" panose="02040503050406030204" pitchFamily="18" charset="0"/>
                          </a:rPr>
                          <m:t>3</m:t>
                        </m:r>
                      </m:den>
                    </m:f>
                    <m:r>
                      <m:rPr>
                        <m:sty m:val="p"/>
                      </m:rPr>
                      <a:rPr lang="en-US" sz="3200" b="0" i="0" dirty="0" smtClean="0">
                        <a:latin typeface="Cambria Math" panose="02040503050406030204" pitchFamily="18" charset="0"/>
                      </a:rPr>
                      <m:t>x</m:t>
                    </m:r>
                    <m:r>
                      <a:rPr lang="en-US" sz="3200" b="0" i="1" dirty="0" smtClean="0">
                        <a:latin typeface="Cambria Math" panose="02040503050406030204" pitchFamily="18" charset="0"/>
                      </a:rPr>
                      <m:t> 3</m:t>
                    </m:r>
                    <m:r>
                      <a:rPr lang="en-US" sz="3200" i="1" dirty="0" smtClean="0">
                        <a:latin typeface="Cambria Math" panose="02040503050406030204" pitchFamily="18" charset="0"/>
                      </a:rPr>
                      <m:t>&lt;</m:t>
                    </m:r>
                    <m:r>
                      <a:rPr lang="en-US" sz="3200" b="0" i="1" dirty="0" smtClean="0">
                        <a:latin typeface="Cambria Math" panose="02040503050406030204" pitchFamily="18" charset="0"/>
                      </a:rPr>
                      <m:t> </m:t>
                    </m:r>
                  </m:oMath>
                </a14:m>
                <a:r>
                  <a:rPr lang="en-US" sz="3200" dirty="0"/>
                  <a:t>17 </a:t>
                </a:r>
                <a14:m>
                  <m:oMath xmlns:m="http://schemas.openxmlformats.org/officeDocument/2006/math">
                    <m:r>
                      <m:rPr>
                        <m:sty m:val="p"/>
                      </m:rPr>
                      <a:rPr lang="en-US" sz="3200" dirty="0">
                        <a:latin typeface="Cambria Math" panose="02040503050406030204" pitchFamily="18" charset="0"/>
                      </a:rPr>
                      <m:t>x</m:t>
                    </m:r>
                  </m:oMath>
                </a14:m>
                <a:r>
                  <a:rPr lang="en-US" sz="3200" dirty="0"/>
                  <a:t> 3</a:t>
                </a:r>
              </a:p>
            </p:txBody>
          </p:sp>
        </mc:Choice>
        <mc:Fallback>
          <p:sp>
            <p:nvSpPr>
              <p:cNvPr id="6" name="TextBox 5">
                <a:extLst>
                  <a:ext uri="{FF2B5EF4-FFF2-40B4-BE49-F238E27FC236}">
                    <a16:creationId xmlns:a16="http://schemas.microsoft.com/office/drawing/2014/main" id="{1D8DFDA1-F1EC-77F2-4697-1FF02F4B82F6}"/>
                  </a:ext>
                </a:extLst>
              </p:cNvPr>
              <p:cNvSpPr txBox="1">
                <a:spLocks noRot="1" noChangeAspect="1" noMove="1" noResize="1" noEditPoints="1" noAdjustHandles="1" noChangeArrowheads="1" noChangeShapeType="1" noTextEdit="1"/>
              </p:cNvSpPr>
              <p:nvPr/>
            </p:nvSpPr>
            <p:spPr>
              <a:xfrm>
                <a:off x="1149291" y="5073686"/>
                <a:ext cx="2441197" cy="748090"/>
              </a:xfrm>
              <a:prstGeom prst="rect">
                <a:avLst/>
              </a:prstGeom>
              <a:blipFill>
                <a:blip r:embed="rId10"/>
                <a:stretch>
                  <a:fillRect t="-1626" r="-6250" b="-130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E11C446-AF7A-3FDA-68F1-2046C4BFF743}"/>
                  </a:ext>
                </a:extLst>
              </p:cNvPr>
              <p:cNvSpPr txBox="1"/>
              <p:nvPr/>
            </p:nvSpPr>
            <p:spPr>
              <a:xfrm>
                <a:off x="7182373" y="4595205"/>
                <a:ext cx="2441197" cy="584775"/>
              </a:xfrm>
              <a:prstGeom prst="rect">
                <a:avLst/>
              </a:prstGeom>
              <a:noFill/>
            </p:spPr>
            <p:txBody>
              <a:bodyPr wrap="square" rtlCol="0">
                <a:spAutoFit/>
              </a:bodyPr>
              <a:lstStyle/>
              <a:p>
                <a:pPr algn="ctr"/>
                <a14:m>
                  <m:oMath xmlns:m="http://schemas.openxmlformats.org/officeDocument/2006/math">
                    <m:r>
                      <a:rPr lang="en-US" sz="3200" b="0" i="1" dirty="0" smtClean="0">
                        <a:latin typeface="Cambria Math" panose="02040503050406030204" pitchFamily="18" charset="0"/>
                      </a:rPr>
                      <m:t>𝑧</m:t>
                    </m:r>
                    <m:r>
                      <a:rPr lang="en-US" sz="3200" i="1" dirty="0" smtClean="0">
                        <a:latin typeface="Cambria Math" panose="02040503050406030204" pitchFamily="18" charset="0"/>
                      </a:rPr>
                      <m:t>&lt;</m:t>
                    </m:r>
                    <m:r>
                      <a:rPr lang="en-US" sz="3200" b="0" i="1" dirty="0" smtClean="0">
                        <a:latin typeface="Cambria Math" panose="02040503050406030204" pitchFamily="18" charset="0"/>
                      </a:rPr>
                      <m:t> </m:t>
                    </m:r>
                  </m:oMath>
                </a14:m>
                <a:r>
                  <a:rPr lang="en-US" sz="3200" dirty="0"/>
                  <a:t>51</a:t>
                </a:r>
              </a:p>
            </p:txBody>
          </p:sp>
        </mc:Choice>
        <mc:Fallback>
          <p:sp>
            <p:nvSpPr>
              <p:cNvPr id="9" name="TextBox 8">
                <a:extLst>
                  <a:ext uri="{FF2B5EF4-FFF2-40B4-BE49-F238E27FC236}">
                    <a16:creationId xmlns:a16="http://schemas.microsoft.com/office/drawing/2014/main" id="{4E11C446-AF7A-3FDA-68F1-2046C4BFF743}"/>
                  </a:ext>
                </a:extLst>
              </p:cNvPr>
              <p:cNvSpPr txBox="1">
                <a:spLocks noRot="1" noChangeAspect="1" noMove="1" noResize="1" noEditPoints="1" noAdjustHandles="1" noChangeArrowheads="1" noChangeShapeType="1" noTextEdit="1"/>
              </p:cNvSpPr>
              <p:nvPr/>
            </p:nvSpPr>
            <p:spPr>
              <a:xfrm>
                <a:off x="7182373" y="4595205"/>
                <a:ext cx="2441197" cy="584775"/>
              </a:xfrm>
              <a:prstGeom prst="rect">
                <a:avLst/>
              </a:prstGeom>
              <a:blipFill>
                <a:blip r:embed="rId11"/>
                <a:stretch>
                  <a:fillRect t="-12500" b="-34375"/>
                </a:stretch>
              </a:blipFill>
            </p:spPr>
            <p:txBody>
              <a:bodyPr/>
              <a:lstStyle/>
              <a:p>
                <a:r>
                  <a:rPr lang="en-US">
                    <a:noFill/>
                  </a:rPr>
                  <a:t> </a:t>
                </a:r>
              </a:p>
            </p:txBody>
          </p:sp>
        </mc:Fallback>
      </mc:AlternateContent>
    </p:spTree>
    <p:extLst>
      <p:ext uri="{BB962C8B-B14F-4D97-AF65-F5344CB8AC3E}">
        <p14:creationId xmlns:p14="http://schemas.microsoft.com/office/powerpoint/2010/main" val="318064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4E03325A-EBC3-1A4A-B674-0F6F921EC24E}"/>
              </a:ext>
            </a:extLst>
          </p:cNvPr>
          <p:cNvSpPr>
            <a:spLocks noGrp="1"/>
          </p:cNvSpPr>
          <p:nvPr>
            <p:ph sz="half" idx="1"/>
          </p:nvPr>
        </p:nvSpPr>
        <p:spPr>
          <a:xfrm>
            <a:off x="838200" y="2024408"/>
            <a:ext cx="5181600" cy="4351338"/>
          </a:xfrm>
        </p:spPr>
        <p:txBody>
          <a:bodyPr/>
          <a:lstStyle/>
          <a:p>
            <a:r>
              <a:rPr lang="en-US" dirty="0"/>
              <a:t>Work Space</a:t>
            </a:r>
          </a:p>
        </p:txBody>
      </p:sp>
      <p:sp>
        <p:nvSpPr>
          <p:cNvPr id="2" name="Title 1">
            <a:extLst>
              <a:ext uri="{FF2B5EF4-FFF2-40B4-BE49-F238E27FC236}">
                <a16:creationId xmlns:a16="http://schemas.microsoft.com/office/drawing/2014/main" id="{9453738C-5DD9-58F5-9052-545BA022115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400" dirty="0"/>
              <a:t>Additional Examples of Inequalities Involving Division</a:t>
            </a:r>
            <a:endParaRPr lang="en-US" sz="3400"/>
          </a:p>
        </p:txBody>
      </p:sp>
      <p:graphicFrame>
        <p:nvGraphicFramePr>
          <p:cNvPr id="8" name="Content Placeholder 3">
            <a:extLst>
              <a:ext uri="{FF2B5EF4-FFF2-40B4-BE49-F238E27FC236}">
                <a16:creationId xmlns:a16="http://schemas.microsoft.com/office/drawing/2014/main" id="{AFEE6B68-E5EF-023E-3E46-036BFCE07CED}"/>
              </a:ext>
            </a:extLst>
          </p:cNvPr>
          <p:cNvGraphicFramePr>
            <a:graphicFrameLocks noGrp="1"/>
          </p:cNvGraphicFramePr>
          <p:nvPr>
            <p:ph sz="half" idx="13"/>
            <p:extLst>
              <p:ext uri="{D42A27DB-BD31-4B8C-83A1-F6EECF244321}">
                <p14:modId xmlns:p14="http://schemas.microsoft.com/office/powerpoint/2010/main" val="2299851765"/>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895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918A-8225-6346-CC2F-E985B10BB990}"/>
              </a:ext>
            </a:extLst>
          </p:cNvPr>
          <p:cNvSpPr>
            <a:spLocks noGrp="1"/>
          </p:cNvSpPr>
          <p:nvPr>
            <p:ph type="body" sz="quarter" idx="13"/>
          </p:nvPr>
        </p:nvSpPr>
        <p:spPr>
          <a:xfrm>
            <a:off x="892971" y="2234512"/>
            <a:ext cx="4906019" cy="1238250"/>
          </a:xfrm>
        </p:spPr>
        <p:txBody>
          <a:bodyPr vert="horz" lIns="91440" tIns="45720" rIns="91440" bIns="45720" rtlCol="0">
            <a:normAutofit/>
          </a:bodyPr>
          <a:lstStyle/>
          <a:p>
            <a:r>
              <a:rPr lang="en-US" sz="3100"/>
              <a:t>Practice Problems: Multiplication and Division</a:t>
            </a:r>
          </a:p>
        </p:txBody>
      </p:sp>
      <p:sp>
        <p:nvSpPr>
          <p:cNvPr id="4" name="Content Placeholder 3">
            <a:extLst>
              <a:ext uri="{FF2B5EF4-FFF2-40B4-BE49-F238E27FC236}">
                <a16:creationId xmlns:a16="http://schemas.microsoft.com/office/drawing/2014/main" id="{9465F999-C12D-85CD-5171-BFC2B9AC8B51}"/>
              </a:ext>
            </a:extLst>
          </p:cNvPr>
          <p:cNvSpPr>
            <a:spLocks noGrp="1"/>
          </p:cNvSpPr>
          <p:nvPr>
            <p:ph type="body" sz="quarter" idx="14"/>
          </p:nvPr>
        </p:nvSpPr>
        <p:spPr>
          <a:xfrm>
            <a:off x="883570" y="3689249"/>
            <a:ext cx="4959350" cy="469900"/>
          </a:xfrm>
        </p:spPr>
        <p:txBody>
          <a:bodyPr vert="horz" lIns="91440" tIns="45720" rIns="91440" bIns="45720" rtlCol="0">
            <a:normAutofit/>
          </a:bodyPr>
          <a:lstStyle/>
          <a:p>
            <a:pPr marL="0" indent="0">
              <a:buNone/>
            </a:pPr>
            <a:r>
              <a:rPr lang="en-US" b="1" cap="all" spc="300"/>
              <a:t>Practice problems</a:t>
            </a:r>
          </a:p>
        </p:txBody>
      </p:sp>
    </p:spTree>
    <p:extLst>
      <p:ext uri="{BB962C8B-B14F-4D97-AF65-F5344CB8AC3E}">
        <p14:creationId xmlns:p14="http://schemas.microsoft.com/office/powerpoint/2010/main" val="490263441"/>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62D1A8-D74F-4EED-AAEA-C29C5B9BE5FB}">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11258BBE-B16B-43EB-A1DF-1916DFBA8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60696E-280A-4270-81C2-F3EC524496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52</TotalTime>
  <Words>968</Words>
  <Application>Microsoft Office PowerPoint</Application>
  <PresentationFormat>Widescreen</PresentationFormat>
  <Paragraphs>103</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 Math</vt:lpstr>
      <vt:lpstr>Open Sans Light</vt:lpstr>
      <vt:lpstr>Open Sans Semibold</vt:lpstr>
      <vt:lpstr>Pearson Theme</vt:lpstr>
      <vt:lpstr>PowerPoint Presentation</vt:lpstr>
      <vt:lpstr>Key Words:</vt:lpstr>
      <vt:lpstr>Inequalities with Multiplication</vt:lpstr>
      <vt:lpstr>Inequalities with Multiplication</vt:lpstr>
      <vt:lpstr>Additional Examples of Inequalities Involving Multiplication</vt:lpstr>
      <vt:lpstr>Inequalities with Division</vt:lpstr>
      <vt:lpstr>Inequalities with Division</vt:lpstr>
      <vt:lpstr>Additional Examples of Inequalities Involving Division</vt:lpstr>
      <vt:lpstr>PowerPoint Presentation</vt:lpstr>
      <vt:lpstr>Practice</vt:lpstr>
      <vt:lpstr>Answer</vt:lpstr>
      <vt:lpstr>Practice</vt:lpstr>
      <vt:lpstr>Answer</vt:lpstr>
      <vt:lpstr>Review Multiplication in One-Step Inequalities</vt:lpstr>
      <vt:lpstr>Review: Division in One-Step Inequalities</vt:lpstr>
      <vt:lpstr>Combining Multiplication and Division in One-Step Inequalities</vt:lpstr>
      <vt:lpstr>Practice Problems: Multiplication and Division</vt:lpstr>
      <vt:lpstr>Answer: Practice Problems</vt:lpstr>
      <vt:lpstr>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21</cp:revision>
  <dcterms:created xsi:type="dcterms:W3CDTF">2024-01-18T16:24:40Z</dcterms:created>
  <dcterms:modified xsi:type="dcterms:W3CDTF">2024-01-30T21:23:41Z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