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4"/>
  </p:sldMasterIdLst>
  <p:notesMasterIdLst>
    <p:notesMasterId r:id="rId20"/>
  </p:notesMasterIdLst>
  <p:sldIdLst>
    <p:sldId id="261" r:id="rId5"/>
    <p:sldId id="257" r:id="rId6"/>
    <p:sldId id="258" r:id="rId7"/>
    <p:sldId id="262" r:id="rId8"/>
    <p:sldId id="263" r:id="rId9"/>
    <p:sldId id="264" r:id="rId10"/>
    <p:sldId id="265" r:id="rId11"/>
    <p:sldId id="259" r:id="rId12"/>
    <p:sldId id="260" r:id="rId13"/>
    <p:sldId id="266" r:id="rId14"/>
    <p:sldId id="267" r:id="rId15"/>
    <p:sldId id="268" r:id="rId16"/>
    <p:sldId id="269" r:id="rId17"/>
    <p:sldId id="270" r:id="rId18"/>
    <p:sldId id="30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F4DCC73-1C3C-9B3F-8DB3-31BDD6B5B36B}" v="101" dt="2024-01-18T14:44:19.2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2" autoAdjust="0"/>
    <p:restoredTop sz="94660"/>
  </p:normalViewPr>
  <p:slideViewPr>
    <p:cSldViewPr snapToGrid="0">
      <p:cViewPr varScale="1">
        <p:scale>
          <a:sx n="98" d="100"/>
          <a:sy n="98" d="100"/>
        </p:scale>
        <p:origin x="102" y="4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svg"/><Relationship Id="rId1" Type="http://schemas.openxmlformats.org/officeDocument/2006/relationships/image" Target="../media/image50.png"/><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svg"/></Relationships>
</file>

<file path=ppt/diagrams/_rels/data4.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hyperlink" Target="https://www.geogebra.org/m/bYGED3dY" TargetMode="External"/><Relationship Id="rId7" Type="http://schemas.openxmlformats.org/officeDocument/2006/relationships/image" Target="../media/image64.svg"/><Relationship Id="rId2" Type="http://schemas.openxmlformats.org/officeDocument/2006/relationships/hyperlink" Target="https://www.geogebra.org/m/ns2xr6na" TargetMode="External"/><Relationship Id="rId1" Type="http://schemas.openxmlformats.org/officeDocument/2006/relationships/hyperlink" Target="https://www.geogebra.org/m/hngppxjw" TargetMode="External"/><Relationship Id="rId6" Type="http://schemas.openxmlformats.org/officeDocument/2006/relationships/image" Target="../media/image63.png"/><Relationship Id="rId5" Type="http://schemas.openxmlformats.org/officeDocument/2006/relationships/image" Target="../media/image62.svg"/><Relationship Id="rId4" Type="http://schemas.openxmlformats.org/officeDocument/2006/relationships/image" Target="../media/image61.png"/><Relationship Id="rId9" Type="http://schemas.openxmlformats.org/officeDocument/2006/relationships/image" Target="../media/image66.svg"/></Relationships>
</file>

<file path=ppt/diagrams/_rels/drawing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svg"/><Relationship Id="rId1" Type="http://schemas.openxmlformats.org/officeDocument/2006/relationships/image" Target="../media/image50.png"/><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svg"/></Relationships>
</file>

<file path=ppt/diagrams/_rels/drawing4.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hyperlink" Target="https://www.geogebra.org/m/hngppxjw" TargetMode="External"/><Relationship Id="rId7" Type="http://schemas.openxmlformats.org/officeDocument/2006/relationships/image" Target="../media/image65.png"/><Relationship Id="rId2" Type="http://schemas.openxmlformats.org/officeDocument/2006/relationships/image" Target="../media/image62.svg"/><Relationship Id="rId1" Type="http://schemas.openxmlformats.org/officeDocument/2006/relationships/image" Target="../media/image61.png"/><Relationship Id="rId6" Type="http://schemas.openxmlformats.org/officeDocument/2006/relationships/hyperlink" Target="https://www.geogebra.org/m/ns2xr6na" TargetMode="External"/><Relationship Id="rId5" Type="http://schemas.openxmlformats.org/officeDocument/2006/relationships/image" Target="../media/image64.svg"/><Relationship Id="rId4" Type="http://schemas.openxmlformats.org/officeDocument/2006/relationships/image" Target="../media/image63.png"/><Relationship Id="rId9" Type="http://schemas.openxmlformats.org/officeDocument/2006/relationships/hyperlink" Target="https://www.geogebra.org/m/bYGED3dY" TargetMode="Externa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D2E9A86-9669-42EF-97B2-C8F9AA745CFB}" type="doc">
      <dgm:prSet loTypeId="urn:microsoft.com/office/officeart/2018/5/layout/CenteredIconLabelDescriptionList" loCatId="icon" qsTypeId="urn:microsoft.com/office/officeart/2005/8/quickstyle/simple1" qsCatId="simple" csTypeId="urn:microsoft.com/office/officeart/2005/8/colors/accent2_2" csCatId="accent2" phldr="1"/>
      <dgm:spPr/>
      <dgm:t>
        <a:bodyPr/>
        <a:lstStyle/>
        <a:p>
          <a:endParaRPr lang="en-US"/>
        </a:p>
      </dgm:t>
    </dgm:pt>
    <dgm:pt modelId="{3806E8AD-BD7E-4698-A743-3FAB6FCD668F}">
      <dgm:prSet/>
      <dgm:spPr/>
      <dgm:t>
        <a:bodyPr/>
        <a:lstStyle/>
        <a:p>
          <a:pPr>
            <a:lnSpc>
              <a:spcPct val="100000"/>
            </a:lnSpc>
            <a:defRPr b="1"/>
          </a:pPr>
          <a:r>
            <a:rPr lang="en-US"/>
            <a:t>Draw</a:t>
          </a:r>
        </a:p>
      </dgm:t>
    </dgm:pt>
    <dgm:pt modelId="{3DC1AF0D-958B-4BEA-A22D-F7F5CF69C265}" type="parTrans" cxnId="{6DFC1A5F-536C-4B7E-ABDC-0341F8C8F886}">
      <dgm:prSet/>
      <dgm:spPr/>
      <dgm:t>
        <a:bodyPr/>
        <a:lstStyle/>
        <a:p>
          <a:endParaRPr lang="en-US"/>
        </a:p>
      </dgm:t>
    </dgm:pt>
    <dgm:pt modelId="{C4C33201-4A85-42FA-B515-B5C5E52DBF9E}" type="sibTrans" cxnId="{6DFC1A5F-536C-4B7E-ABDC-0341F8C8F886}">
      <dgm:prSet/>
      <dgm:spPr/>
      <dgm:t>
        <a:bodyPr/>
        <a:lstStyle/>
        <a:p>
          <a:endParaRPr lang="en-US"/>
        </a:p>
      </dgm:t>
    </dgm:pt>
    <dgm:pt modelId="{D0B07FC6-6A32-492F-8981-14A706D90CD4}">
      <dgm:prSet/>
      <dgm:spPr/>
      <dgm:t>
        <a:bodyPr/>
        <a:lstStyle/>
        <a:p>
          <a:pPr>
            <a:lnSpc>
              <a:spcPct val="100000"/>
            </a:lnSpc>
          </a:pPr>
          <a:r>
            <a:rPr lang="en-US"/>
            <a:t>Draw a number line.</a:t>
          </a:r>
        </a:p>
      </dgm:t>
    </dgm:pt>
    <dgm:pt modelId="{DB7F7D31-A7F4-481F-8A62-0737CE6706C2}" type="parTrans" cxnId="{ADDB409F-7F4F-4188-BFDF-F3C453D49A9B}">
      <dgm:prSet/>
      <dgm:spPr/>
      <dgm:t>
        <a:bodyPr/>
        <a:lstStyle/>
        <a:p>
          <a:endParaRPr lang="en-US"/>
        </a:p>
      </dgm:t>
    </dgm:pt>
    <dgm:pt modelId="{A93BFEC4-5AAD-4A89-8F40-3E8D450560C2}" type="sibTrans" cxnId="{ADDB409F-7F4F-4188-BFDF-F3C453D49A9B}">
      <dgm:prSet/>
      <dgm:spPr/>
      <dgm:t>
        <a:bodyPr/>
        <a:lstStyle/>
        <a:p>
          <a:endParaRPr lang="en-US"/>
        </a:p>
      </dgm:t>
    </dgm:pt>
    <dgm:pt modelId="{AF43BA06-D2EA-448F-9813-87CC6191AAF3}">
      <dgm:prSet/>
      <dgm:spPr/>
      <dgm:t>
        <a:bodyPr/>
        <a:lstStyle/>
        <a:p>
          <a:pPr>
            <a:lnSpc>
              <a:spcPct val="100000"/>
            </a:lnSpc>
            <a:defRPr b="1"/>
          </a:pPr>
          <a:r>
            <a:rPr lang="en-US"/>
            <a:t>Identify</a:t>
          </a:r>
        </a:p>
      </dgm:t>
    </dgm:pt>
    <dgm:pt modelId="{AFCCA95D-58BF-4FE6-83C5-777DE7641CA4}" type="parTrans" cxnId="{E3692EC0-DADD-4B07-8FE3-F1B8C774E242}">
      <dgm:prSet/>
      <dgm:spPr/>
      <dgm:t>
        <a:bodyPr/>
        <a:lstStyle/>
        <a:p>
          <a:endParaRPr lang="en-US"/>
        </a:p>
      </dgm:t>
    </dgm:pt>
    <dgm:pt modelId="{8A61F8E0-72B5-43B5-B23C-EC5A082A24A4}" type="sibTrans" cxnId="{E3692EC0-DADD-4B07-8FE3-F1B8C774E242}">
      <dgm:prSet/>
      <dgm:spPr/>
      <dgm:t>
        <a:bodyPr/>
        <a:lstStyle/>
        <a:p>
          <a:endParaRPr lang="en-US"/>
        </a:p>
      </dgm:t>
    </dgm:pt>
    <dgm:pt modelId="{EFD9B0D3-63F5-419C-B2B5-2C2AA9E5CE89}">
      <dgm:prSet/>
      <dgm:spPr/>
      <dgm:t>
        <a:bodyPr/>
        <a:lstStyle/>
        <a:p>
          <a:pPr>
            <a:lnSpc>
              <a:spcPct val="100000"/>
            </a:lnSpc>
          </a:pPr>
          <a:r>
            <a:rPr lang="en-US"/>
            <a:t>Identify the variable.</a:t>
          </a:r>
        </a:p>
      </dgm:t>
    </dgm:pt>
    <dgm:pt modelId="{1C7065E2-616D-4217-9234-9C89C4F6BA22}" type="parTrans" cxnId="{7F096F5E-16CF-48F0-8CA3-3C92F35F649D}">
      <dgm:prSet/>
      <dgm:spPr/>
      <dgm:t>
        <a:bodyPr/>
        <a:lstStyle/>
        <a:p>
          <a:endParaRPr lang="en-US"/>
        </a:p>
      </dgm:t>
    </dgm:pt>
    <dgm:pt modelId="{F36F0BFF-7208-47C9-9EF9-B9A367D083B3}" type="sibTrans" cxnId="{7F096F5E-16CF-48F0-8CA3-3C92F35F649D}">
      <dgm:prSet/>
      <dgm:spPr/>
      <dgm:t>
        <a:bodyPr/>
        <a:lstStyle/>
        <a:p>
          <a:endParaRPr lang="en-US"/>
        </a:p>
      </dgm:t>
    </dgm:pt>
    <dgm:pt modelId="{340080F0-B369-45B7-89C6-7DDF9CD2B552}">
      <dgm:prSet/>
      <dgm:spPr/>
      <dgm:t>
        <a:bodyPr/>
        <a:lstStyle/>
        <a:p>
          <a:pPr>
            <a:lnSpc>
              <a:spcPct val="100000"/>
            </a:lnSpc>
            <a:defRPr b="1"/>
          </a:pPr>
          <a:r>
            <a:rPr lang="en-US"/>
            <a:t>Plot</a:t>
          </a:r>
        </a:p>
      </dgm:t>
    </dgm:pt>
    <dgm:pt modelId="{C151F77D-6EBC-47DD-A92B-03F42E4E1702}" type="parTrans" cxnId="{EDB176DB-0F5D-4226-9684-60E2B53350D9}">
      <dgm:prSet/>
      <dgm:spPr/>
      <dgm:t>
        <a:bodyPr/>
        <a:lstStyle/>
        <a:p>
          <a:endParaRPr lang="en-US"/>
        </a:p>
      </dgm:t>
    </dgm:pt>
    <dgm:pt modelId="{564E8559-4495-49C1-831E-4097A558FA8F}" type="sibTrans" cxnId="{EDB176DB-0F5D-4226-9684-60E2B53350D9}">
      <dgm:prSet/>
      <dgm:spPr/>
      <dgm:t>
        <a:bodyPr/>
        <a:lstStyle/>
        <a:p>
          <a:endParaRPr lang="en-US"/>
        </a:p>
      </dgm:t>
    </dgm:pt>
    <dgm:pt modelId="{232099A9-EF43-41FD-B36C-AD59F235F5CE}">
      <dgm:prSet/>
      <dgm:spPr/>
      <dgm:t>
        <a:bodyPr/>
        <a:lstStyle/>
        <a:p>
          <a:pPr>
            <a:lnSpc>
              <a:spcPct val="100000"/>
            </a:lnSpc>
          </a:pPr>
          <a:r>
            <a:rPr lang="en-US"/>
            <a:t>Plot the inequality symbol on the number line.</a:t>
          </a:r>
        </a:p>
      </dgm:t>
    </dgm:pt>
    <dgm:pt modelId="{868D5450-0185-4A17-B8E6-941468692662}" type="parTrans" cxnId="{55E25D4C-A149-4F53-932F-C851A6537BF3}">
      <dgm:prSet/>
      <dgm:spPr/>
      <dgm:t>
        <a:bodyPr/>
        <a:lstStyle/>
        <a:p>
          <a:endParaRPr lang="en-US"/>
        </a:p>
      </dgm:t>
    </dgm:pt>
    <dgm:pt modelId="{2273BC9C-A28B-46E8-946A-43D94334F3DA}" type="sibTrans" cxnId="{55E25D4C-A149-4F53-932F-C851A6537BF3}">
      <dgm:prSet/>
      <dgm:spPr/>
      <dgm:t>
        <a:bodyPr/>
        <a:lstStyle/>
        <a:p>
          <a:endParaRPr lang="en-US"/>
        </a:p>
      </dgm:t>
    </dgm:pt>
    <dgm:pt modelId="{C9684A25-3B8D-4F15-8DED-A10AA392506F}" type="pres">
      <dgm:prSet presAssocID="{BD2E9A86-9669-42EF-97B2-C8F9AA745CFB}" presName="root" presStyleCnt="0">
        <dgm:presLayoutVars>
          <dgm:dir/>
          <dgm:resizeHandles val="exact"/>
        </dgm:presLayoutVars>
      </dgm:prSet>
      <dgm:spPr/>
    </dgm:pt>
    <dgm:pt modelId="{BFA2CEFE-8F4E-4060-8E66-55B7A63011EC}" type="pres">
      <dgm:prSet presAssocID="{3806E8AD-BD7E-4698-A743-3FAB6FCD668F}" presName="compNode" presStyleCnt="0"/>
      <dgm:spPr/>
    </dgm:pt>
    <dgm:pt modelId="{47438E06-0D65-4F4A-86D2-66A2534C305B}" type="pres">
      <dgm:prSet presAssocID="{3806E8AD-BD7E-4698-A743-3FAB6FCD668F}"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encil"/>
        </a:ext>
      </dgm:extLst>
    </dgm:pt>
    <dgm:pt modelId="{E3057B09-1B3E-4C8C-9509-115B854728F1}" type="pres">
      <dgm:prSet presAssocID="{3806E8AD-BD7E-4698-A743-3FAB6FCD668F}" presName="iconSpace" presStyleCnt="0"/>
      <dgm:spPr/>
    </dgm:pt>
    <dgm:pt modelId="{9E17DDE1-2F9A-4145-AE46-F180AAC3707B}" type="pres">
      <dgm:prSet presAssocID="{3806E8AD-BD7E-4698-A743-3FAB6FCD668F}" presName="parTx" presStyleLbl="revTx" presStyleIdx="0" presStyleCnt="6">
        <dgm:presLayoutVars>
          <dgm:chMax val="0"/>
          <dgm:chPref val="0"/>
        </dgm:presLayoutVars>
      </dgm:prSet>
      <dgm:spPr/>
    </dgm:pt>
    <dgm:pt modelId="{4BF55866-B83E-494E-9DF4-052DDE40E821}" type="pres">
      <dgm:prSet presAssocID="{3806E8AD-BD7E-4698-A743-3FAB6FCD668F}" presName="txSpace" presStyleCnt="0"/>
      <dgm:spPr/>
    </dgm:pt>
    <dgm:pt modelId="{EFDE1F09-43C0-4AFC-901C-CD6C56DBDFA2}" type="pres">
      <dgm:prSet presAssocID="{3806E8AD-BD7E-4698-A743-3FAB6FCD668F}" presName="desTx" presStyleLbl="revTx" presStyleIdx="1" presStyleCnt="6">
        <dgm:presLayoutVars/>
      </dgm:prSet>
      <dgm:spPr/>
    </dgm:pt>
    <dgm:pt modelId="{FA29A288-CC04-49B5-AE2A-60D70C4DDBF2}" type="pres">
      <dgm:prSet presAssocID="{C4C33201-4A85-42FA-B515-B5C5E52DBF9E}" presName="sibTrans" presStyleCnt="0"/>
      <dgm:spPr/>
    </dgm:pt>
    <dgm:pt modelId="{E999A38F-528D-4E42-A04D-F6F9E5D88679}" type="pres">
      <dgm:prSet presAssocID="{AF43BA06-D2EA-448F-9813-87CC6191AAF3}" presName="compNode" presStyleCnt="0"/>
      <dgm:spPr/>
    </dgm:pt>
    <dgm:pt modelId="{1FE14ADD-25CA-4461-94D3-94D7770E4B4C}" type="pres">
      <dgm:prSet presAssocID="{AF43BA06-D2EA-448F-9813-87CC6191AAF3}"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gnifying glass"/>
        </a:ext>
      </dgm:extLst>
    </dgm:pt>
    <dgm:pt modelId="{9D00A444-8EC3-4FA1-87BA-422203632CC7}" type="pres">
      <dgm:prSet presAssocID="{AF43BA06-D2EA-448F-9813-87CC6191AAF3}" presName="iconSpace" presStyleCnt="0"/>
      <dgm:spPr/>
    </dgm:pt>
    <dgm:pt modelId="{3045087E-B15F-419A-AD61-DB2F12AF995A}" type="pres">
      <dgm:prSet presAssocID="{AF43BA06-D2EA-448F-9813-87CC6191AAF3}" presName="parTx" presStyleLbl="revTx" presStyleIdx="2" presStyleCnt="6">
        <dgm:presLayoutVars>
          <dgm:chMax val="0"/>
          <dgm:chPref val="0"/>
        </dgm:presLayoutVars>
      </dgm:prSet>
      <dgm:spPr/>
    </dgm:pt>
    <dgm:pt modelId="{DE801080-CC1A-4A00-A4FC-0D7FBA53FD55}" type="pres">
      <dgm:prSet presAssocID="{AF43BA06-D2EA-448F-9813-87CC6191AAF3}" presName="txSpace" presStyleCnt="0"/>
      <dgm:spPr/>
    </dgm:pt>
    <dgm:pt modelId="{03811732-769D-451A-93D3-BB4EB4E0E43F}" type="pres">
      <dgm:prSet presAssocID="{AF43BA06-D2EA-448F-9813-87CC6191AAF3}" presName="desTx" presStyleLbl="revTx" presStyleIdx="3" presStyleCnt="6">
        <dgm:presLayoutVars/>
      </dgm:prSet>
      <dgm:spPr/>
    </dgm:pt>
    <dgm:pt modelId="{AD53993C-9C6C-4E40-881B-A107E70DAF8C}" type="pres">
      <dgm:prSet presAssocID="{8A61F8E0-72B5-43B5-B23C-EC5A082A24A4}" presName="sibTrans" presStyleCnt="0"/>
      <dgm:spPr/>
    </dgm:pt>
    <dgm:pt modelId="{96AB3B1B-89CE-4426-AF68-A7EACC44005F}" type="pres">
      <dgm:prSet presAssocID="{340080F0-B369-45B7-89C6-7DDF9CD2B552}" presName="compNode" presStyleCnt="0"/>
      <dgm:spPr/>
    </dgm:pt>
    <dgm:pt modelId="{DDDCEEB6-341B-4B67-9613-CA57E3CA5FC6}" type="pres">
      <dgm:prSet presAssocID="{340080F0-B369-45B7-89C6-7DDF9CD2B55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ransfer"/>
        </a:ext>
      </dgm:extLst>
    </dgm:pt>
    <dgm:pt modelId="{57F8217E-9E3E-46FC-BAD4-6A0ECA775161}" type="pres">
      <dgm:prSet presAssocID="{340080F0-B369-45B7-89C6-7DDF9CD2B552}" presName="iconSpace" presStyleCnt="0"/>
      <dgm:spPr/>
    </dgm:pt>
    <dgm:pt modelId="{67443D95-72A9-4EE8-A1AF-5A187EE15332}" type="pres">
      <dgm:prSet presAssocID="{340080F0-B369-45B7-89C6-7DDF9CD2B552}" presName="parTx" presStyleLbl="revTx" presStyleIdx="4" presStyleCnt="6">
        <dgm:presLayoutVars>
          <dgm:chMax val="0"/>
          <dgm:chPref val="0"/>
        </dgm:presLayoutVars>
      </dgm:prSet>
      <dgm:spPr/>
    </dgm:pt>
    <dgm:pt modelId="{5E81756A-3224-47EF-B370-40CF78194E73}" type="pres">
      <dgm:prSet presAssocID="{340080F0-B369-45B7-89C6-7DDF9CD2B552}" presName="txSpace" presStyleCnt="0"/>
      <dgm:spPr/>
    </dgm:pt>
    <dgm:pt modelId="{11BBAB02-272C-4CB6-9EFC-20F18EC0D203}" type="pres">
      <dgm:prSet presAssocID="{340080F0-B369-45B7-89C6-7DDF9CD2B552}" presName="desTx" presStyleLbl="revTx" presStyleIdx="5" presStyleCnt="6">
        <dgm:presLayoutVars/>
      </dgm:prSet>
      <dgm:spPr/>
    </dgm:pt>
  </dgm:ptLst>
  <dgm:cxnLst>
    <dgm:cxn modelId="{E418EF24-57B9-4688-B7BF-31B8B92A7EC2}" type="presOf" srcId="{3806E8AD-BD7E-4698-A743-3FAB6FCD668F}" destId="{9E17DDE1-2F9A-4145-AE46-F180AAC3707B}" srcOrd="0" destOrd="0" presId="urn:microsoft.com/office/officeart/2018/5/layout/CenteredIconLabelDescriptionList"/>
    <dgm:cxn modelId="{CAC84C38-F03E-4842-974A-F85A49C75613}" type="presOf" srcId="{D0B07FC6-6A32-492F-8981-14A706D90CD4}" destId="{EFDE1F09-43C0-4AFC-901C-CD6C56DBDFA2}" srcOrd="0" destOrd="0" presId="urn:microsoft.com/office/officeart/2018/5/layout/CenteredIconLabelDescriptionList"/>
    <dgm:cxn modelId="{16B6B35B-FCDC-448F-AAB5-0DD646573AB9}" type="presOf" srcId="{EFD9B0D3-63F5-419C-B2B5-2C2AA9E5CE89}" destId="{03811732-769D-451A-93D3-BB4EB4E0E43F}" srcOrd="0" destOrd="0" presId="urn:microsoft.com/office/officeart/2018/5/layout/CenteredIconLabelDescriptionList"/>
    <dgm:cxn modelId="{7F096F5E-16CF-48F0-8CA3-3C92F35F649D}" srcId="{AF43BA06-D2EA-448F-9813-87CC6191AAF3}" destId="{EFD9B0D3-63F5-419C-B2B5-2C2AA9E5CE89}" srcOrd="0" destOrd="0" parTransId="{1C7065E2-616D-4217-9234-9C89C4F6BA22}" sibTransId="{F36F0BFF-7208-47C9-9EF9-B9A367D083B3}"/>
    <dgm:cxn modelId="{6DFC1A5F-536C-4B7E-ABDC-0341F8C8F886}" srcId="{BD2E9A86-9669-42EF-97B2-C8F9AA745CFB}" destId="{3806E8AD-BD7E-4698-A743-3FAB6FCD668F}" srcOrd="0" destOrd="0" parTransId="{3DC1AF0D-958B-4BEA-A22D-F7F5CF69C265}" sibTransId="{C4C33201-4A85-42FA-B515-B5C5E52DBF9E}"/>
    <dgm:cxn modelId="{55E25D4C-A149-4F53-932F-C851A6537BF3}" srcId="{340080F0-B369-45B7-89C6-7DDF9CD2B552}" destId="{232099A9-EF43-41FD-B36C-AD59F235F5CE}" srcOrd="0" destOrd="0" parTransId="{868D5450-0185-4A17-B8E6-941468692662}" sibTransId="{2273BC9C-A28B-46E8-946A-43D94334F3DA}"/>
    <dgm:cxn modelId="{BE9CA594-BD73-4C1E-9CB5-560BD6A230B6}" type="presOf" srcId="{232099A9-EF43-41FD-B36C-AD59F235F5CE}" destId="{11BBAB02-272C-4CB6-9EFC-20F18EC0D203}" srcOrd="0" destOrd="0" presId="urn:microsoft.com/office/officeart/2018/5/layout/CenteredIconLabelDescriptionList"/>
    <dgm:cxn modelId="{ADDB409F-7F4F-4188-BFDF-F3C453D49A9B}" srcId="{3806E8AD-BD7E-4698-A743-3FAB6FCD668F}" destId="{D0B07FC6-6A32-492F-8981-14A706D90CD4}" srcOrd="0" destOrd="0" parTransId="{DB7F7D31-A7F4-481F-8A62-0737CE6706C2}" sibTransId="{A93BFEC4-5AAD-4A89-8F40-3E8D450560C2}"/>
    <dgm:cxn modelId="{FD912EAC-910E-47ED-BFA2-CBF37BA1E676}" type="presOf" srcId="{BD2E9A86-9669-42EF-97B2-C8F9AA745CFB}" destId="{C9684A25-3B8D-4F15-8DED-A10AA392506F}" srcOrd="0" destOrd="0" presId="urn:microsoft.com/office/officeart/2018/5/layout/CenteredIconLabelDescriptionList"/>
    <dgm:cxn modelId="{E3692EC0-DADD-4B07-8FE3-F1B8C774E242}" srcId="{BD2E9A86-9669-42EF-97B2-C8F9AA745CFB}" destId="{AF43BA06-D2EA-448F-9813-87CC6191AAF3}" srcOrd="1" destOrd="0" parTransId="{AFCCA95D-58BF-4FE6-83C5-777DE7641CA4}" sibTransId="{8A61F8E0-72B5-43B5-B23C-EC5A082A24A4}"/>
    <dgm:cxn modelId="{EDB176DB-0F5D-4226-9684-60E2B53350D9}" srcId="{BD2E9A86-9669-42EF-97B2-C8F9AA745CFB}" destId="{340080F0-B369-45B7-89C6-7DDF9CD2B552}" srcOrd="2" destOrd="0" parTransId="{C151F77D-6EBC-47DD-A92B-03F42E4E1702}" sibTransId="{564E8559-4495-49C1-831E-4097A558FA8F}"/>
    <dgm:cxn modelId="{0ADA54E9-78FF-4085-BF20-788D5C5CDD1A}" type="presOf" srcId="{AF43BA06-D2EA-448F-9813-87CC6191AAF3}" destId="{3045087E-B15F-419A-AD61-DB2F12AF995A}" srcOrd="0" destOrd="0" presId="urn:microsoft.com/office/officeart/2018/5/layout/CenteredIconLabelDescriptionList"/>
    <dgm:cxn modelId="{C3C24FF2-7E4A-4E11-9C32-9C1012C294F5}" type="presOf" srcId="{340080F0-B369-45B7-89C6-7DDF9CD2B552}" destId="{67443D95-72A9-4EE8-A1AF-5A187EE15332}" srcOrd="0" destOrd="0" presId="urn:microsoft.com/office/officeart/2018/5/layout/CenteredIconLabelDescriptionList"/>
    <dgm:cxn modelId="{4298690A-8AD0-4746-813D-9101BC2F78DA}" type="presParOf" srcId="{C9684A25-3B8D-4F15-8DED-A10AA392506F}" destId="{BFA2CEFE-8F4E-4060-8E66-55B7A63011EC}" srcOrd="0" destOrd="0" presId="urn:microsoft.com/office/officeart/2018/5/layout/CenteredIconLabelDescriptionList"/>
    <dgm:cxn modelId="{FCE4ED6D-5F69-4C92-971A-1271C47B57FF}" type="presParOf" srcId="{BFA2CEFE-8F4E-4060-8E66-55B7A63011EC}" destId="{47438E06-0D65-4F4A-86D2-66A2534C305B}" srcOrd="0" destOrd="0" presId="urn:microsoft.com/office/officeart/2018/5/layout/CenteredIconLabelDescriptionList"/>
    <dgm:cxn modelId="{61DF4254-DCBA-4F3A-8EB5-167A9ECADD55}" type="presParOf" srcId="{BFA2CEFE-8F4E-4060-8E66-55B7A63011EC}" destId="{E3057B09-1B3E-4C8C-9509-115B854728F1}" srcOrd="1" destOrd="0" presId="urn:microsoft.com/office/officeart/2018/5/layout/CenteredIconLabelDescriptionList"/>
    <dgm:cxn modelId="{B6D26C16-20A8-49FC-A78E-ACD368D04E2A}" type="presParOf" srcId="{BFA2CEFE-8F4E-4060-8E66-55B7A63011EC}" destId="{9E17DDE1-2F9A-4145-AE46-F180AAC3707B}" srcOrd="2" destOrd="0" presId="urn:microsoft.com/office/officeart/2018/5/layout/CenteredIconLabelDescriptionList"/>
    <dgm:cxn modelId="{2F6DE2BE-4A5B-4CF5-BDD4-21A5A3EF55F8}" type="presParOf" srcId="{BFA2CEFE-8F4E-4060-8E66-55B7A63011EC}" destId="{4BF55866-B83E-494E-9DF4-052DDE40E821}" srcOrd="3" destOrd="0" presId="urn:microsoft.com/office/officeart/2018/5/layout/CenteredIconLabelDescriptionList"/>
    <dgm:cxn modelId="{27924E95-B9A5-423D-9D16-E66ACA1DC64A}" type="presParOf" srcId="{BFA2CEFE-8F4E-4060-8E66-55B7A63011EC}" destId="{EFDE1F09-43C0-4AFC-901C-CD6C56DBDFA2}" srcOrd="4" destOrd="0" presId="urn:microsoft.com/office/officeart/2018/5/layout/CenteredIconLabelDescriptionList"/>
    <dgm:cxn modelId="{A75CD1B0-3B58-441E-82ED-1ED13B05A611}" type="presParOf" srcId="{C9684A25-3B8D-4F15-8DED-A10AA392506F}" destId="{FA29A288-CC04-49B5-AE2A-60D70C4DDBF2}" srcOrd="1" destOrd="0" presId="urn:microsoft.com/office/officeart/2018/5/layout/CenteredIconLabelDescriptionList"/>
    <dgm:cxn modelId="{ECAB24D0-EFB8-4AE2-954A-F76D767E8868}" type="presParOf" srcId="{C9684A25-3B8D-4F15-8DED-A10AA392506F}" destId="{E999A38F-528D-4E42-A04D-F6F9E5D88679}" srcOrd="2" destOrd="0" presId="urn:microsoft.com/office/officeart/2018/5/layout/CenteredIconLabelDescriptionList"/>
    <dgm:cxn modelId="{A5309E68-872F-4A9C-B77A-4FF19B724BBC}" type="presParOf" srcId="{E999A38F-528D-4E42-A04D-F6F9E5D88679}" destId="{1FE14ADD-25CA-4461-94D3-94D7770E4B4C}" srcOrd="0" destOrd="0" presId="urn:microsoft.com/office/officeart/2018/5/layout/CenteredIconLabelDescriptionList"/>
    <dgm:cxn modelId="{9F802B28-F2C8-432E-BC94-B5A226A576FF}" type="presParOf" srcId="{E999A38F-528D-4E42-A04D-F6F9E5D88679}" destId="{9D00A444-8EC3-4FA1-87BA-422203632CC7}" srcOrd="1" destOrd="0" presId="urn:microsoft.com/office/officeart/2018/5/layout/CenteredIconLabelDescriptionList"/>
    <dgm:cxn modelId="{EBB20F36-7EED-4BC3-AC3C-D2B2EA2FDC3C}" type="presParOf" srcId="{E999A38F-528D-4E42-A04D-F6F9E5D88679}" destId="{3045087E-B15F-419A-AD61-DB2F12AF995A}" srcOrd="2" destOrd="0" presId="urn:microsoft.com/office/officeart/2018/5/layout/CenteredIconLabelDescriptionList"/>
    <dgm:cxn modelId="{5C2416CD-6C71-4EE1-BB69-2809C4A1BA1E}" type="presParOf" srcId="{E999A38F-528D-4E42-A04D-F6F9E5D88679}" destId="{DE801080-CC1A-4A00-A4FC-0D7FBA53FD55}" srcOrd="3" destOrd="0" presId="urn:microsoft.com/office/officeart/2018/5/layout/CenteredIconLabelDescriptionList"/>
    <dgm:cxn modelId="{C3133CC0-545A-4BFF-BEF2-0D76DE0FF8D6}" type="presParOf" srcId="{E999A38F-528D-4E42-A04D-F6F9E5D88679}" destId="{03811732-769D-451A-93D3-BB4EB4E0E43F}" srcOrd="4" destOrd="0" presId="urn:microsoft.com/office/officeart/2018/5/layout/CenteredIconLabelDescriptionList"/>
    <dgm:cxn modelId="{27EB2CE6-CA3D-4234-B487-2FB3BDF56E9C}" type="presParOf" srcId="{C9684A25-3B8D-4F15-8DED-A10AA392506F}" destId="{AD53993C-9C6C-4E40-881B-A107E70DAF8C}" srcOrd="3" destOrd="0" presId="urn:microsoft.com/office/officeart/2018/5/layout/CenteredIconLabelDescriptionList"/>
    <dgm:cxn modelId="{732404BE-62F7-4468-AF60-74F5466D8476}" type="presParOf" srcId="{C9684A25-3B8D-4F15-8DED-A10AA392506F}" destId="{96AB3B1B-89CE-4426-AF68-A7EACC44005F}" srcOrd="4" destOrd="0" presId="urn:microsoft.com/office/officeart/2018/5/layout/CenteredIconLabelDescriptionList"/>
    <dgm:cxn modelId="{2401FC28-9D3D-4F23-BF1E-BE510589F43D}" type="presParOf" srcId="{96AB3B1B-89CE-4426-AF68-A7EACC44005F}" destId="{DDDCEEB6-341B-4B67-9613-CA57E3CA5FC6}" srcOrd="0" destOrd="0" presId="urn:microsoft.com/office/officeart/2018/5/layout/CenteredIconLabelDescriptionList"/>
    <dgm:cxn modelId="{49DBC861-6AEB-465D-B360-A96EC0397964}" type="presParOf" srcId="{96AB3B1B-89CE-4426-AF68-A7EACC44005F}" destId="{57F8217E-9E3E-46FC-BAD4-6A0ECA775161}" srcOrd="1" destOrd="0" presId="urn:microsoft.com/office/officeart/2018/5/layout/CenteredIconLabelDescriptionList"/>
    <dgm:cxn modelId="{85F60D85-F882-4B32-A649-70C67E809CB1}" type="presParOf" srcId="{96AB3B1B-89CE-4426-AF68-A7EACC44005F}" destId="{67443D95-72A9-4EE8-A1AF-5A187EE15332}" srcOrd="2" destOrd="0" presId="urn:microsoft.com/office/officeart/2018/5/layout/CenteredIconLabelDescriptionList"/>
    <dgm:cxn modelId="{1C145967-1F3A-46C5-B131-33E391469350}" type="presParOf" srcId="{96AB3B1B-89CE-4426-AF68-A7EACC44005F}" destId="{5E81756A-3224-47EF-B370-40CF78194E73}" srcOrd="3" destOrd="0" presId="urn:microsoft.com/office/officeart/2018/5/layout/CenteredIconLabelDescriptionList"/>
    <dgm:cxn modelId="{289AAF45-9526-436D-A1A6-F1DF466EEEFF}" type="presParOf" srcId="{96AB3B1B-89CE-4426-AF68-A7EACC44005F}" destId="{11BBAB02-272C-4CB6-9EFC-20F18EC0D203}"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5EEB436-D15F-4786-9F1F-4F6F506647D2}" type="doc">
      <dgm:prSet loTypeId="urn:microsoft.com/office/officeart/2005/8/layout/hierarchy1" loCatId="hierarchy" qsTypeId="urn:microsoft.com/office/officeart/2005/8/quickstyle/simple2" qsCatId="simple" csTypeId="urn:microsoft.com/office/officeart/2005/8/colors/accent1_2" csCatId="accent1"/>
      <dgm:spPr/>
      <dgm:t>
        <a:bodyPr/>
        <a:lstStyle/>
        <a:p>
          <a:endParaRPr lang="en-US"/>
        </a:p>
      </dgm:t>
    </dgm:pt>
    <dgm:pt modelId="{FBA11F19-06EE-446F-BCB9-9F09B5FD50B6}">
      <dgm:prSet/>
      <dgm:spPr/>
      <dgm:t>
        <a:bodyPr/>
        <a:lstStyle/>
        <a:p>
          <a:r>
            <a:rPr lang="en-US"/>
            <a:t>Test a point.</a:t>
          </a:r>
        </a:p>
      </dgm:t>
    </dgm:pt>
    <dgm:pt modelId="{B6F5AD70-88D2-4D89-846A-D642D3B781E0}" type="parTrans" cxnId="{64CF434C-9D4B-49EC-A0C8-CF5A587A1E85}">
      <dgm:prSet/>
      <dgm:spPr/>
      <dgm:t>
        <a:bodyPr/>
        <a:lstStyle/>
        <a:p>
          <a:endParaRPr lang="en-US"/>
        </a:p>
      </dgm:t>
    </dgm:pt>
    <dgm:pt modelId="{2614975C-D3EF-4BDE-9DA1-0F73115D5FB9}" type="sibTrans" cxnId="{64CF434C-9D4B-49EC-A0C8-CF5A587A1E85}">
      <dgm:prSet/>
      <dgm:spPr/>
      <dgm:t>
        <a:bodyPr/>
        <a:lstStyle/>
        <a:p>
          <a:endParaRPr lang="en-US"/>
        </a:p>
      </dgm:t>
    </dgm:pt>
    <dgm:pt modelId="{46FC1FDA-AE7D-4F23-8810-FC8AEB3796E6}">
      <dgm:prSet/>
      <dgm:spPr/>
      <dgm:t>
        <a:bodyPr/>
        <a:lstStyle/>
        <a:p>
          <a:r>
            <a:rPr lang="en-US"/>
            <a:t>Shade left or right of the point based on the inequality symbol.</a:t>
          </a:r>
        </a:p>
      </dgm:t>
    </dgm:pt>
    <dgm:pt modelId="{056B9E1B-9D5A-4031-936B-85A226DE1BA1}" type="parTrans" cxnId="{F83D5693-26EA-4D78-AA78-B0B2D5A86FED}">
      <dgm:prSet/>
      <dgm:spPr/>
      <dgm:t>
        <a:bodyPr/>
        <a:lstStyle/>
        <a:p>
          <a:endParaRPr lang="en-US"/>
        </a:p>
      </dgm:t>
    </dgm:pt>
    <dgm:pt modelId="{E9ADA42F-5D54-47A1-B90B-FFD84A122A47}" type="sibTrans" cxnId="{F83D5693-26EA-4D78-AA78-B0B2D5A86FED}">
      <dgm:prSet/>
      <dgm:spPr/>
      <dgm:t>
        <a:bodyPr/>
        <a:lstStyle/>
        <a:p>
          <a:endParaRPr lang="en-US"/>
        </a:p>
      </dgm:t>
    </dgm:pt>
    <dgm:pt modelId="{507E58D5-6AD1-4C26-ABF4-0032C4DE05A9}" type="pres">
      <dgm:prSet presAssocID="{55EEB436-D15F-4786-9F1F-4F6F506647D2}" presName="hierChild1" presStyleCnt="0">
        <dgm:presLayoutVars>
          <dgm:chPref val="1"/>
          <dgm:dir/>
          <dgm:animOne val="branch"/>
          <dgm:animLvl val="lvl"/>
          <dgm:resizeHandles/>
        </dgm:presLayoutVars>
      </dgm:prSet>
      <dgm:spPr/>
    </dgm:pt>
    <dgm:pt modelId="{B46368FB-4B7F-4C2E-A899-C03956605226}" type="pres">
      <dgm:prSet presAssocID="{FBA11F19-06EE-446F-BCB9-9F09B5FD50B6}" presName="hierRoot1" presStyleCnt="0"/>
      <dgm:spPr/>
    </dgm:pt>
    <dgm:pt modelId="{86E51C6D-BEC2-4B17-867D-B9AB9B42EE12}" type="pres">
      <dgm:prSet presAssocID="{FBA11F19-06EE-446F-BCB9-9F09B5FD50B6}" presName="composite" presStyleCnt="0"/>
      <dgm:spPr/>
    </dgm:pt>
    <dgm:pt modelId="{F659FC7E-6E5D-4C7B-AF35-4336774DA116}" type="pres">
      <dgm:prSet presAssocID="{FBA11F19-06EE-446F-BCB9-9F09B5FD50B6}" presName="background" presStyleLbl="node0" presStyleIdx="0" presStyleCnt="2"/>
      <dgm:spPr/>
    </dgm:pt>
    <dgm:pt modelId="{25EB405B-53BF-45E3-BD9A-332BC1CE3341}" type="pres">
      <dgm:prSet presAssocID="{FBA11F19-06EE-446F-BCB9-9F09B5FD50B6}" presName="text" presStyleLbl="fgAcc0" presStyleIdx="0" presStyleCnt="2">
        <dgm:presLayoutVars>
          <dgm:chPref val="3"/>
        </dgm:presLayoutVars>
      </dgm:prSet>
      <dgm:spPr/>
    </dgm:pt>
    <dgm:pt modelId="{CDE28C24-D65B-4364-86A4-7B3943943B86}" type="pres">
      <dgm:prSet presAssocID="{FBA11F19-06EE-446F-BCB9-9F09B5FD50B6}" presName="hierChild2" presStyleCnt="0"/>
      <dgm:spPr/>
    </dgm:pt>
    <dgm:pt modelId="{12B5730C-6816-45B2-86AF-153A2B5F1862}" type="pres">
      <dgm:prSet presAssocID="{46FC1FDA-AE7D-4F23-8810-FC8AEB3796E6}" presName="hierRoot1" presStyleCnt="0"/>
      <dgm:spPr/>
    </dgm:pt>
    <dgm:pt modelId="{E5C303B0-824D-49CB-A955-69DB4ED8257E}" type="pres">
      <dgm:prSet presAssocID="{46FC1FDA-AE7D-4F23-8810-FC8AEB3796E6}" presName="composite" presStyleCnt="0"/>
      <dgm:spPr/>
    </dgm:pt>
    <dgm:pt modelId="{D3542DF5-357E-435C-A007-B88CFDA24A0C}" type="pres">
      <dgm:prSet presAssocID="{46FC1FDA-AE7D-4F23-8810-FC8AEB3796E6}" presName="background" presStyleLbl="node0" presStyleIdx="1" presStyleCnt="2"/>
      <dgm:spPr/>
    </dgm:pt>
    <dgm:pt modelId="{5F487AFD-C177-4D82-BC0C-DFB53BC5B8E6}" type="pres">
      <dgm:prSet presAssocID="{46FC1FDA-AE7D-4F23-8810-FC8AEB3796E6}" presName="text" presStyleLbl="fgAcc0" presStyleIdx="1" presStyleCnt="2">
        <dgm:presLayoutVars>
          <dgm:chPref val="3"/>
        </dgm:presLayoutVars>
      </dgm:prSet>
      <dgm:spPr/>
    </dgm:pt>
    <dgm:pt modelId="{7B12D147-7AC7-4931-8C4A-317BA142ABD5}" type="pres">
      <dgm:prSet presAssocID="{46FC1FDA-AE7D-4F23-8810-FC8AEB3796E6}" presName="hierChild2" presStyleCnt="0"/>
      <dgm:spPr/>
    </dgm:pt>
  </dgm:ptLst>
  <dgm:cxnLst>
    <dgm:cxn modelId="{64CF434C-9D4B-49EC-A0C8-CF5A587A1E85}" srcId="{55EEB436-D15F-4786-9F1F-4F6F506647D2}" destId="{FBA11F19-06EE-446F-BCB9-9F09B5FD50B6}" srcOrd="0" destOrd="0" parTransId="{B6F5AD70-88D2-4D89-846A-D642D3B781E0}" sibTransId="{2614975C-D3EF-4BDE-9DA1-0F73115D5FB9}"/>
    <dgm:cxn modelId="{33E3744E-3C96-47D9-A4DF-CC9860D4C62C}" type="presOf" srcId="{55EEB436-D15F-4786-9F1F-4F6F506647D2}" destId="{507E58D5-6AD1-4C26-ABF4-0032C4DE05A9}" srcOrd="0" destOrd="0" presId="urn:microsoft.com/office/officeart/2005/8/layout/hierarchy1"/>
    <dgm:cxn modelId="{F83D5693-26EA-4D78-AA78-B0B2D5A86FED}" srcId="{55EEB436-D15F-4786-9F1F-4F6F506647D2}" destId="{46FC1FDA-AE7D-4F23-8810-FC8AEB3796E6}" srcOrd="1" destOrd="0" parTransId="{056B9E1B-9D5A-4031-936B-85A226DE1BA1}" sibTransId="{E9ADA42F-5D54-47A1-B90B-FFD84A122A47}"/>
    <dgm:cxn modelId="{F837369F-8621-4BA6-B46A-8E69C4017FCD}" type="presOf" srcId="{FBA11F19-06EE-446F-BCB9-9F09B5FD50B6}" destId="{25EB405B-53BF-45E3-BD9A-332BC1CE3341}" srcOrd="0" destOrd="0" presId="urn:microsoft.com/office/officeart/2005/8/layout/hierarchy1"/>
    <dgm:cxn modelId="{06553FD0-E381-44E5-922E-4430C1799EED}" type="presOf" srcId="{46FC1FDA-AE7D-4F23-8810-FC8AEB3796E6}" destId="{5F487AFD-C177-4D82-BC0C-DFB53BC5B8E6}" srcOrd="0" destOrd="0" presId="urn:microsoft.com/office/officeart/2005/8/layout/hierarchy1"/>
    <dgm:cxn modelId="{97CEE87F-5003-467D-B9B2-36F850414CC6}" type="presParOf" srcId="{507E58D5-6AD1-4C26-ABF4-0032C4DE05A9}" destId="{B46368FB-4B7F-4C2E-A899-C03956605226}" srcOrd="0" destOrd="0" presId="urn:microsoft.com/office/officeart/2005/8/layout/hierarchy1"/>
    <dgm:cxn modelId="{D2D04945-D8F8-4954-8E25-10EA9E80D7B6}" type="presParOf" srcId="{B46368FB-4B7F-4C2E-A899-C03956605226}" destId="{86E51C6D-BEC2-4B17-867D-B9AB9B42EE12}" srcOrd="0" destOrd="0" presId="urn:microsoft.com/office/officeart/2005/8/layout/hierarchy1"/>
    <dgm:cxn modelId="{790BEF2C-01CF-4A10-BCFA-223E89A67D08}" type="presParOf" srcId="{86E51C6D-BEC2-4B17-867D-B9AB9B42EE12}" destId="{F659FC7E-6E5D-4C7B-AF35-4336774DA116}" srcOrd="0" destOrd="0" presId="urn:microsoft.com/office/officeart/2005/8/layout/hierarchy1"/>
    <dgm:cxn modelId="{3731BA55-436D-427A-98D9-CADF4322FBB8}" type="presParOf" srcId="{86E51C6D-BEC2-4B17-867D-B9AB9B42EE12}" destId="{25EB405B-53BF-45E3-BD9A-332BC1CE3341}" srcOrd="1" destOrd="0" presId="urn:microsoft.com/office/officeart/2005/8/layout/hierarchy1"/>
    <dgm:cxn modelId="{9368DE63-6404-44F4-868F-A24DE056E66C}" type="presParOf" srcId="{B46368FB-4B7F-4C2E-A899-C03956605226}" destId="{CDE28C24-D65B-4364-86A4-7B3943943B86}" srcOrd="1" destOrd="0" presId="urn:microsoft.com/office/officeart/2005/8/layout/hierarchy1"/>
    <dgm:cxn modelId="{7B054D45-C810-44D9-B85E-40379D982580}" type="presParOf" srcId="{507E58D5-6AD1-4C26-ABF4-0032C4DE05A9}" destId="{12B5730C-6816-45B2-86AF-153A2B5F1862}" srcOrd="1" destOrd="0" presId="urn:microsoft.com/office/officeart/2005/8/layout/hierarchy1"/>
    <dgm:cxn modelId="{4844C261-5CB2-4C2D-91B7-A7B2A946CDB2}" type="presParOf" srcId="{12B5730C-6816-45B2-86AF-153A2B5F1862}" destId="{E5C303B0-824D-49CB-A955-69DB4ED8257E}" srcOrd="0" destOrd="0" presId="urn:microsoft.com/office/officeart/2005/8/layout/hierarchy1"/>
    <dgm:cxn modelId="{DBA876BA-22E0-41B4-B28A-AB96F511E6FC}" type="presParOf" srcId="{E5C303B0-824D-49CB-A955-69DB4ED8257E}" destId="{D3542DF5-357E-435C-A007-B88CFDA24A0C}" srcOrd="0" destOrd="0" presId="urn:microsoft.com/office/officeart/2005/8/layout/hierarchy1"/>
    <dgm:cxn modelId="{84DED58A-3DEE-4D0D-A941-3545FCE8479B}" type="presParOf" srcId="{E5C303B0-824D-49CB-A955-69DB4ED8257E}" destId="{5F487AFD-C177-4D82-BC0C-DFB53BC5B8E6}" srcOrd="1" destOrd="0" presId="urn:microsoft.com/office/officeart/2005/8/layout/hierarchy1"/>
    <dgm:cxn modelId="{DFD0AD73-5872-4A1F-BB03-2EF2EDFAE55F}" type="presParOf" srcId="{12B5730C-6816-45B2-86AF-153A2B5F1862}" destId="{7B12D147-7AC7-4931-8C4A-317BA142ABD5}"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373E06D-8C51-450B-A572-52F1D2EC28D4}" type="doc">
      <dgm:prSet loTypeId="urn:microsoft.com/office/officeart/2005/8/layout/default" loCatId="list" qsTypeId="urn:microsoft.com/office/officeart/2005/8/quickstyle/simple1" qsCatId="simple" csTypeId="urn:microsoft.com/office/officeart/2005/8/colors/accent2_2" csCatId="accent2"/>
      <dgm:spPr/>
      <dgm:t>
        <a:bodyPr/>
        <a:lstStyle/>
        <a:p>
          <a:endParaRPr lang="en-US"/>
        </a:p>
      </dgm:t>
    </dgm:pt>
    <dgm:pt modelId="{50B033BB-4394-472E-A466-870C96A2AA91}">
      <dgm:prSet/>
      <dgm:spPr/>
      <dgm:t>
        <a:bodyPr/>
        <a:lstStyle/>
        <a:p>
          <a:r>
            <a:rPr lang="en-US"/>
            <a:t>x &gt; 1</a:t>
          </a:r>
        </a:p>
      </dgm:t>
    </dgm:pt>
    <dgm:pt modelId="{E19691D3-D558-48B5-87BE-957E3F8C8277}" type="parTrans" cxnId="{C8D95036-9166-4D6E-B578-EB7312307EBD}">
      <dgm:prSet/>
      <dgm:spPr/>
      <dgm:t>
        <a:bodyPr/>
        <a:lstStyle/>
        <a:p>
          <a:endParaRPr lang="en-US"/>
        </a:p>
      </dgm:t>
    </dgm:pt>
    <dgm:pt modelId="{E6C4FEDD-5C16-4714-A616-6F9923E3FFD2}" type="sibTrans" cxnId="{C8D95036-9166-4D6E-B578-EB7312307EBD}">
      <dgm:prSet/>
      <dgm:spPr/>
      <dgm:t>
        <a:bodyPr/>
        <a:lstStyle/>
        <a:p>
          <a:endParaRPr lang="en-US"/>
        </a:p>
      </dgm:t>
    </dgm:pt>
    <dgm:pt modelId="{BAA33D73-A6F6-4744-9686-2AE13AEF33CA}">
      <dgm:prSet/>
      <dgm:spPr/>
      <dgm:t>
        <a:bodyPr/>
        <a:lstStyle/>
        <a:p>
          <a:r>
            <a:rPr lang="en-US"/>
            <a:t>y ≤ -2</a:t>
          </a:r>
        </a:p>
      </dgm:t>
    </dgm:pt>
    <dgm:pt modelId="{1806FAFC-0078-4D08-9205-9115A4A0958E}" type="parTrans" cxnId="{C920934E-1671-4C63-A44D-4A62E9745D0D}">
      <dgm:prSet/>
      <dgm:spPr/>
      <dgm:t>
        <a:bodyPr/>
        <a:lstStyle/>
        <a:p>
          <a:endParaRPr lang="en-US"/>
        </a:p>
      </dgm:t>
    </dgm:pt>
    <dgm:pt modelId="{E1CE13FE-48F5-47EA-A85D-4ED860B43E99}" type="sibTrans" cxnId="{C920934E-1671-4C63-A44D-4A62E9745D0D}">
      <dgm:prSet/>
      <dgm:spPr/>
      <dgm:t>
        <a:bodyPr/>
        <a:lstStyle/>
        <a:p>
          <a:endParaRPr lang="en-US"/>
        </a:p>
      </dgm:t>
    </dgm:pt>
    <dgm:pt modelId="{A71BC57A-EDE0-4882-BE68-B492C479B2F2}">
      <dgm:prSet/>
      <dgm:spPr/>
      <dgm:t>
        <a:bodyPr/>
        <a:lstStyle/>
        <a:p>
          <a:r>
            <a:rPr lang="en-US"/>
            <a:t>z ≥ 3</a:t>
          </a:r>
        </a:p>
      </dgm:t>
    </dgm:pt>
    <dgm:pt modelId="{4C29C034-91DE-4377-BDFB-98048AEB1F6C}" type="parTrans" cxnId="{70714EE3-7969-4245-8094-DE4CF03C8214}">
      <dgm:prSet/>
      <dgm:spPr/>
      <dgm:t>
        <a:bodyPr/>
        <a:lstStyle/>
        <a:p>
          <a:endParaRPr lang="en-US"/>
        </a:p>
      </dgm:t>
    </dgm:pt>
    <dgm:pt modelId="{EE91FA45-DDA1-43EC-B943-640A26A9D938}" type="sibTrans" cxnId="{70714EE3-7969-4245-8094-DE4CF03C8214}">
      <dgm:prSet/>
      <dgm:spPr/>
      <dgm:t>
        <a:bodyPr/>
        <a:lstStyle/>
        <a:p>
          <a:endParaRPr lang="en-US"/>
        </a:p>
      </dgm:t>
    </dgm:pt>
    <dgm:pt modelId="{B60C3214-71ED-4584-A50F-78CE018EEE9A}" type="pres">
      <dgm:prSet presAssocID="{F373E06D-8C51-450B-A572-52F1D2EC28D4}" presName="diagram" presStyleCnt="0">
        <dgm:presLayoutVars>
          <dgm:dir/>
          <dgm:resizeHandles val="exact"/>
        </dgm:presLayoutVars>
      </dgm:prSet>
      <dgm:spPr/>
    </dgm:pt>
    <dgm:pt modelId="{24E8F40A-710A-43CA-8A0A-F96BCC9EB1E3}" type="pres">
      <dgm:prSet presAssocID="{50B033BB-4394-472E-A466-870C96A2AA91}" presName="node" presStyleLbl="node1" presStyleIdx="0" presStyleCnt="3">
        <dgm:presLayoutVars>
          <dgm:bulletEnabled val="1"/>
        </dgm:presLayoutVars>
      </dgm:prSet>
      <dgm:spPr/>
    </dgm:pt>
    <dgm:pt modelId="{AEA3915E-B057-4BBF-9DB2-6063FE50BE54}" type="pres">
      <dgm:prSet presAssocID="{E6C4FEDD-5C16-4714-A616-6F9923E3FFD2}" presName="sibTrans" presStyleCnt="0"/>
      <dgm:spPr/>
    </dgm:pt>
    <dgm:pt modelId="{BBAEFE13-5E39-4A79-ABFC-15480EF2A149}" type="pres">
      <dgm:prSet presAssocID="{BAA33D73-A6F6-4744-9686-2AE13AEF33CA}" presName="node" presStyleLbl="node1" presStyleIdx="1" presStyleCnt="3">
        <dgm:presLayoutVars>
          <dgm:bulletEnabled val="1"/>
        </dgm:presLayoutVars>
      </dgm:prSet>
      <dgm:spPr/>
    </dgm:pt>
    <dgm:pt modelId="{127B7D59-B26A-45E6-90D4-35BD637361A2}" type="pres">
      <dgm:prSet presAssocID="{E1CE13FE-48F5-47EA-A85D-4ED860B43E99}" presName="sibTrans" presStyleCnt="0"/>
      <dgm:spPr/>
    </dgm:pt>
    <dgm:pt modelId="{0899D834-7A4B-432D-977C-9EC6D129490F}" type="pres">
      <dgm:prSet presAssocID="{A71BC57A-EDE0-4882-BE68-B492C479B2F2}" presName="node" presStyleLbl="node1" presStyleIdx="2" presStyleCnt="3">
        <dgm:presLayoutVars>
          <dgm:bulletEnabled val="1"/>
        </dgm:presLayoutVars>
      </dgm:prSet>
      <dgm:spPr/>
    </dgm:pt>
  </dgm:ptLst>
  <dgm:cxnLst>
    <dgm:cxn modelId="{78FEAC15-B724-482F-98A2-A9F7D7E2D732}" type="presOf" srcId="{BAA33D73-A6F6-4744-9686-2AE13AEF33CA}" destId="{BBAEFE13-5E39-4A79-ABFC-15480EF2A149}" srcOrd="0" destOrd="0" presId="urn:microsoft.com/office/officeart/2005/8/layout/default"/>
    <dgm:cxn modelId="{C8D95036-9166-4D6E-B578-EB7312307EBD}" srcId="{F373E06D-8C51-450B-A572-52F1D2EC28D4}" destId="{50B033BB-4394-472E-A466-870C96A2AA91}" srcOrd="0" destOrd="0" parTransId="{E19691D3-D558-48B5-87BE-957E3F8C8277}" sibTransId="{E6C4FEDD-5C16-4714-A616-6F9923E3FFD2}"/>
    <dgm:cxn modelId="{C827AD65-137E-46E6-ABB4-B7055438C1A7}" type="presOf" srcId="{A71BC57A-EDE0-4882-BE68-B492C479B2F2}" destId="{0899D834-7A4B-432D-977C-9EC6D129490F}" srcOrd="0" destOrd="0" presId="urn:microsoft.com/office/officeart/2005/8/layout/default"/>
    <dgm:cxn modelId="{C920934E-1671-4C63-A44D-4A62E9745D0D}" srcId="{F373E06D-8C51-450B-A572-52F1D2EC28D4}" destId="{BAA33D73-A6F6-4744-9686-2AE13AEF33CA}" srcOrd="1" destOrd="0" parTransId="{1806FAFC-0078-4D08-9205-9115A4A0958E}" sibTransId="{E1CE13FE-48F5-47EA-A85D-4ED860B43E99}"/>
    <dgm:cxn modelId="{DB511A82-D87E-4631-A342-4905ACE60D2C}" type="presOf" srcId="{F373E06D-8C51-450B-A572-52F1D2EC28D4}" destId="{B60C3214-71ED-4584-A50F-78CE018EEE9A}" srcOrd="0" destOrd="0" presId="urn:microsoft.com/office/officeart/2005/8/layout/default"/>
    <dgm:cxn modelId="{BD599CA8-AAEB-4E3A-8EF4-D9E5A758C3E6}" type="presOf" srcId="{50B033BB-4394-472E-A466-870C96A2AA91}" destId="{24E8F40A-710A-43CA-8A0A-F96BCC9EB1E3}" srcOrd="0" destOrd="0" presId="urn:microsoft.com/office/officeart/2005/8/layout/default"/>
    <dgm:cxn modelId="{70714EE3-7969-4245-8094-DE4CF03C8214}" srcId="{F373E06D-8C51-450B-A572-52F1D2EC28D4}" destId="{A71BC57A-EDE0-4882-BE68-B492C479B2F2}" srcOrd="2" destOrd="0" parTransId="{4C29C034-91DE-4377-BDFB-98048AEB1F6C}" sibTransId="{EE91FA45-DDA1-43EC-B943-640A26A9D938}"/>
    <dgm:cxn modelId="{462881DD-CE0B-4F19-8A52-7CCF334FB724}" type="presParOf" srcId="{B60C3214-71ED-4584-A50F-78CE018EEE9A}" destId="{24E8F40A-710A-43CA-8A0A-F96BCC9EB1E3}" srcOrd="0" destOrd="0" presId="urn:microsoft.com/office/officeart/2005/8/layout/default"/>
    <dgm:cxn modelId="{F638DB1E-5A20-4182-82D4-E9AEBE8440A8}" type="presParOf" srcId="{B60C3214-71ED-4584-A50F-78CE018EEE9A}" destId="{AEA3915E-B057-4BBF-9DB2-6063FE50BE54}" srcOrd="1" destOrd="0" presId="urn:microsoft.com/office/officeart/2005/8/layout/default"/>
    <dgm:cxn modelId="{47A1B806-7207-4A74-853D-767D85F13042}" type="presParOf" srcId="{B60C3214-71ED-4584-A50F-78CE018EEE9A}" destId="{BBAEFE13-5E39-4A79-ABFC-15480EF2A149}" srcOrd="2" destOrd="0" presId="urn:microsoft.com/office/officeart/2005/8/layout/default"/>
    <dgm:cxn modelId="{362CC518-2400-49B6-B444-0B640784B39D}" type="presParOf" srcId="{B60C3214-71ED-4584-A50F-78CE018EEE9A}" destId="{127B7D59-B26A-45E6-90D4-35BD637361A2}" srcOrd="3" destOrd="0" presId="urn:microsoft.com/office/officeart/2005/8/layout/default"/>
    <dgm:cxn modelId="{946F8A81-C273-4243-8ACB-6DE1B4592E9D}" type="presParOf" srcId="{B60C3214-71ED-4584-A50F-78CE018EEE9A}" destId="{0899D834-7A4B-432D-977C-9EC6D129490F}"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01B20B4-81E9-40AA-9907-DC9E78AA8221}"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1041CF72-6A11-4717-BCAB-20850BC80DE1}">
      <dgm:prSet/>
      <dgm:spPr/>
      <dgm:t>
        <a:bodyPr/>
        <a:lstStyle/>
        <a:p>
          <a:r>
            <a:rPr lang="en-US" b="1"/>
            <a:t>Positive and Negative Numbers in a Bank Account: </a:t>
          </a:r>
          <a:r>
            <a:rPr lang="en-US">
              <a:hlinkClick xmlns:r="http://schemas.openxmlformats.org/officeDocument/2006/relationships" r:id="rId1"/>
            </a:rPr>
            <a:t>https://www.geogebra.org/m/hngppxjw</a:t>
          </a:r>
          <a:r>
            <a:rPr lang="en-US"/>
            <a:t> </a:t>
          </a:r>
        </a:p>
      </dgm:t>
    </dgm:pt>
    <dgm:pt modelId="{6391DB35-CCEC-4E8A-8CB7-63D3E784C2AE}" type="parTrans" cxnId="{3A4C213A-C463-4F42-B982-41F1737F26E6}">
      <dgm:prSet/>
      <dgm:spPr/>
      <dgm:t>
        <a:bodyPr/>
        <a:lstStyle/>
        <a:p>
          <a:endParaRPr lang="en-US"/>
        </a:p>
      </dgm:t>
    </dgm:pt>
    <dgm:pt modelId="{C042B56A-4A44-457B-9F16-34018905A448}" type="sibTrans" cxnId="{3A4C213A-C463-4F42-B982-41F1737F26E6}">
      <dgm:prSet/>
      <dgm:spPr/>
      <dgm:t>
        <a:bodyPr/>
        <a:lstStyle/>
        <a:p>
          <a:endParaRPr lang="en-US"/>
        </a:p>
      </dgm:t>
    </dgm:pt>
    <dgm:pt modelId="{64503D35-69E2-422D-8207-07B6AE0C15CA}">
      <dgm:prSet/>
      <dgm:spPr/>
      <dgm:t>
        <a:bodyPr/>
        <a:lstStyle/>
        <a:p>
          <a:r>
            <a:rPr lang="en-US" b="1"/>
            <a:t>Graphing Inequalities from Mathematical Notation: </a:t>
          </a:r>
          <a:r>
            <a:rPr lang="en-US">
              <a:hlinkClick xmlns:r="http://schemas.openxmlformats.org/officeDocument/2006/relationships" r:id="rId2"/>
            </a:rPr>
            <a:t>https://www.geogebra.org/m/ns2xr6na</a:t>
          </a:r>
          <a:endParaRPr lang="en-US"/>
        </a:p>
      </dgm:t>
    </dgm:pt>
    <dgm:pt modelId="{23B9FF6A-1A90-4411-830F-8F9B00B8D6BE}" type="parTrans" cxnId="{A23B30EA-1C14-4F8F-A7A1-7C9B085CCA81}">
      <dgm:prSet/>
      <dgm:spPr/>
      <dgm:t>
        <a:bodyPr/>
        <a:lstStyle/>
        <a:p>
          <a:endParaRPr lang="en-US"/>
        </a:p>
      </dgm:t>
    </dgm:pt>
    <dgm:pt modelId="{F97AC835-D554-451B-9BA6-933ACBFC2C0C}" type="sibTrans" cxnId="{A23B30EA-1C14-4F8F-A7A1-7C9B085CCA81}">
      <dgm:prSet/>
      <dgm:spPr/>
      <dgm:t>
        <a:bodyPr/>
        <a:lstStyle/>
        <a:p>
          <a:endParaRPr lang="en-US"/>
        </a:p>
      </dgm:t>
    </dgm:pt>
    <dgm:pt modelId="{74A48723-1516-47AD-8BAD-5AFF010F2093}">
      <dgm:prSet/>
      <dgm:spPr/>
      <dgm:t>
        <a:bodyPr/>
        <a:lstStyle/>
        <a:p>
          <a:r>
            <a:rPr lang="en-US" b="1"/>
            <a:t>Graphing Inequalities on the Number Line:</a:t>
          </a:r>
          <a:r>
            <a:rPr lang="en-US"/>
            <a:t> </a:t>
          </a:r>
          <a:r>
            <a:rPr lang="en-US">
              <a:hlinkClick xmlns:r="http://schemas.openxmlformats.org/officeDocument/2006/relationships" r:id="rId3"/>
            </a:rPr>
            <a:t>https://www.geogebra.org/m/bYGED3dY</a:t>
          </a:r>
          <a:r>
            <a:rPr lang="en-US"/>
            <a:t> </a:t>
          </a:r>
          <a:br>
            <a:rPr lang="en-US"/>
          </a:br>
          <a:endParaRPr lang="en-US"/>
        </a:p>
      </dgm:t>
    </dgm:pt>
    <dgm:pt modelId="{365DAE45-9BEB-4A62-9613-F8B4B53F7AC2}" type="parTrans" cxnId="{F9CB9D2E-30BB-4787-88A3-B526A9189DC9}">
      <dgm:prSet/>
      <dgm:spPr/>
      <dgm:t>
        <a:bodyPr/>
        <a:lstStyle/>
        <a:p>
          <a:endParaRPr lang="en-US"/>
        </a:p>
      </dgm:t>
    </dgm:pt>
    <dgm:pt modelId="{961F6348-F8C1-4174-8059-4A12C0BFB421}" type="sibTrans" cxnId="{F9CB9D2E-30BB-4787-88A3-B526A9189DC9}">
      <dgm:prSet/>
      <dgm:spPr/>
      <dgm:t>
        <a:bodyPr/>
        <a:lstStyle/>
        <a:p>
          <a:endParaRPr lang="en-US"/>
        </a:p>
      </dgm:t>
    </dgm:pt>
    <dgm:pt modelId="{BC5D580E-D021-4505-A646-A7C443111807}" type="pres">
      <dgm:prSet presAssocID="{401B20B4-81E9-40AA-9907-DC9E78AA8221}" presName="root" presStyleCnt="0">
        <dgm:presLayoutVars>
          <dgm:dir/>
          <dgm:resizeHandles val="exact"/>
        </dgm:presLayoutVars>
      </dgm:prSet>
      <dgm:spPr/>
    </dgm:pt>
    <dgm:pt modelId="{0CA26FD3-4DAB-41D4-9D80-B9D7FD67B309}" type="pres">
      <dgm:prSet presAssocID="{1041CF72-6A11-4717-BCAB-20850BC80DE1}" presName="compNode" presStyleCnt="0"/>
      <dgm:spPr/>
    </dgm:pt>
    <dgm:pt modelId="{FB74E2D0-F9E9-4AF7-87C9-3DF4836D1B4E}" type="pres">
      <dgm:prSet presAssocID="{1041CF72-6A11-4717-BCAB-20850BC80DE1}" presName="bgRect" presStyleLbl="bgShp" presStyleIdx="0" presStyleCnt="3"/>
      <dgm:spPr/>
    </dgm:pt>
    <dgm:pt modelId="{BAA43001-92D0-4A39-9647-E74EBDD4155A}" type="pres">
      <dgm:prSet presAssocID="{1041CF72-6A11-4717-BCAB-20850BC80DE1}" presName="iconRect" presStyleLbl="node1" presStyleIdx="0" presStyleCnt="3"/>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Piggy Bank"/>
        </a:ext>
      </dgm:extLst>
    </dgm:pt>
    <dgm:pt modelId="{A2E336FC-5828-41E1-A778-94203EC81FC3}" type="pres">
      <dgm:prSet presAssocID="{1041CF72-6A11-4717-BCAB-20850BC80DE1}" presName="spaceRect" presStyleCnt="0"/>
      <dgm:spPr/>
    </dgm:pt>
    <dgm:pt modelId="{97A76889-0A35-4738-B01F-70A3489D7C5E}" type="pres">
      <dgm:prSet presAssocID="{1041CF72-6A11-4717-BCAB-20850BC80DE1}" presName="parTx" presStyleLbl="revTx" presStyleIdx="0" presStyleCnt="3">
        <dgm:presLayoutVars>
          <dgm:chMax val="0"/>
          <dgm:chPref val="0"/>
        </dgm:presLayoutVars>
      </dgm:prSet>
      <dgm:spPr/>
    </dgm:pt>
    <dgm:pt modelId="{AF2A7814-885F-49D6-B3CD-6B805AD832AE}" type="pres">
      <dgm:prSet presAssocID="{C042B56A-4A44-457B-9F16-34018905A448}" presName="sibTrans" presStyleCnt="0"/>
      <dgm:spPr/>
    </dgm:pt>
    <dgm:pt modelId="{A9D83A6E-42D5-44A9-9D85-F61989F151D8}" type="pres">
      <dgm:prSet presAssocID="{64503D35-69E2-422D-8207-07B6AE0C15CA}" presName="compNode" presStyleCnt="0"/>
      <dgm:spPr/>
    </dgm:pt>
    <dgm:pt modelId="{AA67CBF1-7B75-460C-A5F5-D9CADE0AF246}" type="pres">
      <dgm:prSet presAssocID="{64503D35-69E2-422D-8207-07B6AE0C15CA}" presName="bgRect" presStyleLbl="bgShp" presStyleIdx="1" presStyleCnt="3"/>
      <dgm:spPr/>
    </dgm:pt>
    <dgm:pt modelId="{2E3A7BE6-5796-48FD-A3A2-9FC749667A48}" type="pres">
      <dgm:prSet presAssocID="{64503D35-69E2-422D-8207-07B6AE0C15CA}" presName="iconRect" presStyleLbl="node1" presStyleIdx="1" presStyleCnt="3"/>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dgm:spPr>
      <dgm:extLst>
        <a:ext uri="{E40237B7-FDA0-4F09-8148-C483321AD2D9}">
          <dgm14:cNvPr xmlns:dgm14="http://schemas.microsoft.com/office/drawing/2010/diagram" id="0" name="" descr="Mathematics"/>
        </a:ext>
      </dgm:extLst>
    </dgm:pt>
    <dgm:pt modelId="{EC3EE843-B8AD-4686-B7FB-643A0124DA8F}" type="pres">
      <dgm:prSet presAssocID="{64503D35-69E2-422D-8207-07B6AE0C15CA}" presName="spaceRect" presStyleCnt="0"/>
      <dgm:spPr/>
    </dgm:pt>
    <dgm:pt modelId="{704F0054-C3AF-4B14-B401-8EE39DA8C5E9}" type="pres">
      <dgm:prSet presAssocID="{64503D35-69E2-422D-8207-07B6AE0C15CA}" presName="parTx" presStyleLbl="revTx" presStyleIdx="1" presStyleCnt="3">
        <dgm:presLayoutVars>
          <dgm:chMax val="0"/>
          <dgm:chPref val="0"/>
        </dgm:presLayoutVars>
      </dgm:prSet>
      <dgm:spPr/>
    </dgm:pt>
    <dgm:pt modelId="{E477A25B-1C21-45FF-8ADD-16ED9ABD03C7}" type="pres">
      <dgm:prSet presAssocID="{F97AC835-D554-451B-9BA6-933ACBFC2C0C}" presName="sibTrans" presStyleCnt="0"/>
      <dgm:spPr/>
    </dgm:pt>
    <dgm:pt modelId="{018C001B-97D1-4181-B5A1-DFC980B99B34}" type="pres">
      <dgm:prSet presAssocID="{74A48723-1516-47AD-8BAD-5AFF010F2093}" presName="compNode" presStyleCnt="0"/>
      <dgm:spPr/>
    </dgm:pt>
    <dgm:pt modelId="{4390FC33-CB5E-4127-B1B2-20FCE1435F0C}" type="pres">
      <dgm:prSet presAssocID="{74A48723-1516-47AD-8BAD-5AFF010F2093}" presName="bgRect" presStyleLbl="bgShp" presStyleIdx="2" presStyleCnt="3"/>
      <dgm:spPr/>
    </dgm:pt>
    <dgm:pt modelId="{DB744424-D7C5-4C90-B248-3D83EC0BBD1A}" type="pres">
      <dgm:prSet presAssocID="{74A48723-1516-47AD-8BAD-5AFF010F2093}" presName="iconRect" presStyleLbl="node1" presStyleIdx="2" presStyleCnt="3"/>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dgm:spPr>
      <dgm:extLst>
        <a:ext uri="{E40237B7-FDA0-4F09-8148-C483321AD2D9}">
          <dgm14:cNvPr xmlns:dgm14="http://schemas.microsoft.com/office/drawing/2010/diagram" id="0" name="" descr="Venn Diagram"/>
        </a:ext>
      </dgm:extLst>
    </dgm:pt>
    <dgm:pt modelId="{D6C3F00F-C56D-498A-A898-8F56B0758ECB}" type="pres">
      <dgm:prSet presAssocID="{74A48723-1516-47AD-8BAD-5AFF010F2093}" presName="spaceRect" presStyleCnt="0"/>
      <dgm:spPr/>
    </dgm:pt>
    <dgm:pt modelId="{CD017FA8-252D-4405-8526-8CE35A2398DE}" type="pres">
      <dgm:prSet presAssocID="{74A48723-1516-47AD-8BAD-5AFF010F2093}" presName="parTx" presStyleLbl="revTx" presStyleIdx="2" presStyleCnt="3">
        <dgm:presLayoutVars>
          <dgm:chMax val="0"/>
          <dgm:chPref val="0"/>
        </dgm:presLayoutVars>
      </dgm:prSet>
      <dgm:spPr/>
    </dgm:pt>
  </dgm:ptLst>
  <dgm:cxnLst>
    <dgm:cxn modelId="{F9CB9D2E-30BB-4787-88A3-B526A9189DC9}" srcId="{401B20B4-81E9-40AA-9907-DC9E78AA8221}" destId="{74A48723-1516-47AD-8BAD-5AFF010F2093}" srcOrd="2" destOrd="0" parTransId="{365DAE45-9BEB-4A62-9613-F8B4B53F7AC2}" sibTransId="{961F6348-F8C1-4174-8059-4A12C0BFB421}"/>
    <dgm:cxn modelId="{3A4C213A-C463-4F42-B982-41F1737F26E6}" srcId="{401B20B4-81E9-40AA-9907-DC9E78AA8221}" destId="{1041CF72-6A11-4717-BCAB-20850BC80DE1}" srcOrd="0" destOrd="0" parTransId="{6391DB35-CCEC-4E8A-8CB7-63D3E784C2AE}" sibTransId="{C042B56A-4A44-457B-9F16-34018905A448}"/>
    <dgm:cxn modelId="{DB338F42-759E-43FA-A786-BE4A75100E6D}" type="presOf" srcId="{401B20B4-81E9-40AA-9907-DC9E78AA8221}" destId="{BC5D580E-D021-4505-A646-A7C443111807}" srcOrd="0" destOrd="0" presId="urn:microsoft.com/office/officeart/2018/2/layout/IconVerticalSolidList"/>
    <dgm:cxn modelId="{B31D0263-71A6-4294-8730-7FB22F15A9F3}" type="presOf" srcId="{64503D35-69E2-422D-8207-07B6AE0C15CA}" destId="{704F0054-C3AF-4B14-B401-8EE39DA8C5E9}" srcOrd="0" destOrd="0" presId="urn:microsoft.com/office/officeart/2018/2/layout/IconVerticalSolidList"/>
    <dgm:cxn modelId="{C1814E99-5FA9-4175-BAAE-C85422807E84}" type="presOf" srcId="{74A48723-1516-47AD-8BAD-5AFF010F2093}" destId="{CD017FA8-252D-4405-8526-8CE35A2398DE}" srcOrd="0" destOrd="0" presId="urn:microsoft.com/office/officeart/2018/2/layout/IconVerticalSolidList"/>
    <dgm:cxn modelId="{CEBA30E0-11B1-4394-B13B-6162FD80880E}" type="presOf" srcId="{1041CF72-6A11-4717-BCAB-20850BC80DE1}" destId="{97A76889-0A35-4738-B01F-70A3489D7C5E}" srcOrd="0" destOrd="0" presId="urn:microsoft.com/office/officeart/2018/2/layout/IconVerticalSolidList"/>
    <dgm:cxn modelId="{A23B30EA-1C14-4F8F-A7A1-7C9B085CCA81}" srcId="{401B20B4-81E9-40AA-9907-DC9E78AA8221}" destId="{64503D35-69E2-422D-8207-07B6AE0C15CA}" srcOrd="1" destOrd="0" parTransId="{23B9FF6A-1A90-4411-830F-8F9B00B8D6BE}" sibTransId="{F97AC835-D554-451B-9BA6-933ACBFC2C0C}"/>
    <dgm:cxn modelId="{ACE1125D-07EC-40EF-AB16-B28D258C1EE0}" type="presParOf" srcId="{BC5D580E-D021-4505-A646-A7C443111807}" destId="{0CA26FD3-4DAB-41D4-9D80-B9D7FD67B309}" srcOrd="0" destOrd="0" presId="urn:microsoft.com/office/officeart/2018/2/layout/IconVerticalSolidList"/>
    <dgm:cxn modelId="{0CE27AD9-8587-4C40-B3C3-8C9CC48318E3}" type="presParOf" srcId="{0CA26FD3-4DAB-41D4-9D80-B9D7FD67B309}" destId="{FB74E2D0-F9E9-4AF7-87C9-3DF4836D1B4E}" srcOrd="0" destOrd="0" presId="urn:microsoft.com/office/officeart/2018/2/layout/IconVerticalSolidList"/>
    <dgm:cxn modelId="{FF6591C6-FC6C-4980-B8D4-2C1F7D294E0D}" type="presParOf" srcId="{0CA26FD3-4DAB-41D4-9D80-B9D7FD67B309}" destId="{BAA43001-92D0-4A39-9647-E74EBDD4155A}" srcOrd="1" destOrd="0" presId="urn:microsoft.com/office/officeart/2018/2/layout/IconVerticalSolidList"/>
    <dgm:cxn modelId="{B708DAAB-FC88-467E-BCBD-5BA5945D25AC}" type="presParOf" srcId="{0CA26FD3-4DAB-41D4-9D80-B9D7FD67B309}" destId="{A2E336FC-5828-41E1-A778-94203EC81FC3}" srcOrd="2" destOrd="0" presId="urn:microsoft.com/office/officeart/2018/2/layout/IconVerticalSolidList"/>
    <dgm:cxn modelId="{2EE9202E-7795-4BDA-BF7F-9D09F0E29634}" type="presParOf" srcId="{0CA26FD3-4DAB-41D4-9D80-B9D7FD67B309}" destId="{97A76889-0A35-4738-B01F-70A3489D7C5E}" srcOrd="3" destOrd="0" presId="urn:microsoft.com/office/officeart/2018/2/layout/IconVerticalSolidList"/>
    <dgm:cxn modelId="{82564639-3865-43FA-8DC5-1C6B7925CEB4}" type="presParOf" srcId="{BC5D580E-D021-4505-A646-A7C443111807}" destId="{AF2A7814-885F-49D6-B3CD-6B805AD832AE}" srcOrd="1" destOrd="0" presId="urn:microsoft.com/office/officeart/2018/2/layout/IconVerticalSolidList"/>
    <dgm:cxn modelId="{1B5C879F-225C-4486-A0EB-B6DF62CCE7F3}" type="presParOf" srcId="{BC5D580E-D021-4505-A646-A7C443111807}" destId="{A9D83A6E-42D5-44A9-9D85-F61989F151D8}" srcOrd="2" destOrd="0" presId="urn:microsoft.com/office/officeart/2018/2/layout/IconVerticalSolidList"/>
    <dgm:cxn modelId="{14003DAE-4E4E-4737-AD66-F3E7D6256F7E}" type="presParOf" srcId="{A9D83A6E-42D5-44A9-9D85-F61989F151D8}" destId="{AA67CBF1-7B75-460C-A5F5-D9CADE0AF246}" srcOrd="0" destOrd="0" presId="urn:microsoft.com/office/officeart/2018/2/layout/IconVerticalSolidList"/>
    <dgm:cxn modelId="{7F2DF22C-1FBF-47BF-B183-F7F2FC7E713B}" type="presParOf" srcId="{A9D83A6E-42D5-44A9-9D85-F61989F151D8}" destId="{2E3A7BE6-5796-48FD-A3A2-9FC749667A48}" srcOrd="1" destOrd="0" presId="urn:microsoft.com/office/officeart/2018/2/layout/IconVerticalSolidList"/>
    <dgm:cxn modelId="{87DED9BD-08B8-4573-B82B-9D6E7811A089}" type="presParOf" srcId="{A9D83A6E-42D5-44A9-9D85-F61989F151D8}" destId="{EC3EE843-B8AD-4686-B7FB-643A0124DA8F}" srcOrd="2" destOrd="0" presId="urn:microsoft.com/office/officeart/2018/2/layout/IconVerticalSolidList"/>
    <dgm:cxn modelId="{7BC8F5B0-447C-4B76-8694-DA1BE7BD784C}" type="presParOf" srcId="{A9D83A6E-42D5-44A9-9D85-F61989F151D8}" destId="{704F0054-C3AF-4B14-B401-8EE39DA8C5E9}" srcOrd="3" destOrd="0" presId="urn:microsoft.com/office/officeart/2018/2/layout/IconVerticalSolidList"/>
    <dgm:cxn modelId="{E66892A1-F38C-4E91-ACBE-F68FFEA8ED6B}" type="presParOf" srcId="{BC5D580E-D021-4505-A646-A7C443111807}" destId="{E477A25B-1C21-45FF-8ADD-16ED9ABD03C7}" srcOrd="3" destOrd="0" presId="urn:microsoft.com/office/officeart/2018/2/layout/IconVerticalSolidList"/>
    <dgm:cxn modelId="{CDDB614E-FE6A-449A-B7C7-4B0DA5FA3D19}" type="presParOf" srcId="{BC5D580E-D021-4505-A646-A7C443111807}" destId="{018C001B-97D1-4181-B5A1-DFC980B99B34}" srcOrd="4" destOrd="0" presId="urn:microsoft.com/office/officeart/2018/2/layout/IconVerticalSolidList"/>
    <dgm:cxn modelId="{2B4EDD82-D367-48BA-B512-E00364221BCF}" type="presParOf" srcId="{018C001B-97D1-4181-B5A1-DFC980B99B34}" destId="{4390FC33-CB5E-4127-B1B2-20FCE1435F0C}" srcOrd="0" destOrd="0" presId="urn:microsoft.com/office/officeart/2018/2/layout/IconVerticalSolidList"/>
    <dgm:cxn modelId="{60390E15-FA19-429A-9194-0B16709F135C}" type="presParOf" srcId="{018C001B-97D1-4181-B5A1-DFC980B99B34}" destId="{DB744424-D7C5-4C90-B248-3D83EC0BBD1A}" srcOrd="1" destOrd="0" presId="urn:microsoft.com/office/officeart/2018/2/layout/IconVerticalSolidList"/>
    <dgm:cxn modelId="{63E1E2B1-E9FE-464C-B6DF-369B0AE2EBA9}" type="presParOf" srcId="{018C001B-97D1-4181-B5A1-DFC980B99B34}" destId="{D6C3F00F-C56D-498A-A898-8F56B0758ECB}" srcOrd="2" destOrd="0" presId="urn:microsoft.com/office/officeart/2018/2/layout/IconVerticalSolidList"/>
    <dgm:cxn modelId="{468CEEBD-70AE-4AA1-B801-F7ECE990EB45}" type="presParOf" srcId="{018C001B-97D1-4181-B5A1-DFC980B99B34}" destId="{CD017FA8-252D-4405-8526-8CE35A2398DE}"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9BF751F-196B-44B0-8A91-C6E2A8C3CE3A}" type="doc">
      <dgm:prSet loTypeId="urn:microsoft.com/office/officeart/2005/8/layout/process4" loCatId="process" qsTypeId="urn:microsoft.com/office/officeart/2005/8/quickstyle/simple2" qsCatId="simple" csTypeId="urn:microsoft.com/office/officeart/2005/8/colors/accent2_2" csCatId="accent2"/>
      <dgm:spPr/>
      <dgm:t>
        <a:bodyPr/>
        <a:lstStyle/>
        <a:p>
          <a:endParaRPr lang="en-US"/>
        </a:p>
      </dgm:t>
    </dgm:pt>
    <dgm:pt modelId="{F5E8857B-7058-427E-9512-FED5FE513CA8}">
      <dgm:prSet/>
      <dgm:spPr/>
      <dgm:t>
        <a:bodyPr/>
        <a:lstStyle/>
        <a:p>
          <a:r>
            <a:rPr lang="en-US" b="0" i="0"/>
            <a:t>Graphing inequalities on a number line</a:t>
          </a:r>
          <a:endParaRPr lang="en-US"/>
        </a:p>
      </dgm:t>
    </dgm:pt>
    <dgm:pt modelId="{95172786-1FD2-4DC8-8CF0-CCB6A6288E34}" type="parTrans" cxnId="{F3026961-4CEB-477C-AB5E-79D54D079CAF}">
      <dgm:prSet/>
      <dgm:spPr/>
      <dgm:t>
        <a:bodyPr/>
        <a:lstStyle/>
        <a:p>
          <a:endParaRPr lang="en-US"/>
        </a:p>
      </dgm:t>
    </dgm:pt>
    <dgm:pt modelId="{DD6123D8-AA20-4413-993D-10C7182D9FDC}" type="sibTrans" cxnId="{F3026961-4CEB-477C-AB5E-79D54D079CAF}">
      <dgm:prSet/>
      <dgm:spPr/>
      <dgm:t>
        <a:bodyPr/>
        <a:lstStyle/>
        <a:p>
          <a:endParaRPr lang="en-US"/>
        </a:p>
      </dgm:t>
    </dgm:pt>
    <dgm:pt modelId="{8B144DBC-1242-499E-8B04-D43090DAD10E}">
      <dgm:prSet/>
      <dgm:spPr/>
      <dgm:t>
        <a:bodyPr/>
        <a:lstStyle/>
        <a:p>
          <a:r>
            <a:rPr lang="en-US" b="0" i="0"/>
            <a:t>Shading the solution set</a:t>
          </a:r>
          <a:endParaRPr lang="en-US"/>
        </a:p>
      </dgm:t>
    </dgm:pt>
    <dgm:pt modelId="{D01FF674-BC61-4685-AC76-A68C9632B690}" type="parTrans" cxnId="{B6D8152C-5538-4147-BCE0-A2FCAFE8C6E4}">
      <dgm:prSet/>
      <dgm:spPr/>
      <dgm:t>
        <a:bodyPr/>
        <a:lstStyle/>
        <a:p>
          <a:endParaRPr lang="en-US"/>
        </a:p>
      </dgm:t>
    </dgm:pt>
    <dgm:pt modelId="{E3B8C86F-3C90-478D-8051-66DC4E2B16CF}" type="sibTrans" cxnId="{B6D8152C-5538-4147-BCE0-A2FCAFE8C6E4}">
      <dgm:prSet/>
      <dgm:spPr/>
      <dgm:t>
        <a:bodyPr/>
        <a:lstStyle/>
        <a:p>
          <a:endParaRPr lang="en-US"/>
        </a:p>
      </dgm:t>
    </dgm:pt>
    <dgm:pt modelId="{5280AE09-2AEA-4981-875B-95F340F64F59}">
      <dgm:prSet/>
      <dgm:spPr/>
      <dgm:t>
        <a:bodyPr/>
        <a:lstStyle/>
        <a:p>
          <a:r>
            <a:rPr lang="en-US" b="0" i="0"/>
            <a:t>Testing a point</a:t>
          </a:r>
          <a:endParaRPr lang="en-US"/>
        </a:p>
      </dgm:t>
    </dgm:pt>
    <dgm:pt modelId="{2719196B-D120-4C14-84B8-0EC80F116995}" type="parTrans" cxnId="{9029C566-586E-4058-9DEC-0CE351054D09}">
      <dgm:prSet/>
      <dgm:spPr/>
      <dgm:t>
        <a:bodyPr/>
        <a:lstStyle/>
        <a:p>
          <a:endParaRPr lang="en-US"/>
        </a:p>
      </dgm:t>
    </dgm:pt>
    <dgm:pt modelId="{CFD6A417-B168-4241-97D8-642B8A252756}" type="sibTrans" cxnId="{9029C566-586E-4058-9DEC-0CE351054D09}">
      <dgm:prSet/>
      <dgm:spPr/>
      <dgm:t>
        <a:bodyPr/>
        <a:lstStyle/>
        <a:p>
          <a:endParaRPr lang="en-US"/>
        </a:p>
      </dgm:t>
    </dgm:pt>
    <dgm:pt modelId="{6406A4A5-82B3-4497-94E1-C229B66E3CC5}">
      <dgm:prSet/>
      <dgm:spPr/>
      <dgm:t>
        <a:bodyPr/>
        <a:lstStyle/>
        <a:p>
          <a:r>
            <a:rPr lang="en-US" b="0" i="0"/>
            <a:t>Examples of graphing inequalities</a:t>
          </a:r>
          <a:endParaRPr lang="en-US"/>
        </a:p>
      </dgm:t>
    </dgm:pt>
    <dgm:pt modelId="{A59E585B-95D4-47D3-896E-B21BB1DF3ED2}" type="parTrans" cxnId="{C768F394-0FB3-4D0E-8D06-82E9F89C0E1E}">
      <dgm:prSet/>
      <dgm:spPr/>
      <dgm:t>
        <a:bodyPr/>
        <a:lstStyle/>
        <a:p>
          <a:endParaRPr lang="en-US"/>
        </a:p>
      </dgm:t>
    </dgm:pt>
    <dgm:pt modelId="{F787C3C9-6DE0-4174-9C8E-B82805B9CDD0}" type="sibTrans" cxnId="{C768F394-0FB3-4D0E-8D06-82E9F89C0E1E}">
      <dgm:prSet/>
      <dgm:spPr/>
      <dgm:t>
        <a:bodyPr/>
        <a:lstStyle/>
        <a:p>
          <a:endParaRPr lang="en-US"/>
        </a:p>
      </dgm:t>
    </dgm:pt>
    <dgm:pt modelId="{BF87DAE0-D85E-41FF-8EF1-7820ACC6301A}">
      <dgm:prSet/>
      <dgm:spPr/>
      <dgm:t>
        <a:bodyPr/>
        <a:lstStyle/>
        <a:p>
          <a:r>
            <a:rPr lang="en-US" b="0" i="0"/>
            <a:t>When an inequality has infinitely many solutions</a:t>
          </a:r>
          <a:endParaRPr lang="en-US"/>
        </a:p>
      </dgm:t>
    </dgm:pt>
    <dgm:pt modelId="{91E45FCD-8EDD-4560-B4E5-70EC4328A521}" type="parTrans" cxnId="{638827B4-5F48-4169-A446-EB87A7E2AB69}">
      <dgm:prSet/>
      <dgm:spPr/>
      <dgm:t>
        <a:bodyPr/>
        <a:lstStyle/>
        <a:p>
          <a:endParaRPr lang="en-US"/>
        </a:p>
      </dgm:t>
    </dgm:pt>
    <dgm:pt modelId="{B3B14A26-E03E-4F22-9AD7-7473A832337C}" type="sibTrans" cxnId="{638827B4-5F48-4169-A446-EB87A7E2AB69}">
      <dgm:prSet/>
      <dgm:spPr/>
      <dgm:t>
        <a:bodyPr/>
        <a:lstStyle/>
        <a:p>
          <a:endParaRPr lang="en-US"/>
        </a:p>
      </dgm:t>
    </dgm:pt>
    <dgm:pt modelId="{5DDCF4D3-145E-476C-A384-93538B060A65}">
      <dgm:prSet/>
      <dgm:spPr/>
      <dgm:t>
        <a:bodyPr/>
        <a:lstStyle/>
        <a:p>
          <a:r>
            <a:rPr lang="en-US" b="0" i="0"/>
            <a:t>GeoGebra practice</a:t>
          </a:r>
          <a:endParaRPr lang="en-US"/>
        </a:p>
      </dgm:t>
    </dgm:pt>
    <dgm:pt modelId="{317BD0B2-2827-462F-8174-93D4AC87A963}" type="parTrans" cxnId="{5710A2CB-0470-4F0C-969A-E51AF0B67A6E}">
      <dgm:prSet/>
      <dgm:spPr/>
      <dgm:t>
        <a:bodyPr/>
        <a:lstStyle/>
        <a:p>
          <a:endParaRPr lang="en-US"/>
        </a:p>
      </dgm:t>
    </dgm:pt>
    <dgm:pt modelId="{7639CE74-02AF-4551-9919-AADBB652911E}" type="sibTrans" cxnId="{5710A2CB-0470-4F0C-969A-E51AF0B67A6E}">
      <dgm:prSet/>
      <dgm:spPr/>
      <dgm:t>
        <a:bodyPr/>
        <a:lstStyle/>
        <a:p>
          <a:endParaRPr lang="en-US"/>
        </a:p>
      </dgm:t>
    </dgm:pt>
    <dgm:pt modelId="{1B55B79A-ADB3-4203-ADBB-53C980219080}" type="pres">
      <dgm:prSet presAssocID="{B9BF751F-196B-44B0-8A91-C6E2A8C3CE3A}" presName="Name0" presStyleCnt="0">
        <dgm:presLayoutVars>
          <dgm:dir/>
          <dgm:animLvl val="lvl"/>
          <dgm:resizeHandles val="exact"/>
        </dgm:presLayoutVars>
      </dgm:prSet>
      <dgm:spPr/>
    </dgm:pt>
    <dgm:pt modelId="{C382F3FC-DBB1-45BF-B43F-D6D9EB9B1F6D}" type="pres">
      <dgm:prSet presAssocID="{5DDCF4D3-145E-476C-A384-93538B060A65}" presName="boxAndChildren" presStyleCnt="0"/>
      <dgm:spPr/>
    </dgm:pt>
    <dgm:pt modelId="{48AB3892-16F5-4B4B-BACB-741554489BA8}" type="pres">
      <dgm:prSet presAssocID="{5DDCF4D3-145E-476C-A384-93538B060A65}" presName="parentTextBox" presStyleLbl="node1" presStyleIdx="0" presStyleCnt="6"/>
      <dgm:spPr/>
    </dgm:pt>
    <dgm:pt modelId="{2B7D93C8-89C1-4914-9775-90FD3CFF9C41}" type="pres">
      <dgm:prSet presAssocID="{B3B14A26-E03E-4F22-9AD7-7473A832337C}" presName="sp" presStyleCnt="0"/>
      <dgm:spPr/>
    </dgm:pt>
    <dgm:pt modelId="{4FE1EB28-3AFE-43BD-A6E4-6ECF468043BD}" type="pres">
      <dgm:prSet presAssocID="{BF87DAE0-D85E-41FF-8EF1-7820ACC6301A}" presName="arrowAndChildren" presStyleCnt="0"/>
      <dgm:spPr/>
    </dgm:pt>
    <dgm:pt modelId="{F3285EFC-4064-4E6B-AD22-27E1EF79F386}" type="pres">
      <dgm:prSet presAssocID="{BF87DAE0-D85E-41FF-8EF1-7820ACC6301A}" presName="parentTextArrow" presStyleLbl="node1" presStyleIdx="1" presStyleCnt="6"/>
      <dgm:spPr/>
    </dgm:pt>
    <dgm:pt modelId="{FFA08064-820F-41E9-8732-288283BD47F5}" type="pres">
      <dgm:prSet presAssocID="{F787C3C9-6DE0-4174-9C8E-B82805B9CDD0}" presName="sp" presStyleCnt="0"/>
      <dgm:spPr/>
    </dgm:pt>
    <dgm:pt modelId="{C7D1DC33-39FB-4718-AB4C-CDC6CF2244B5}" type="pres">
      <dgm:prSet presAssocID="{6406A4A5-82B3-4497-94E1-C229B66E3CC5}" presName="arrowAndChildren" presStyleCnt="0"/>
      <dgm:spPr/>
    </dgm:pt>
    <dgm:pt modelId="{E72EA3A3-7534-4A9F-B9E6-38DD2D05B032}" type="pres">
      <dgm:prSet presAssocID="{6406A4A5-82B3-4497-94E1-C229B66E3CC5}" presName="parentTextArrow" presStyleLbl="node1" presStyleIdx="2" presStyleCnt="6"/>
      <dgm:spPr/>
    </dgm:pt>
    <dgm:pt modelId="{E7EA7D2C-15A5-4AA8-9613-5A739DD3D6C6}" type="pres">
      <dgm:prSet presAssocID="{CFD6A417-B168-4241-97D8-642B8A252756}" presName="sp" presStyleCnt="0"/>
      <dgm:spPr/>
    </dgm:pt>
    <dgm:pt modelId="{732E3987-73B8-4429-AC9C-663964DD8A6B}" type="pres">
      <dgm:prSet presAssocID="{5280AE09-2AEA-4981-875B-95F340F64F59}" presName="arrowAndChildren" presStyleCnt="0"/>
      <dgm:spPr/>
    </dgm:pt>
    <dgm:pt modelId="{502E781E-380C-49C4-A68E-567F1AC0E4A6}" type="pres">
      <dgm:prSet presAssocID="{5280AE09-2AEA-4981-875B-95F340F64F59}" presName="parentTextArrow" presStyleLbl="node1" presStyleIdx="3" presStyleCnt="6"/>
      <dgm:spPr/>
    </dgm:pt>
    <dgm:pt modelId="{CD8007B6-4B97-4ED1-9C5D-E8587C74D2DD}" type="pres">
      <dgm:prSet presAssocID="{E3B8C86F-3C90-478D-8051-66DC4E2B16CF}" presName="sp" presStyleCnt="0"/>
      <dgm:spPr/>
    </dgm:pt>
    <dgm:pt modelId="{24AADB06-6360-4DD1-A974-497DAEF832F9}" type="pres">
      <dgm:prSet presAssocID="{8B144DBC-1242-499E-8B04-D43090DAD10E}" presName="arrowAndChildren" presStyleCnt="0"/>
      <dgm:spPr/>
    </dgm:pt>
    <dgm:pt modelId="{30A10C68-E2B2-4021-A154-C06E62E9BC62}" type="pres">
      <dgm:prSet presAssocID="{8B144DBC-1242-499E-8B04-D43090DAD10E}" presName="parentTextArrow" presStyleLbl="node1" presStyleIdx="4" presStyleCnt="6"/>
      <dgm:spPr/>
    </dgm:pt>
    <dgm:pt modelId="{7DCB03F9-CF3B-4959-A7FA-10020543307D}" type="pres">
      <dgm:prSet presAssocID="{DD6123D8-AA20-4413-993D-10C7182D9FDC}" presName="sp" presStyleCnt="0"/>
      <dgm:spPr/>
    </dgm:pt>
    <dgm:pt modelId="{B1EA526B-87EF-42FF-AF45-C72DCEF3E855}" type="pres">
      <dgm:prSet presAssocID="{F5E8857B-7058-427E-9512-FED5FE513CA8}" presName="arrowAndChildren" presStyleCnt="0"/>
      <dgm:spPr/>
    </dgm:pt>
    <dgm:pt modelId="{A84B3A76-9971-4EBF-82FE-B636D9E3AE1B}" type="pres">
      <dgm:prSet presAssocID="{F5E8857B-7058-427E-9512-FED5FE513CA8}" presName="parentTextArrow" presStyleLbl="node1" presStyleIdx="5" presStyleCnt="6"/>
      <dgm:spPr/>
    </dgm:pt>
  </dgm:ptLst>
  <dgm:cxnLst>
    <dgm:cxn modelId="{7BCE8414-DA90-4308-A1D9-F54DE270E9A2}" type="presOf" srcId="{5DDCF4D3-145E-476C-A384-93538B060A65}" destId="{48AB3892-16F5-4B4B-BACB-741554489BA8}" srcOrd="0" destOrd="0" presId="urn:microsoft.com/office/officeart/2005/8/layout/process4"/>
    <dgm:cxn modelId="{B6D8152C-5538-4147-BCE0-A2FCAFE8C6E4}" srcId="{B9BF751F-196B-44B0-8A91-C6E2A8C3CE3A}" destId="{8B144DBC-1242-499E-8B04-D43090DAD10E}" srcOrd="1" destOrd="0" parTransId="{D01FF674-BC61-4685-AC76-A68C9632B690}" sibTransId="{E3B8C86F-3C90-478D-8051-66DC4E2B16CF}"/>
    <dgm:cxn modelId="{F3026961-4CEB-477C-AB5E-79D54D079CAF}" srcId="{B9BF751F-196B-44B0-8A91-C6E2A8C3CE3A}" destId="{F5E8857B-7058-427E-9512-FED5FE513CA8}" srcOrd="0" destOrd="0" parTransId="{95172786-1FD2-4DC8-8CF0-CCB6A6288E34}" sibTransId="{DD6123D8-AA20-4413-993D-10C7182D9FDC}"/>
    <dgm:cxn modelId="{9029C566-586E-4058-9DEC-0CE351054D09}" srcId="{B9BF751F-196B-44B0-8A91-C6E2A8C3CE3A}" destId="{5280AE09-2AEA-4981-875B-95F340F64F59}" srcOrd="2" destOrd="0" parTransId="{2719196B-D120-4C14-84B8-0EC80F116995}" sibTransId="{CFD6A417-B168-4241-97D8-642B8A252756}"/>
    <dgm:cxn modelId="{1F8FEF72-C1F4-4026-8301-1EAE5C8F0434}" type="presOf" srcId="{5280AE09-2AEA-4981-875B-95F340F64F59}" destId="{502E781E-380C-49C4-A68E-567F1AC0E4A6}" srcOrd="0" destOrd="0" presId="urn:microsoft.com/office/officeart/2005/8/layout/process4"/>
    <dgm:cxn modelId="{C768F394-0FB3-4D0E-8D06-82E9F89C0E1E}" srcId="{B9BF751F-196B-44B0-8A91-C6E2A8C3CE3A}" destId="{6406A4A5-82B3-4497-94E1-C229B66E3CC5}" srcOrd="3" destOrd="0" parTransId="{A59E585B-95D4-47D3-896E-B21BB1DF3ED2}" sibTransId="{F787C3C9-6DE0-4174-9C8E-B82805B9CDD0}"/>
    <dgm:cxn modelId="{8DECD3AB-29D0-445C-94A8-640A4C2F42F3}" type="presOf" srcId="{F5E8857B-7058-427E-9512-FED5FE513CA8}" destId="{A84B3A76-9971-4EBF-82FE-B636D9E3AE1B}" srcOrd="0" destOrd="0" presId="urn:microsoft.com/office/officeart/2005/8/layout/process4"/>
    <dgm:cxn modelId="{638827B4-5F48-4169-A446-EB87A7E2AB69}" srcId="{B9BF751F-196B-44B0-8A91-C6E2A8C3CE3A}" destId="{BF87DAE0-D85E-41FF-8EF1-7820ACC6301A}" srcOrd="4" destOrd="0" parTransId="{91E45FCD-8EDD-4560-B4E5-70EC4328A521}" sibTransId="{B3B14A26-E03E-4F22-9AD7-7473A832337C}"/>
    <dgm:cxn modelId="{C36647C4-E064-4531-B102-CF3D2B0DA7DB}" type="presOf" srcId="{BF87DAE0-D85E-41FF-8EF1-7820ACC6301A}" destId="{F3285EFC-4064-4E6B-AD22-27E1EF79F386}" srcOrd="0" destOrd="0" presId="urn:microsoft.com/office/officeart/2005/8/layout/process4"/>
    <dgm:cxn modelId="{5710A2CB-0470-4F0C-969A-E51AF0B67A6E}" srcId="{B9BF751F-196B-44B0-8A91-C6E2A8C3CE3A}" destId="{5DDCF4D3-145E-476C-A384-93538B060A65}" srcOrd="5" destOrd="0" parTransId="{317BD0B2-2827-462F-8174-93D4AC87A963}" sibTransId="{7639CE74-02AF-4551-9919-AADBB652911E}"/>
    <dgm:cxn modelId="{3A24A3EE-5D1C-4B07-B2D0-3432065F5381}" type="presOf" srcId="{B9BF751F-196B-44B0-8A91-C6E2A8C3CE3A}" destId="{1B55B79A-ADB3-4203-ADBB-53C980219080}" srcOrd="0" destOrd="0" presId="urn:microsoft.com/office/officeart/2005/8/layout/process4"/>
    <dgm:cxn modelId="{A34521F0-5E00-4965-931A-CEEAE5E3C542}" type="presOf" srcId="{8B144DBC-1242-499E-8B04-D43090DAD10E}" destId="{30A10C68-E2B2-4021-A154-C06E62E9BC62}" srcOrd="0" destOrd="0" presId="urn:microsoft.com/office/officeart/2005/8/layout/process4"/>
    <dgm:cxn modelId="{B84919F9-6C0B-4B62-8C61-04331FCCA1A2}" type="presOf" srcId="{6406A4A5-82B3-4497-94E1-C229B66E3CC5}" destId="{E72EA3A3-7534-4A9F-B9E6-38DD2D05B032}" srcOrd="0" destOrd="0" presId="urn:microsoft.com/office/officeart/2005/8/layout/process4"/>
    <dgm:cxn modelId="{900E9D85-7E0B-4AC7-8A25-0CF1F1BB0697}" type="presParOf" srcId="{1B55B79A-ADB3-4203-ADBB-53C980219080}" destId="{C382F3FC-DBB1-45BF-B43F-D6D9EB9B1F6D}" srcOrd="0" destOrd="0" presId="urn:microsoft.com/office/officeart/2005/8/layout/process4"/>
    <dgm:cxn modelId="{E676DF5E-F1E2-4477-B417-AA5DC7A0ADAE}" type="presParOf" srcId="{C382F3FC-DBB1-45BF-B43F-D6D9EB9B1F6D}" destId="{48AB3892-16F5-4B4B-BACB-741554489BA8}" srcOrd="0" destOrd="0" presId="urn:microsoft.com/office/officeart/2005/8/layout/process4"/>
    <dgm:cxn modelId="{572BA29D-045B-4615-8405-A30C54C9FBC9}" type="presParOf" srcId="{1B55B79A-ADB3-4203-ADBB-53C980219080}" destId="{2B7D93C8-89C1-4914-9775-90FD3CFF9C41}" srcOrd="1" destOrd="0" presId="urn:microsoft.com/office/officeart/2005/8/layout/process4"/>
    <dgm:cxn modelId="{8A398FD0-42E8-4FFB-B66A-284A7836C35F}" type="presParOf" srcId="{1B55B79A-ADB3-4203-ADBB-53C980219080}" destId="{4FE1EB28-3AFE-43BD-A6E4-6ECF468043BD}" srcOrd="2" destOrd="0" presId="urn:microsoft.com/office/officeart/2005/8/layout/process4"/>
    <dgm:cxn modelId="{000E071E-5DF4-404F-8EF7-86A1CBB352DE}" type="presParOf" srcId="{4FE1EB28-3AFE-43BD-A6E4-6ECF468043BD}" destId="{F3285EFC-4064-4E6B-AD22-27E1EF79F386}" srcOrd="0" destOrd="0" presId="urn:microsoft.com/office/officeart/2005/8/layout/process4"/>
    <dgm:cxn modelId="{76D4F0EE-F511-401E-860F-B5D8FCC01543}" type="presParOf" srcId="{1B55B79A-ADB3-4203-ADBB-53C980219080}" destId="{FFA08064-820F-41E9-8732-288283BD47F5}" srcOrd="3" destOrd="0" presId="urn:microsoft.com/office/officeart/2005/8/layout/process4"/>
    <dgm:cxn modelId="{9ABF5BA4-67F4-471A-B4D6-857D08695D57}" type="presParOf" srcId="{1B55B79A-ADB3-4203-ADBB-53C980219080}" destId="{C7D1DC33-39FB-4718-AB4C-CDC6CF2244B5}" srcOrd="4" destOrd="0" presId="urn:microsoft.com/office/officeart/2005/8/layout/process4"/>
    <dgm:cxn modelId="{2C44B83A-A07F-4B15-92C3-9C8D1C643C5B}" type="presParOf" srcId="{C7D1DC33-39FB-4718-AB4C-CDC6CF2244B5}" destId="{E72EA3A3-7534-4A9F-B9E6-38DD2D05B032}" srcOrd="0" destOrd="0" presId="urn:microsoft.com/office/officeart/2005/8/layout/process4"/>
    <dgm:cxn modelId="{D54FEFB2-9990-47C7-874E-E60FA3353194}" type="presParOf" srcId="{1B55B79A-ADB3-4203-ADBB-53C980219080}" destId="{E7EA7D2C-15A5-4AA8-9613-5A739DD3D6C6}" srcOrd="5" destOrd="0" presId="urn:microsoft.com/office/officeart/2005/8/layout/process4"/>
    <dgm:cxn modelId="{3D7724AA-7224-4337-8F60-41400485851F}" type="presParOf" srcId="{1B55B79A-ADB3-4203-ADBB-53C980219080}" destId="{732E3987-73B8-4429-AC9C-663964DD8A6B}" srcOrd="6" destOrd="0" presId="urn:microsoft.com/office/officeart/2005/8/layout/process4"/>
    <dgm:cxn modelId="{94406664-F876-45DF-A7C5-2A03043457BE}" type="presParOf" srcId="{732E3987-73B8-4429-AC9C-663964DD8A6B}" destId="{502E781E-380C-49C4-A68E-567F1AC0E4A6}" srcOrd="0" destOrd="0" presId="urn:microsoft.com/office/officeart/2005/8/layout/process4"/>
    <dgm:cxn modelId="{0568AD79-0B5D-4F56-9FC1-81BAE3FA8E3D}" type="presParOf" srcId="{1B55B79A-ADB3-4203-ADBB-53C980219080}" destId="{CD8007B6-4B97-4ED1-9C5D-E8587C74D2DD}" srcOrd="7" destOrd="0" presId="urn:microsoft.com/office/officeart/2005/8/layout/process4"/>
    <dgm:cxn modelId="{D7ECFA03-E491-40B7-9F13-EF5E79D9A5AF}" type="presParOf" srcId="{1B55B79A-ADB3-4203-ADBB-53C980219080}" destId="{24AADB06-6360-4DD1-A974-497DAEF832F9}" srcOrd="8" destOrd="0" presId="urn:microsoft.com/office/officeart/2005/8/layout/process4"/>
    <dgm:cxn modelId="{7D7010BE-DFEC-4EB8-A2EB-94C58015F5FA}" type="presParOf" srcId="{24AADB06-6360-4DD1-A974-497DAEF832F9}" destId="{30A10C68-E2B2-4021-A154-C06E62E9BC62}" srcOrd="0" destOrd="0" presId="urn:microsoft.com/office/officeart/2005/8/layout/process4"/>
    <dgm:cxn modelId="{5B00B2CA-77BE-49A2-830F-8BF085E5E1BA}" type="presParOf" srcId="{1B55B79A-ADB3-4203-ADBB-53C980219080}" destId="{7DCB03F9-CF3B-4959-A7FA-10020543307D}" srcOrd="9" destOrd="0" presId="urn:microsoft.com/office/officeart/2005/8/layout/process4"/>
    <dgm:cxn modelId="{4EA60536-3FF1-49AD-9405-4E92C94B9692}" type="presParOf" srcId="{1B55B79A-ADB3-4203-ADBB-53C980219080}" destId="{B1EA526B-87EF-42FF-AF45-C72DCEF3E855}" srcOrd="10" destOrd="0" presId="urn:microsoft.com/office/officeart/2005/8/layout/process4"/>
    <dgm:cxn modelId="{373CA350-23A3-4912-930C-BE2A6A7D1C2D}" type="presParOf" srcId="{B1EA526B-87EF-42FF-AF45-C72DCEF3E855}" destId="{A84B3A76-9971-4EBF-82FE-B636D9E3AE1B}"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438E06-0D65-4F4A-86D2-66A2534C305B}">
      <dsp:nvSpPr>
        <dsp:cNvPr id="0" name=""/>
        <dsp:cNvSpPr/>
      </dsp:nvSpPr>
      <dsp:spPr>
        <a:xfrm>
          <a:off x="1020487" y="880322"/>
          <a:ext cx="1098562" cy="109856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E17DDE1-2F9A-4145-AE46-F180AAC3707B}">
      <dsp:nvSpPr>
        <dsp:cNvPr id="0" name=""/>
        <dsp:cNvSpPr/>
      </dsp:nvSpPr>
      <dsp:spPr>
        <a:xfrm>
          <a:off x="393" y="2075757"/>
          <a:ext cx="3138750" cy="4708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333500">
            <a:lnSpc>
              <a:spcPct val="100000"/>
            </a:lnSpc>
            <a:spcBef>
              <a:spcPct val="0"/>
            </a:spcBef>
            <a:spcAft>
              <a:spcPct val="35000"/>
            </a:spcAft>
            <a:buNone/>
            <a:defRPr b="1"/>
          </a:pPr>
          <a:r>
            <a:rPr lang="en-US" sz="3000" kern="1200"/>
            <a:t>Draw</a:t>
          </a:r>
        </a:p>
      </dsp:txBody>
      <dsp:txXfrm>
        <a:off x="393" y="2075757"/>
        <a:ext cx="3138750" cy="470812"/>
      </dsp:txXfrm>
    </dsp:sp>
    <dsp:sp modelId="{EFDE1F09-43C0-4AFC-901C-CD6C56DBDFA2}">
      <dsp:nvSpPr>
        <dsp:cNvPr id="0" name=""/>
        <dsp:cNvSpPr/>
      </dsp:nvSpPr>
      <dsp:spPr>
        <a:xfrm>
          <a:off x="393" y="2591626"/>
          <a:ext cx="3138750" cy="5415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kern="1200"/>
            <a:t>Draw a number line.</a:t>
          </a:r>
        </a:p>
      </dsp:txBody>
      <dsp:txXfrm>
        <a:off x="393" y="2591626"/>
        <a:ext cx="3138750" cy="541546"/>
      </dsp:txXfrm>
    </dsp:sp>
    <dsp:sp modelId="{1FE14ADD-25CA-4461-94D3-94D7770E4B4C}">
      <dsp:nvSpPr>
        <dsp:cNvPr id="0" name=""/>
        <dsp:cNvSpPr/>
      </dsp:nvSpPr>
      <dsp:spPr>
        <a:xfrm>
          <a:off x="4708518" y="880322"/>
          <a:ext cx="1098562" cy="109856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045087E-B15F-419A-AD61-DB2F12AF995A}">
      <dsp:nvSpPr>
        <dsp:cNvPr id="0" name=""/>
        <dsp:cNvSpPr/>
      </dsp:nvSpPr>
      <dsp:spPr>
        <a:xfrm>
          <a:off x="3688425" y="2075757"/>
          <a:ext cx="3138750" cy="4708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333500">
            <a:lnSpc>
              <a:spcPct val="100000"/>
            </a:lnSpc>
            <a:spcBef>
              <a:spcPct val="0"/>
            </a:spcBef>
            <a:spcAft>
              <a:spcPct val="35000"/>
            </a:spcAft>
            <a:buNone/>
            <a:defRPr b="1"/>
          </a:pPr>
          <a:r>
            <a:rPr lang="en-US" sz="3000" kern="1200"/>
            <a:t>Identify</a:t>
          </a:r>
        </a:p>
      </dsp:txBody>
      <dsp:txXfrm>
        <a:off x="3688425" y="2075757"/>
        <a:ext cx="3138750" cy="470812"/>
      </dsp:txXfrm>
    </dsp:sp>
    <dsp:sp modelId="{03811732-769D-451A-93D3-BB4EB4E0E43F}">
      <dsp:nvSpPr>
        <dsp:cNvPr id="0" name=""/>
        <dsp:cNvSpPr/>
      </dsp:nvSpPr>
      <dsp:spPr>
        <a:xfrm>
          <a:off x="3688425" y="2591626"/>
          <a:ext cx="3138750" cy="5415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kern="1200"/>
            <a:t>Identify the variable.</a:t>
          </a:r>
        </a:p>
      </dsp:txBody>
      <dsp:txXfrm>
        <a:off x="3688425" y="2591626"/>
        <a:ext cx="3138750" cy="541546"/>
      </dsp:txXfrm>
    </dsp:sp>
    <dsp:sp modelId="{DDDCEEB6-341B-4B67-9613-CA57E3CA5FC6}">
      <dsp:nvSpPr>
        <dsp:cNvPr id="0" name=""/>
        <dsp:cNvSpPr/>
      </dsp:nvSpPr>
      <dsp:spPr>
        <a:xfrm>
          <a:off x="8396550" y="880322"/>
          <a:ext cx="1098562" cy="109856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7443D95-72A9-4EE8-A1AF-5A187EE15332}">
      <dsp:nvSpPr>
        <dsp:cNvPr id="0" name=""/>
        <dsp:cNvSpPr/>
      </dsp:nvSpPr>
      <dsp:spPr>
        <a:xfrm>
          <a:off x="7376456" y="2075757"/>
          <a:ext cx="3138750" cy="4708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333500">
            <a:lnSpc>
              <a:spcPct val="100000"/>
            </a:lnSpc>
            <a:spcBef>
              <a:spcPct val="0"/>
            </a:spcBef>
            <a:spcAft>
              <a:spcPct val="35000"/>
            </a:spcAft>
            <a:buNone/>
            <a:defRPr b="1"/>
          </a:pPr>
          <a:r>
            <a:rPr lang="en-US" sz="3000" kern="1200"/>
            <a:t>Plot</a:t>
          </a:r>
        </a:p>
      </dsp:txBody>
      <dsp:txXfrm>
        <a:off x="7376456" y="2075757"/>
        <a:ext cx="3138750" cy="470812"/>
      </dsp:txXfrm>
    </dsp:sp>
    <dsp:sp modelId="{11BBAB02-272C-4CB6-9EFC-20F18EC0D203}">
      <dsp:nvSpPr>
        <dsp:cNvPr id="0" name=""/>
        <dsp:cNvSpPr/>
      </dsp:nvSpPr>
      <dsp:spPr>
        <a:xfrm>
          <a:off x="7376456" y="2591626"/>
          <a:ext cx="3138750" cy="5415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kern="1200"/>
            <a:t>Plot the inequality symbol on the number line.</a:t>
          </a:r>
        </a:p>
      </dsp:txBody>
      <dsp:txXfrm>
        <a:off x="7376456" y="2591626"/>
        <a:ext cx="3138750" cy="5415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59FC7E-6E5D-4C7B-AF35-4336774DA116}">
      <dsp:nvSpPr>
        <dsp:cNvPr id="0" name=""/>
        <dsp:cNvSpPr/>
      </dsp:nvSpPr>
      <dsp:spPr>
        <a:xfrm>
          <a:off x="1283" y="338429"/>
          <a:ext cx="4505585" cy="286104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25EB405B-53BF-45E3-BD9A-332BC1CE3341}">
      <dsp:nvSpPr>
        <dsp:cNvPr id="0" name=""/>
        <dsp:cNvSpPr/>
      </dsp:nvSpPr>
      <dsp:spPr>
        <a:xfrm>
          <a:off x="501904" y="814019"/>
          <a:ext cx="4505585" cy="286104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US" sz="4200" kern="1200"/>
            <a:t>Test a point.</a:t>
          </a:r>
        </a:p>
      </dsp:txBody>
      <dsp:txXfrm>
        <a:off x="585701" y="897816"/>
        <a:ext cx="4337991" cy="2693452"/>
      </dsp:txXfrm>
    </dsp:sp>
    <dsp:sp modelId="{D3542DF5-357E-435C-A007-B88CFDA24A0C}">
      <dsp:nvSpPr>
        <dsp:cNvPr id="0" name=""/>
        <dsp:cNvSpPr/>
      </dsp:nvSpPr>
      <dsp:spPr>
        <a:xfrm>
          <a:off x="5508110" y="338429"/>
          <a:ext cx="4505585" cy="286104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5F487AFD-C177-4D82-BC0C-DFB53BC5B8E6}">
      <dsp:nvSpPr>
        <dsp:cNvPr id="0" name=""/>
        <dsp:cNvSpPr/>
      </dsp:nvSpPr>
      <dsp:spPr>
        <a:xfrm>
          <a:off x="6008730" y="814019"/>
          <a:ext cx="4505585" cy="286104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US" sz="4200" kern="1200"/>
            <a:t>Shade left or right of the point based on the inequality symbol.</a:t>
          </a:r>
        </a:p>
      </dsp:txBody>
      <dsp:txXfrm>
        <a:off x="6092527" y="897816"/>
        <a:ext cx="4337991" cy="269345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E8F40A-710A-43CA-8A0A-F96BCC9EB1E3}">
      <dsp:nvSpPr>
        <dsp:cNvPr id="0" name=""/>
        <dsp:cNvSpPr/>
      </dsp:nvSpPr>
      <dsp:spPr>
        <a:xfrm>
          <a:off x="0" y="1020910"/>
          <a:ext cx="3286125" cy="197167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a:t>x &gt; 1</a:t>
          </a:r>
        </a:p>
      </dsp:txBody>
      <dsp:txXfrm>
        <a:off x="0" y="1020910"/>
        <a:ext cx="3286125" cy="1971675"/>
      </dsp:txXfrm>
    </dsp:sp>
    <dsp:sp modelId="{BBAEFE13-5E39-4A79-ABFC-15480EF2A149}">
      <dsp:nvSpPr>
        <dsp:cNvPr id="0" name=""/>
        <dsp:cNvSpPr/>
      </dsp:nvSpPr>
      <dsp:spPr>
        <a:xfrm>
          <a:off x="3614737" y="1020910"/>
          <a:ext cx="3286125" cy="197167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a:t>y ≤ -2</a:t>
          </a:r>
        </a:p>
      </dsp:txBody>
      <dsp:txXfrm>
        <a:off x="3614737" y="1020910"/>
        <a:ext cx="3286125" cy="1971675"/>
      </dsp:txXfrm>
    </dsp:sp>
    <dsp:sp modelId="{0899D834-7A4B-432D-977C-9EC6D129490F}">
      <dsp:nvSpPr>
        <dsp:cNvPr id="0" name=""/>
        <dsp:cNvSpPr/>
      </dsp:nvSpPr>
      <dsp:spPr>
        <a:xfrm>
          <a:off x="7229475" y="1020910"/>
          <a:ext cx="3286125" cy="197167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a:t>z ≥ 3</a:t>
          </a:r>
        </a:p>
      </dsp:txBody>
      <dsp:txXfrm>
        <a:off x="7229475" y="1020910"/>
        <a:ext cx="3286125" cy="197167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74E2D0-F9E9-4AF7-87C9-3DF4836D1B4E}">
      <dsp:nvSpPr>
        <dsp:cNvPr id="0" name=""/>
        <dsp:cNvSpPr/>
      </dsp:nvSpPr>
      <dsp:spPr>
        <a:xfrm>
          <a:off x="0" y="489"/>
          <a:ext cx="10515600" cy="114643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A43001-92D0-4A39-9647-E74EBDD4155A}">
      <dsp:nvSpPr>
        <dsp:cNvPr id="0" name=""/>
        <dsp:cNvSpPr/>
      </dsp:nvSpPr>
      <dsp:spPr>
        <a:xfrm>
          <a:off x="346796" y="258437"/>
          <a:ext cx="630538" cy="63053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7A76889-0A35-4738-B01F-70A3489D7C5E}">
      <dsp:nvSpPr>
        <dsp:cNvPr id="0" name=""/>
        <dsp:cNvSpPr/>
      </dsp:nvSpPr>
      <dsp:spPr>
        <a:xfrm>
          <a:off x="1324130" y="489"/>
          <a:ext cx="9191469" cy="1146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331" tIns="121331" rIns="121331" bIns="121331" numCol="1" spcCol="1270" anchor="ctr" anchorCtr="0">
          <a:noAutofit/>
        </a:bodyPr>
        <a:lstStyle/>
        <a:p>
          <a:pPr marL="0" lvl="0" indent="0" algn="l" defTabSz="933450">
            <a:lnSpc>
              <a:spcPct val="90000"/>
            </a:lnSpc>
            <a:spcBef>
              <a:spcPct val="0"/>
            </a:spcBef>
            <a:spcAft>
              <a:spcPct val="35000"/>
            </a:spcAft>
            <a:buNone/>
          </a:pPr>
          <a:r>
            <a:rPr lang="en-US" sz="2100" b="1" kern="1200"/>
            <a:t>Positive and Negative Numbers in a Bank Account: </a:t>
          </a:r>
          <a:r>
            <a:rPr lang="en-US" sz="2100" kern="1200">
              <a:hlinkClick xmlns:r="http://schemas.openxmlformats.org/officeDocument/2006/relationships" r:id="rId3"/>
            </a:rPr>
            <a:t>https://www.geogebra.org/m/hngppxjw</a:t>
          </a:r>
          <a:r>
            <a:rPr lang="en-US" sz="2100" kern="1200"/>
            <a:t> </a:t>
          </a:r>
        </a:p>
      </dsp:txBody>
      <dsp:txXfrm>
        <a:off x="1324130" y="489"/>
        <a:ext cx="9191469" cy="1146433"/>
      </dsp:txXfrm>
    </dsp:sp>
    <dsp:sp modelId="{AA67CBF1-7B75-460C-A5F5-D9CADE0AF246}">
      <dsp:nvSpPr>
        <dsp:cNvPr id="0" name=""/>
        <dsp:cNvSpPr/>
      </dsp:nvSpPr>
      <dsp:spPr>
        <a:xfrm>
          <a:off x="0" y="1433531"/>
          <a:ext cx="10515600" cy="114643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E3A7BE6-5796-48FD-A3A2-9FC749667A48}">
      <dsp:nvSpPr>
        <dsp:cNvPr id="0" name=""/>
        <dsp:cNvSpPr/>
      </dsp:nvSpPr>
      <dsp:spPr>
        <a:xfrm>
          <a:off x="346796" y="1691478"/>
          <a:ext cx="630538" cy="630538"/>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04F0054-C3AF-4B14-B401-8EE39DA8C5E9}">
      <dsp:nvSpPr>
        <dsp:cNvPr id="0" name=""/>
        <dsp:cNvSpPr/>
      </dsp:nvSpPr>
      <dsp:spPr>
        <a:xfrm>
          <a:off x="1324130" y="1433531"/>
          <a:ext cx="9191469" cy="1146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331" tIns="121331" rIns="121331" bIns="121331" numCol="1" spcCol="1270" anchor="ctr" anchorCtr="0">
          <a:noAutofit/>
        </a:bodyPr>
        <a:lstStyle/>
        <a:p>
          <a:pPr marL="0" lvl="0" indent="0" algn="l" defTabSz="933450">
            <a:lnSpc>
              <a:spcPct val="90000"/>
            </a:lnSpc>
            <a:spcBef>
              <a:spcPct val="0"/>
            </a:spcBef>
            <a:spcAft>
              <a:spcPct val="35000"/>
            </a:spcAft>
            <a:buNone/>
          </a:pPr>
          <a:r>
            <a:rPr lang="en-US" sz="2100" b="1" kern="1200"/>
            <a:t>Graphing Inequalities from Mathematical Notation: </a:t>
          </a:r>
          <a:r>
            <a:rPr lang="en-US" sz="2100" kern="1200">
              <a:hlinkClick xmlns:r="http://schemas.openxmlformats.org/officeDocument/2006/relationships" r:id="rId6"/>
            </a:rPr>
            <a:t>https://www.geogebra.org/m/ns2xr6na</a:t>
          </a:r>
          <a:endParaRPr lang="en-US" sz="2100" kern="1200"/>
        </a:p>
      </dsp:txBody>
      <dsp:txXfrm>
        <a:off x="1324130" y="1433531"/>
        <a:ext cx="9191469" cy="1146433"/>
      </dsp:txXfrm>
    </dsp:sp>
    <dsp:sp modelId="{4390FC33-CB5E-4127-B1B2-20FCE1435F0C}">
      <dsp:nvSpPr>
        <dsp:cNvPr id="0" name=""/>
        <dsp:cNvSpPr/>
      </dsp:nvSpPr>
      <dsp:spPr>
        <a:xfrm>
          <a:off x="0" y="2866572"/>
          <a:ext cx="10515600" cy="114643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B744424-D7C5-4C90-B248-3D83EC0BBD1A}">
      <dsp:nvSpPr>
        <dsp:cNvPr id="0" name=""/>
        <dsp:cNvSpPr/>
      </dsp:nvSpPr>
      <dsp:spPr>
        <a:xfrm>
          <a:off x="346796" y="3124520"/>
          <a:ext cx="630538" cy="63053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D017FA8-252D-4405-8526-8CE35A2398DE}">
      <dsp:nvSpPr>
        <dsp:cNvPr id="0" name=""/>
        <dsp:cNvSpPr/>
      </dsp:nvSpPr>
      <dsp:spPr>
        <a:xfrm>
          <a:off x="1324130" y="2866572"/>
          <a:ext cx="9191469" cy="1146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331" tIns="121331" rIns="121331" bIns="121331" numCol="1" spcCol="1270" anchor="ctr" anchorCtr="0">
          <a:noAutofit/>
        </a:bodyPr>
        <a:lstStyle/>
        <a:p>
          <a:pPr marL="0" lvl="0" indent="0" algn="l" defTabSz="933450">
            <a:lnSpc>
              <a:spcPct val="90000"/>
            </a:lnSpc>
            <a:spcBef>
              <a:spcPct val="0"/>
            </a:spcBef>
            <a:spcAft>
              <a:spcPct val="35000"/>
            </a:spcAft>
            <a:buNone/>
          </a:pPr>
          <a:r>
            <a:rPr lang="en-US" sz="2100" b="1" kern="1200"/>
            <a:t>Graphing Inequalities on the Number Line:</a:t>
          </a:r>
          <a:r>
            <a:rPr lang="en-US" sz="2100" kern="1200"/>
            <a:t> </a:t>
          </a:r>
          <a:r>
            <a:rPr lang="en-US" sz="2100" kern="1200">
              <a:hlinkClick xmlns:r="http://schemas.openxmlformats.org/officeDocument/2006/relationships" r:id="rId9"/>
            </a:rPr>
            <a:t>https://www.geogebra.org/m/bYGED3dY</a:t>
          </a:r>
          <a:r>
            <a:rPr lang="en-US" sz="2100" kern="1200"/>
            <a:t> </a:t>
          </a:r>
          <a:br>
            <a:rPr lang="en-US" sz="2100" kern="1200"/>
          </a:br>
          <a:endParaRPr lang="en-US" sz="2100" kern="1200"/>
        </a:p>
      </dsp:txBody>
      <dsp:txXfrm>
        <a:off x="1324130" y="2866572"/>
        <a:ext cx="9191469" cy="114643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AB3892-16F5-4B4B-BACB-741554489BA8}">
      <dsp:nvSpPr>
        <dsp:cNvPr id="0" name=""/>
        <dsp:cNvSpPr/>
      </dsp:nvSpPr>
      <dsp:spPr>
        <a:xfrm>
          <a:off x="0" y="3546165"/>
          <a:ext cx="10515600" cy="465432"/>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0" i="0" kern="1200"/>
            <a:t>GeoGebra practice</a:t>
          </a:r>
          <a:endParaRPr lang="en-US" sz="1600" kern="1200"/>
        </a:p>
      </dsp:txBody>
      <dsp:txXfrm>
        <a:off x="0" y="3546165"/>
        <a:ext cx="10515600" cy="465432"/>
      </dsp:txXfrm>
    </dsp:sp>
    <dsp:sp modelId="{F3285EFC-4064-4E6B-AD22-27E1EF79F386}">
      <dsp:nvSpPr>
        <dsp:cNvPr id="0" name=""/>
        <dsp:cNvSpPr/>
      </dsp:nvSpPr>
      <dsp:spPr>
        <a:xfrm rot="10800000">
          <a:off x="0" y="2837311"/>
          <a:ext cx="10515600" cy="715834"/>
        </a:xfrm>
        <a:prstGeom prst="upArrowCallou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0" i="0" kern="1200"/>
            <a:t>When an inequality has infinitely many solutions</a:t>
          </a:r>
          <a:endParaRPr lang="en-US" sz="1600" kern="1200"/>
        </a:p>
      </dsp:txBody>
      <dsp:txXfrm rot="10800000">
        <a:off x="0" y="2837311"/>
        <a:ext cx="10515600" cy="465127"/>
      </dsp:txXfrm>
    </dsp:sp>
    <dsp:sp modelId="{E72EA3A3-7534-4A9F-B9E6-38DD2D05B032}">
      <dsp:nvSpPr>
        <dsp:cNvPr id="0" name=""/>
        <dsp:cNvSpPr/>
      </dsp:nvSpPr>
      <dsp:spPr>
        <a:xfrm rot="10800000">
          <a:off x="0" y="2128458"/>
          <a:ext cx="10515600" cy="715834"/>
        </a:xfrm>
        <a:prstGeom prst="upArrowCallou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0" i="0" kern="1200"/>
            <a:t>Examples of graphing inequalities</a:t>
          </a:r>
          <a:endParaRPr lang="en-US" sz="1600" kern="1200"/>
        </a:p>
      </dsp:txBody>
      <dsp:txXfrm rot="10800000">
        <a:off x="0" y="2128458"/>
        <a:ext cx="10515600" cy="465127"/>
      </dsp:txXfrm>
    </dsp:sp>
    <dsp:sp modelId="{502E781E-380C-49C4-A68E-567F1AC0E4A6}">
      <dsp:nvSpPr>
        <dsp:cNvPr id="0" name=""/>
        <dsp:cNvSpPr/>
      </dsp:nvSpPr>
      <dsp:spPr>
        <a:xfrm rot="10800000">
          <a:off x="0" y="1419605"/>
          <a:ext cx="10515600" cy="715834"/>
        </a:xfrm>
        <a:prstGeom prst="upArrowCallou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0" i="0" kern="1200"/>
            <a:t>Testing a point</a:t>
          </a:r>
          <a:endParaRPr lang="en-US" sz="1600" kern="1200"/>
        </a:p>
      </dsp:txBody>
      <dsp:txXfrm rot="10800000">
        <a:off x="0" y="1419605"/>
        <a:ext cx="10515600" cy="465127"/>
      </dsp:txXfrm>
    </dsp:sp>
    <dsp:sp modelId="{30A10C68-E2B2-4021-A154-C06E62E9BC62}">
      <dsp:nvSpPr>
        <dsp:cNvPr id="0" name=""/>
        <dsp:cNvSpPr/>
      </dsp:nvSpPr>
      <dsp:spPr>
        <a:xfrm rot="10800000">
          <a:off x="0" y="710751"/>
          <a:ext cx="10515600" cy="715834"/>
        </a:xfrm>
        <a:prstGeom prst="upArrowCallou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0" i="0" kern="1200"/>
            <a:t>Shading the solution set</a:t>
          </a:r>
          <a:endParaRPr lang="en-US" sz="1600" kern="1200"/>
        </a:p>
      </dsp:txBody>
      <dsp:txXfrm rot="10800000">
        <a:off x="0" y="710751"/>
        <a:ext cx="10515600" cy="465127"/>
      </dsp:txXfrm>
    </dsp:sp>
    <dsp:sp modelId="{A84B3A76-9971-4EBF-82FE-B636D9E3AE1B}">
      <dsp:nvSpPr>
        <dsp:cNvPr id="0" name=""/>
        <dsp:cNvSpPr/>
      </dsp:nvSpPr>
      <dsp:spPr>
        <a:xfrm rot="10800000">
          <a:off x="0" y="1898"/>
          <a:ext cx="10515600" cy="715834"/>
        </a:xfrm>
        <a:prstGeom prst="upArrowCallou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0" i="0" kern="1200"/>
            <a:t>Graphing inequalities on a number line</a:t>
          </a:r>
          <a:endParaRPr lang="en-US" sz="1600" kern="1200"/>
        </a:p>
      </dsp:txBody>
      <dsp:txXfrm rot="10800000">
        <a:off x="0" y="1898"/>
        <a:ext cx="10515600" cy="465127"/>
      </dsp:txXfrm>
    </dsp:sp>
  </dsp:spTree>
</dsp:drawing>
</file>

<file path=ppt/diagrams/layout1.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45C5D0-6C61-4024-B9AA-8FD96BBEFCB8}" type="datetimeFigureOut">
              <a:t>1/23/2024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F233E6-B31E-49A6-9A5D-29663B916914}" type="slidenum">
              <a:t>‹#›</a:t>
            </a:fld>
            <a:endParaRPr lang="en-US"/>
          </a:p>
        </p:txBody>
      </p:sp>
    </p:spTree>
    <p:extLst>
      <p:ext uri="{BB962C8B-B14F-4D97-AF65-F5344CB8AC3E}">
        <p14:creationId xmlns:p14="http://schemas.microsoft.com/office/powerpoint/2010/main" val="1878005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Welcome to the presentation on how to show the solution set of an inequality on a number line. In this presentation, you will learn how to graph an inequality on a number line and how to find the solution set. Let's get started.</a:t>
            </a:r>
          </a:p>
        </p:txBody>
      </p:sp>
      <p:sp>
        <p:nvSpPr>
          <p:cNvPr id="4" name="Slide Number Placeholder 3"/>
          <p:cNvSpPr>
            <a:spLocks noGrp="1"/>
          </p:cNvSpPr>
          <p:nvPr>
            <p:ph type="sldNum" sz="quarter" idx="5"/>
          </p:nvPr>
        </p:nvSpPr>
        <p:spPr/>
        <p:txBody>
          <a:bodyPr/>
          <a:lstStyle/>
          <a:p>
            <a:fld id="{7713CA01-EE85-423A-A95F-C2276B412BEE}" type="slidenum">
              <a:t>1</a:t>
            </a:fld>
            <a:endParaRPr lang="en-US"/>
          </a:p>
        </p:txBody>
      </p:sp>
    </p:spTree>
    <p:extLst>
      <p:ext uri="{BB962C8B-B14F-4D97-AF65-F5344CB8AC3E}">
        <p14:creationId xmlns:p14="http://schemas.microsoft.com/office/powerpoint/2010/main" val="38059560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graph an inequality on a number line, you need to draw a number line and identify the variable. Then, you plot the inequality symbol on the number line. If the symbol is &gt; or ≥, use a closed circle (●) to indicate that the point is included in the solution set. If the symbol is &lt; or ≤, use an open circle (○) to indicate that the point is not included in the solution set.</a:t>
            </a:r>
          </a:p>
        </p:txBody>
      </p:sp>
      <p:sp>
        <p:nvSpPr>
          <p:cNvPr id="4" name="Slide Number Placeholder 3"/>
          <p:cNvSpPr>
            <a:spLocks noGrp="1"/>
          </p:cNvSpPr>
          <p:nvPr>
            <p:ph type="sldNum" sz="quarter" idx="5"/>
          </p:nvPr>
        </p:nvSpPr>
        <p:spPr/>
        <p:txBody>
          <a:bodyPr/>
          <a:lstStyle/>
          <a:p>
            <a:fld id="{7713CA01-EE85-423A-A95F-C2276B412BEE}" type="slidenum">
              <a:t>2</a:t>
            </a:fld>
            <a:endParaRPr lang="en-US"/>
          </a:p>
        </p:txBody>
      </p:sp>
    </p:spTree>
    <p:extLst>
      <p:ext uri="{BB962C8B-B14F-4D97-AF65-F5344CB8AC3E}">
        <p14:creationId xmlns:p14="http://schemas.microsoft.com/office/powerpoint/2010/main" val="10029445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shade the solution set on the number line, you need to test a point that is not on the line. If the point satisfies the inequality, shade the side of the number line that the point is on. If the point does not satisfy the inequality, shade the other side of the number line. The shaded area represents the solution set of the inequality.</a:t>
            </a:r>
          </a:p>
        </p:txBody>
      </p:sp>
      <p:sp>
        <p:nvSpPr>
          <p:cNvPr id="4" name="Slide Number Placeholder 3"/>
          <p:cNvSpPr>
            <a:spLocks noGrp="1"/>
          </p:cNvSpPr>
          <p:nvPr>
            <p:ph type="sldNum" sz="quarter" idx="5"/>
          </p:nvPr>
        </p:nvSpPr>
        <p:spPr/>
        <p:txBody>
          <a:bodyPr/>
          <a:lstStyle/>
          <a:p>
            <a:fld id="{7713CA01-EE85-423A-A95F-C2276B412BEE}" type="slidenum">
              <a:t>3</a:t>
            </a:fld>
            <a:endParaRPr lang="en-US"/>
          </a:p>
        </p:txBody>
      </p:sp>
    </p:spTree>
    <p:extLst>
      <p:ext uri="{BB962C8B-B14F-4D97-AF65-F5344CB8AC3E}">
        <p14:creationId xmlns:p14="http://schemas.microsoft.com/office/powerpoint/2010/main" val="14280557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are some examples of how to graph inequalities on a number line. For x &gt; 1, we plot a closed circle at 1 and shade to the right. For y ≤ -2, we plot a closed circle at -2 and shade to the left. For z ≥ 3, we plot a closed circle at 3 and shade to the right.</a:t>
            </a:r>
          </a:p>
        </p:txBody>
      </p:sp>
      <p:sp>
        <p:nvSpPr>
          <p:cNvPr id="4" name="Slide Number Placeholder 3"/>
          <p:cNvSpPr>
            <a:spLocks noGrp="1"/>
          </p:cNvSpPr>
          <p:nvPr>
            <p:ph type="sldNum" sz="quarter" idx="5"/>
          </p:nvPr>
        </p:nvSpPr>
        <p:spPr/>
        <p:txBody>
          <a:bodyPr/>
          <a:lstStyle/>
          <a:p>
            <a:fld id="{7713CA01-EE85-423A-A95F-C2276B412BEE}" type="slidenum">
              <a:t>8</a:t>
            </a:fld>
            <a:endParaRPr lang="en-US"/>
          </a:p>
        </p:txBody>
      </p:sp>
    </p:spTree>
    <p:extLst>
      <p:ext uri="{BB962C8B-B14F-4D97-AF65-F5344CB8AC3E}">
        <p14:creationId xmlns:p14="http://schemas.microsoft.com/office/powerpoint/2010/main" val="1289910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it's time to practice. Graph the inequality w &lt; -4 on a number line. Then, find the solution set and shade it on the number line. Good luck!</a:t>
            </a:r>
          </a:p>
        </p:txBody>
      </p:sp>
      <p:sp>
        <p:nvSpPr>
          <p:cNvPr id="4" name="Slide Number Placeholder 3"/>
          <p:cNvSpPr>
            <a:spLocks noGrp="1"/>
          </p:cNvSpPr>
          <p:nvPr>
            <p:ph type="sldNum" sz="quarter" idx="5"/>
          </p:nvPr>
        </p:nvSpPr>
        <p:spPr/>
        <p:txBody>
          <a:bodyPr/>
          <a:lstStyle/>
          <a:p>
            <a:fld id="{7713CA01-EE85-423A-A95F-C2276B412BEE}" type="slidenum">
              <a:t>9</a:t>
            </a:fld>
            <a:endParaRPr lang="en-US"/>
          </a:p>
        </p:txBody>
      </p:sp>
    </p:spTree>
    <p:extLst>
      <p:ext uri="{BB962C8B-B14F-4D97-AF65-F5344CB8AC3E}">
        <p14:creationId xmlns:p14="http://schemas.microsoft.com/office/powerpoint/2010/main" val="37582350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Explain to the students when an inequality has infinitely many solutions. Then use an example to show them how to identify when an inequality has infinitely many solutions.</a:t>
            </a:r>
          </a:p>
        </p:txBody>
      </p:sp>
      <p:sp>
        <p:nvSpPr>
          <p:cNvPr id="4" name="Slide Number Placeholder 3"/>
          <p:cNvSpPr>
            <a:spLocks noGrp="1"/>
          </p:cNvSpPr>
          <p:nvPr>
            <p:ph type="sldNum" sz="quarter" idx="5"/>
          </p:nvPr>
        </p:nvSpPr>
        <p:spPr/>
        <p:txBody>
          <a:bodyPr/>
          <a:lstStyle/>
          <a:p>
            <a:fld id="{2DF233E6-B31E-49A6-9A5D-29663B916914}" type="slidenum">
              <a:t>11</a:t>
            </a:fld>
            <a:endParaRPr lang="en-US"/>
          </a:p>
        </p:txBody>
      </p:sp>
    </p:spTree>
    <p:extLst>
      <p:ext uri="{BB962C8B-B14F-4D97-AF65-F5344CB8AC3E}">
        <p14:creationId xmlns:p14="http://schemas.microsoft.com/office/powerpoint/2010/main" val="3926736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Show students examples of inequalities with infinitely many solutions.</a:t>
            </a:r>
          </a:p>
        </p:txBody>
      </p:sp>
      <p:sp>
        <p:nvSpPr>
          <p:cNvPr id="4" name="Slide Number Placeholder 3"/>
          <p:cNvSpPr>
            <a:spLocks noGrp="1"/>
          </p:cNvSpPr>
          <p:nvPr>
            <p:ph type="sldNum" sz="quarter" idx="5"/>
          </p:nvPr>
        </p:nvSpPr>
        <p:spPr/>
        <p:txBody>
          <a:bodyPr/>
          <a:lstStyle/>
          <a:p>
            <a:fld id="{2DF233E6-B31E-49A6-9A5D-29663B916914}" type="slidenum">
              <a:t>12</a:t>
            </a:fld>
            <a:endParaRPr lang="en-US"/>
          </a:p>
        </p:txBody>
      </p:sp>
    </p:spTree>
    <p:extLst>
      <p:ext uri="{BB962C8B-B14F-4D97-AF65-F5344CB8AC3E}">
        <p14:creationId xmlns:p14="http://schemas.microsoft.com/office/powerpoint/2010/main" val="913083494"/>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emf"/><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emf"/><Relationship Id="rId4" Type="http://schemas.openxmlformats.org/officeDocument/2006/relationships/image" Target="../media/image1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4.emf"/><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B419B49-3EA7-E991-C6D2-EA150F9ECAAF}"/>
              </a:ext>
            </a:extLst>
          </p:cNvPr>
          <p:cNvSpPr/>
          <p:nvPr/>
        </p:nvSpPr>
        <p:spPr>
          <a:xfrm>
            <a:off x="0" y="-1"/>
            <a:ext cx="12192000" cy="6858000"/>
          </a:xfrm>
          <a:prstGeom prst="rect">
            <a:avLst/>
          </a:prstGeom>
          <a:solidFill>
            <a:srgbClr val="BBEB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5" name="Picture 64" descr="A person wearing headphones and writing on paper&#10;&#10;Description automatically generated">
            <a:extLst>
              <a:ext uri="{FF2B5EF4-FFF2-40B4-BE49-F238E27FC236}">
                <a16:creationId xmlns:a16="http://schemas.microsoft.com/office/drawing/2014/main" id="{7F6D90CE-B15E-6C73-9E3F-C6435A62B5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25881" y="1777915"/>
            <a:ext cx="5013087" cy="5013087"/>
          </a:xfrm>
          <a:prstGeom prst="rect">
            <a:avLst/>
          </a:prstGeom>
        </p:spPr>
      </p:pic>
      <p:pic>
        <p:nvPicPr>
          <p:cNvPr id="26" name="Picture 25" descr="A blue diamond shaped object on a black background&#10;&#10;Description automatically generated">
            <a:extLst>
              <a:ext uri="{FF2B5EF4-FFF2-40B4-BE49-F238E27FC236}">
                <a16:creationId xmlns:a16="http://schemas.microsoft.com/office/drawing/2014/main" id="{14A77F50-24C7-1428-AD65-69671AEE4A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77043" y="1223086"/>
            <a:ext cx="707529" cy="707529"/>
          </a:xfrm>
          <a:prstGeom prst="rect">
            <a:avLst/>
          </a:prstGeom>
        </p:spPr>
      </p:pic>
      <p:pic>
        <p:nvPicPr>
          <p:cNvPr id="27" name="Picture 26" descr="A blue diamond shaped object on a black background&#10;&#10;Description automatically generated">
            <a:extLst>
              <a:ext uri="{FF2B5EF4-FFF2-40B4-BE49-F238E27FC236}">
                <a16:creationId xmlns:a16="http://schemas.microsoft.com/office/drawing/2014/main" id="{60980F19-DF67-26E1-9FE8-F73810987E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09175" y="-58440"/>
            <a:ext cx="1104489" cy="1104489"/>
          </a:xfrm>
          <a:prstGeom prst="rect">
            <a:avLst/>
          </a:prstGeom>
        </p:spPr>
      </p:pic>
      <p:pic>
        <p:nvPicPr>
          <p:cNvPr id="28" name="Picture 27" descr="A blue diamond shaped object on a black background&#10;&#10;Description automatically generated">
            <a:extLst>
              <a:ext uri="{FF2B5EF4-FFF2-40B4-BE49-F238E27FC236}">
                <a16:creationId xmlns:a16="http://schemas.microsoft.com/office/drawing/2014/main" id="{4A1F1399-E977-14F0-88FC-E75FAE2C95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45621" y="-401687"/>
            <a:ext cx="1390448" cy="1390448"/>
          </a:xfrm>
          <a:prstGeom prst="rect">
            <a:avLst/>
          </a:prstGeom>
        </p:spPr>
      </p:pic>
      <p:pic>
        <p:nvPicPr>
          <p:cNvPr id="29" name="Picture 28" descr="A blue diamond shaped object on a black background&#10;&#10;Description automatically generated">
            <a:extLst>
              <a:ext uri="{FF2B5EF4-FFF2-40B4-BE49-F238E27FC236}">
                <a16:creationId xmlns:a16="http://schemas.microsoft.com/office/drawing/2014/main" id="{23082DA4-1330-5D37-5871-F9BA28D14B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89050" y="-179286"/>
            <a:ext cx="2015975" cy="2015975"/>
          </a:xfrm>
          <a:prstGeom prst="rect">
            <a:avLst/>
          </a:prstGeom>
        </p:spPr>
      </p:pic>
      <p:pic>
        <p:nvPicPr>
          <p:cNvPr id="30" name="Picture 29" descr="A blue diamond shaped object on a black background&#10;&#10;Description automatically generated">
            <a:extLst>
              <a:ext uri="{FF2B5EF4-FFF2-40B4-BE49-F238E27FC236}">
                <a16:creationId xmlns:a16="http://schemas.microsoft.com/office/drawing/2014/main" id="{7FA3AFB5-309D-4F60-FA42-FA8778EE48F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72420" y="417751"/>
            <a:ext cx="2743200" cy="2743200"/>
          </a:xfrm>
          <a:prstGeom prst="rect">
            <a:avLst/>
          </a:prstGeom>
        </p:spPr>
      </p:pic>
      <p:pic>
        <p:nvPicPr>
          <p:cNvPr id="31" name="Picture 30" descr="A blue diamond shaped object on a black background&#10;&#10;Description automatically generated">
            <a:extLst>
              <a:ext uri="{FF2B5EF4-FFF2-40B4-BE49-F238E27FC236}">
                <a16:creationId xmlns:a16="http://schemas.microsoft.com/office/drawing/2014/main" id="{8DA73FC6-B2FA-178C-0952-3914F1D254F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16205" y="1353259"/>
            <a:ext cx="1003919" cy="1003919"/>
          </a:xfrm>
          <a:prstGeom prst="rect">
            <a:avLst/>
          </a:prstGeom>
        </p:spPr>
      </p:pic>
      <p:pic>
        <p:nvPicPr>
          <p:cNvPr id="32" name="Picture 31" descr="A blue diamond shaped object on a black background&#10;&#10;Description automatically generated">
            <a:extLst>
              <a:ext uri="{FF2B5EF4-FFF2-40B4-BE49-F238E27FC236}">
                <a16:creationId xmlns:a16="http://schemas.microsoft.com/office/drawing/2014/main" id="{759E67F9-5058-03B7-5F1A-7E4C01D1B0A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53249" y="2641520"/>
            <a:ext cx="1574959" cy="1574959"/>
          </a:xfrm>
          <a:prstGeom prst="rect">
            <a:avLst/>
          </a:prstGeom>
        </p:spPr>
      </p:pic>
      <p:pic>
        <p:nvPicPr>
          <p:cNvPr id="33" name="Picture 32" descr="A blue diamond shaped object on a black background&#10;&#10;Description automatically generated">
            <a:extLst>
              <a:ext uri="{FF2B5EF4-FFF2-40B4-BE49-F238E27FC236}">
                <a16:creationId xmlns:a16="http://schemas.microsoft.com/office/drawing/2014/main" id="{65B335EA-EFDE-3403-C2B2-CF866FD9453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505025" y="203200"/>
            <a:ext cx="473430" cy="473430"/>
          </a:xfrm>
          <a:prstGeom prst="rect">
            <a:avLst/>
          </a:prstGeom>
        </p:spPr>
      </p:pic>
      <p:pic>
        <p:nvPicPr>
          <p:cNvPr id="60" name="Picture 59" descr="A blue diamond shaped object on a black background&#10;&#10;Description automatically generated">
            <a:extLst>
              <a:ext uri="{FF2B5EF4-FFF2-40B4-BE49-F238E27FC236}">
                <a16:creationId xmlns:a16="http://schemas.microsoft.com/office/drawing/2014/main" id="{733D4305-288D-2213-2A52-4B7B35732B7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57961" y="0"/>
            <a:ext cx="473430" cy="473430"/>
          </a:xfrm>
          <a:prstGeom prst="rect">
            <a:avLst/>
          </a:prstGeom>
        </p:spPr>
      </p:pic>
      <p:pic>
        <p:nvPicPr>
          <p:cNvPr id="66" name="Picture 65" descr="A blue diamond shaped object on a black background&#10;&#10;Description automatically generated">
            <a:extLst>
              <a:ext uri="{FF2B5EF4-FFF2-40B4-BE49-F238E27FC236}">
                <a16:creationId xmlns:a16="http://schemas.microsoft.com/office/drawing/2014/main" id="{95F7316F-3B24-72B9-1A74-9EA84653C29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51429" y="2190494"/>
            <a:ext cx="473430" cy="473430"/>
          </a:xfrm>
          <a:prstGeom prst="rect">
            <a:avLst/>
          </a:prstGeom>
        </p:spPr>
      </p:pic>
      <p:pic>
        <p:nvPicPr>
          <p:cNvPr id="75" name="Picture 74">
            <a:extLst>
              <a:ext uri="{FF2B5EF4-FFF2-40B4-BE49-F238E27FC236}">
                <a16:creationId xmlns:a16="http://schemas.microsoft.com/office/drawing/2014/main" id="{433F5FC2-50C2-1EFE-DF8C-7ECDC41C4D4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3545" y="280142"/>
            <a:ext cx="2397090" cy="842221"/>
          </a:xfrm>
          <a:prstGeom prst="rect">
            <a:avLst/>
          </a:prstGeom>
        </p:spPr>
      </p:pic>
      <p:sp>
        <p:nvSpPr>
          <p:cNvPr id="87" name="Text Placeholder 86">
            <a:extLst>
              <a:ext uri="{FF2B5EF4-FFF2-40B4-BE49-F238E27FC236}">
                <a16:creationId xmlns:a16="http://schemas.microsoft.com/office/drawing/2014/main" id="{0E8A950E-4DAB-74FC-D1FA-24E1A777D5BA}"/>
              </a:ext>
            </a:extLst>
          </p:cNvPr>
          <p:cNvSpPr>
            <a:spLocks noGrp="1"/>
          </p:cNvSpPr>
          <p:nvPr>
            <p:ph type="body" sz="quarter" idx="10"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89" name="Text Placeholder 88">
            <a:extLst>
              <a:ext uri="{FF2B5EF4-FFF2-40B4-BE49-F238E27FC236}">
                <a16:creationId xmlns:a16="http://schemas.microsoft.com/office/drawing/2014/main" id="{0DCA2AD5-0C7B-AC61-320D-F718F53AAF00}"/>
              </a:ext>
            </a:extLst>
          </p:cNvPr>
          <p:cNvSpPr>
            <a:spLocks noGrp="1"/>
          </p:cNvSpPr>
          <p:nvPr>
            <p:ph type="body" sz="quarter" idx="11"/>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2029087941"/>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Content 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79714" y="1006774"/>
            <a:ext cx="10515600" cy="72915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B1C0D65-865E-ECBF-F99A-3D69B6A7FF2E}"/>
              </a:ext>
            </a:extLst>
          </p:cNvPr>
          <p:cNvSpPr>
            <a:spLocks noGrp="1"/>
          </p:cNvSpPr>
          <p:nvPr>
            <p:ph idx="1"/>
          </p:nvPr>
        </p:nvSpPr>
        <p:spPr>
          <a:xfrm>
            <a:off x="968828" y="2009617"/>
            <a:ext cx="10515600" cy="4013496"/>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4AAD347D-5ACD-4C99-B74B-A9C85AD731AF}" type="datetimeFigureOut">
              <a:rPr lang="en-US" smtClean="0"/>
              <a:t>1/23/2024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dirty="0"/>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D57F1E4F-1CFF-5643-939E-02111984F565}" type="slidenum">
              <a:rPr lang="en-US" smtClean="0"/>
              <a:t>‹#›</a:t>
            </a:fld>
            <a:endParaRPr lang="en-US" dirty="0"/>
          </a:p>
        </p:txBody>
      </p:sp>
      <p:cxnSp>
        <p:nvCxnSpPr>
          <p:cNvPr id="8" name="Straight Connector 7">
            <a:extLst>
              <a:ext uri="{FF2B5EF4-FFF2-40B4-BE49-F238E27FC236}">
                <a16:creationId xmlns:a16="http://schemas.microsoft.com/office/drawing/2014/main" id="{A46F9549-69F4-6482-7835-32B285BC88D7}"/>
              </a:ext>
            </a:extLst>
          </p:cNvPr>
          <p:cNvCxnSpPr>
            <a:cxnSpLocks/>
          </p:cNvCxnSpPr>
          <p:nvPr/>
        </p:nvCxnSpPr>
        <p:spPr>
          <a:xfrm>
            <a:off x="838200" y="1006774"/>
            <a:ext cx="0" cy="729157"/>
          </a:xfrm>
          <a:prstGeom prst="line">
            <a:avLst/>
          </a:prstGeom>
          <a:ln w="76200">
            <a:solidFill>
              <a:srgbClr val="76D5D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6792891"/>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ntent Slide 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8691B8-C7A1-A4AA-AEED-28824FD48E16}"/>
              </a:ext>
            </a:extLst>
          </p:cNvPr>
          <p:cNvSpPr>
            <a:spLocks noGrp="1"/>
          </p:cNvSpPr>
          <p:nvPr>
            <p:ph sz="half" idx="1"/>
          </p:nvPr>
        </p:nvSpPr>
        <p:spPr>
          <a:xfrm>
            <a:off x="838200" y="2024408"/>
            <a:ext cx="5181600" cy="4351338"/>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a:extLst>
              <a:ext uri="{FF2B5EF4-FFF2-40B4-BE49-F238E27FC236}">
                <a16:creationId xmlns:a16="http://schemas.microsoft.com/office/drawing/2014/main" id="{B6D0A2E6-D301-DA96-E779-9314DF9CB43A}"/>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4AAD347D-5ACD-4C99-B74B-A9C85AD731AF}" type="datetimeFigureOut">
              <a:rPr lang="en-US" smtClean="0"/>
              <a:t>1/23/2024</a:t>
            </a:fld>
            <a:endParaRPr lang="en-US" dirty="0"/>
          </a:p>
        </p:txBody>
      </p:sp>
      <p:sp>
        <p:nvSpPr>
          <p:cNvPr id="9" name="Footer Placeholder 4">
            <a:extLst>
              <a:ext uri="{FF2B5EF4-FFF2-40B4-BE49-F238E27FC236}">
                <a16:creationId xmlns:a16="http://schemas.microsoft.com/office/drawing/2014/main" id="{F832FFDC-2BFA-6DD3-5DC3-D939A3F94AB9}"/>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dirty="0"/>
          </a:p>
        </p:txBody>
      </p:sp>
      <p:sp>
        <p:nvSpPr>
          <p:cNvPr id="10" name="Slide Number Placeholder 5">
            <a:extLst>
              <a:ext uri="{FF2B5EF4-FFF2-40B4-BE49-F238E27FC236}">
                <a16:creationId xmlns:a16="http://schemas.microsoft.com/office/drawing/2014/main" id="{FC123720-22E9-AFA7-EC36-56B6CA4EC49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D57F1E4F-1CFF-5643-939E-02111984F565}" type="slidenum">
              <a:rPr lang="en-US" smtClean="0"/>
              <a:t>‹#›</a:t>
            </a:fld>
            <a:endParaRPr lang="en-US" dirty="0"/>
          </a:p>
        </p:txBody>
      </p:sp>
      <p:sp>
        <p:nvSpPr>
          <p:cNvPr id="11" name="Title 1">
            <a:extLst>
              <a:ext uri="{FF2B5EF4-FFF2-40B4-BE49-F238E27FC236}">
                <a16:creationId xmlns:a16="http://schemas.microsoft.com/office/drawing/2014/main" id="{9C4093DC-4D98-9604-A9D1-0287F8095F47}"/>
              </a:ext>
            </a:extLst>
          </p:cNvPr>
          <p:cNvSpPr>
            <a:spLocks noGrp="1"/>
          </p:cNvSpPr>
          <p:nvPr>
            <p:ph type="title"/>
          </p:nvPr>
        </p:nvSpPr>
        <p:spPr>
          <a:xfrm>
            <a:off x="961029" y="1006774"/>
            <a:ext cx="10515600" cy="72915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cxnSp>
        <p:nvCxnSpPr>
          <p:cNvPr id="12" name="Straight Connector 11">
            <a:extLst>
              <a:ext uri="{FF2B5EF4-FFF2-40B4-BE49-F238E27FC236}">
                <a16:creationId xmlns:a16="http://schemas.microsoft.com/office/drawing/2014/main" id="{4860F4A5-6002-6A8B-8A8C-6CC8C81CC4A2}"/>
              </a:ext>
            </a:extLst>
          </p:cNvPr>
          <p:cNvCxnSpPr>
            <a:cxnSpLocks/>
          </p:cNvCxnSpPr>
          <p:nvPr/>
        </p:nvCxnSpPr>
        <p:spPr>
          <a:xfrm>
            <a:off x="838200" y="1006774"/>
            <a:ext cx="0" cy="729157"/>
          </a:xfrm>
          <a:prstGeom prst="line">
            <a:avLst/>
          </a:prstGeom>
          <a:ln w="76200">
            <a:solidFill>
              <a:srgbClr val="D2DB0E"/>
            </a:solidFill>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28055BEE-1136-AE1B-0C0C-2E4A86CD0453}"/>
              </a:ext>
            </a:extLst>
          </p:cNvPr>
          <p:cNvSpPr>
            <a:spLocks noGrp="1"/>
          </p:cNvSpPr>
          <p:nvPr>
            <p:ph sz="half" idx="13"/>
          </p:nvPr>
        </p:nvSpPr>
        <p:spPr>
          <a:xfrm>
            <a:off x="6172202" y="2024408"/>
            <a:ext cx="5181600" cy="4351338"/>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0233172"/>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ntent Sli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61029" y="1006774"/>
            <a:ext cx="10515600" cy="72915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4AAD347D-5ACD-4C99-B74B-A9C85AD731AF}" type="datetimeFigureOut">
              <a:rPr lang="en-US" smtClean="0"/>
              <a:t>1/23/2024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dirty="0"/>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D57F1E4F-1CFF-5643-939E-02111984F565}" type="slidenum">
              <a:rPr lang="en-US" smtClean="0"/>
              <a:t>‹#›</a:t>
            </a:fld>
            <a:endParaRPr lang="en-US" dirty="0"/>
          </a:p>
        </p:txBody>
      </p:sp>
      <p:cxnSp>
        <p:nvCxnSpPr>
          <p:cNvPr id="7" name="Straight Connector 6">
            <a:extLst>
              <a:ext uri="{FF2B5EF4-FFF2-40B4-BE49-F238E27FC236}">
                <a16:creationId xmlns:a16="http://schemas.microsoft.com/office/drawing/2014/main" id="{0E3D69A0-3E59-BA62-6B83-65032F58E7DA}"/>
              </a:ext>
            </a:extLst>
          </p:cNvPr>
          <p:cNvCxnSpPr>
            <a:cxnSpLocks/>
          </p:cNvCxnSpPr>
          <p:nvPr/>
        </p:nvCxnSpPr>
        <p:spPr>
          <a:xfrm>
            <a:off x="838200" y="1006774"/>
            <a:ext cx="0" cy="729157"/>
          </a:xfrm>
          <a:prstGeom prst="line">
            <a:avLst/>
          </a:prstGeom>
          <a:ln w="76200">
            <a:solidFill>
              <a:srgbClr val="72226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F5D1DFA-4728-82CD-9141-F7D075B32652}"/>
              </a:ext>
            </a:extLst>
          </p:cNvPr>
          <p:cNvSpPr>
            <a:spLocks noGrp="1"/>
          </p:cNvSpPr>
          <p:nvPr>
            <p:ph idx="1"/>
          </p:nvPr>
        </p:nvSpPr>
        <p:spPr>
          <a:xfrm>
            <a:off x="968828" y="2009617"/>
            <a:ext cx="10515600" cy="4013496"/>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95150353"/>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61029" y="1006774"/>
            <a:ext cx="4912459" cy="142252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4AAD347D-5ACD-4C99-B74B-A9C85AD731AF}" type="datetimeFigureOut">
              <a:rPr lang="en-US" smtClean="0"/>
              <a:t>1/23/2024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dirty="0"/>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D57F1E4F-1CFF-5643-939E-02111984F565}" type="slidenum">
              <a:rPr lang="en-US" smtClean="0"/>
              <a:t>‹#›</a:t>
            </a:fld>
            <a:endParaRPr lang="en-US" dirty="0"/>
          </a:p>
        </p:txBody>
      </p:sp>
      <p:cxnSp>
        <p:nvCxnSpPr>
          <p:cNvPr id="7" name="Straight Connector 6">
            <a:extLst>
              <a:ext uri="{FF2B5EF4-FFF2-40B4-BE49-F238E27FC236}">
                <a16:creationId xmlns:a16="http://schemas.microsoft.com/office/drawing/2014/main" id="{0E3D69A0-3E59-BA62-6B83-65032F58E7DA}"/>
              </a:ext>
            </a:extLst>
          </p:cNvPr>
          <p:cNvCxnSpPr>
            <a:cxnSpLocks/>
          </p:cNvCxnSpPr>
          <p:nvPr/>
        </p:nvCxnSpPr>
        <p:spPr>
          <a:xfrm>
            <a:off x="838200" y="1006774"/>
            <a:ext cx="0" cy="1422527"/>
          </a:xfrm>
          <a:prstGeom prst="line">
            <a:avLst/>
          </a:prstGeom>
          <a:ln w="76200">
            <a:solidFill>
              <a:srgbClr val="D2DB0E"/>
            </a:solidFill>
          </a:ln>
        </p:spPr>
        <p:style>
          <a:lnRef idx="1">
            <a:schemeClr val="accent1"/>
          </a:lnRef>
          <a:fillRef idx="0">
            <a:schemeClr val="accent1"/>
          </a:fillRef>
          <a:effectRef idx="0">
            <a:schemeClr val="accent1"/>
          </a:effectRef>
          <a:fontRef idx="minor">
            <a:schemeClr val="tx1"/>
          </a:fontRef>
        </p:style>
      </p:cxnSp>
      <p:pic>
        <p:nvPicPr>
          <p:cNvPr id="17" name="Picture 16" descr="A green diamond on a black background&#10;&#10;Description automatically generated">
            <a:extLst>
              <a:ext uri="{FF2B5EF4-FFF2-40B4-BE49-F238E27FC236}">
                <a16:creationId xmlns:a16="http://schemas.microsoft.com/office/drawing/2014/main" id="{434749F5-EA49-5BE0-00F9-4343D6BB51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09749" y="1020670"/>
            <a:ext cx="1393015" cy="1393015"/>
          </a:xfrm>
          <a:prstGeom prst="rect">
            <a:avLst/>
          </a:prstGeom>
        </p:spPr>
      </p:pic>
      <p:pic>
        <p:nvPicPr>
          <p:cNvPr id="18" name="Picture 17" descr="A yellow diamond shaped object on a black background&#10;&#10;Description automatically generated">
            <a:extLst>
              <a:ext uri="{FF2B5EF4-FFF2-40B4-BE49-F238E27FC236}">
                <a16:creationId xmlns:a16="http://schemas.microsoft.com/office/drawing/2014/main" id="{A2D88050-7608-D92C-027A-B94EDBB420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0056" y="1242262"/>
            <a:ext cx="650322" cy="650322"/>
          </a:xfrm>
          <a:prstGeom prst="rect">
            <a:avLst/>
          </a:prstGeom>
        </p:spPr>
      </p:pic>
      <p:pic>
        <p:nvPicPr>
          <p:cNvPr id="19" name="Picture 18" descr="A yellow diamond on a black background&#10;&#10;Description automatically generated">
            <a:extLst>
              <a:ext uri="{FF2B5EF4-FFF2-40B4-BE49-F238E27FC236}">
                <a16:creationId xmlns:a16="http://schemas.microsoft.com/office/drawing/2014/main" id="{17C523F3-5B8D-4C0A-B038-439A13761B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08685" y="454173"/>
            <a:ext cx="853420" cy="853420"/>
          </a:xfrm>
          <a:prstGeom prst="rect">
            <a:avLst/>
          </a:prstGeom>
        </p:spPr>
      </p:pic>
      <p:pic>
        <p:nvPicPr>
          <p:cNvPr id="20" name="Picture 19" descr="A yellow diamond shaped object on a black background&#10;&#10;Description automatically generated">
            <a:extLst>
              <a:ext uri="{FF2B5EF4-FFF2-40B4-BE49-F238E27FC236}">
                <a16:creationId xmlns:a16="http://schemas.microsoft.com/office/drawing/2014/main" id="{9747047A-2B18-44E6-56AB-9E69234D5B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98293" y="-476758"/>
            <a:ext cx="1497428" cy="1497428"/>
          </a:xfrm>
          <a:prstGeom prst="rect">
            <a:avLst/>
          </a:prstGeom>
        </p:spPr>
      </p:pic>
      <p:pic>
        <p:nvPicPr>
          <p:cNvPr id="21" name="Picture 20" descr="A green diamond on a black background&#10;&#10;Description automatically generated">
            <a:extLst>
              <a:ext uri="{FF2B5EF4-FFF2-40B4-BE49-F238E27FC236}">
                <a16:creationId xmlns:a16="http://schemas.microsoft.com/office/drawing/2014/main" id="{96B8469F-A744-C605-B62C-BA98F22966C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74507" y="953077"/>
            <a:ext cx="483843" cy="483843"/>
          </a:xfrm>
          <a:prstGeom prst="rect">
            <a:avLst/>
          </a:prstGeom>
        </p:spPr>
      </p:pic>
      <p:pic>
        <p:nvPicPr>
          <p:cNvPr id="22" name="Picture 21" descr="A yellow diamond shaped object on a black background&#10;&#10;Description automatically generated">
            <a:extLst>
              <a:ext uri="{FF2B5EF4-FFF2-40B4-BE49-F238E27FC236}">
                <a16:creationId xmlns:a16="http://schemas.microsoft.com/office/drawing/2014/main" id="{D0EFB7F5-690A-7298-1DBE-11FFFC07D18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56030" y="1433484"/>
            <a:ext cx="1239181" cy="1239181"/>
          </a:xfrm>
          <a:prstGeom prst="rect">
            <a:avLst/>
          </a:prstGeom>
        </p:spPr>
      </p:pic>
      <p:pic>
        <p:nvPicPr>
          <p:cNvPr id="25" name="Picture 24" descr="A yellow diamond on a black background&#10;&#10;Description automatically generated">
            <a:extLst>
              <a:ext uri="{FF2B5EF4-FFF2-40B4-BE49-F238E27FC236}">
                <a16:creationId xmlns:a16="http://schemas.microsoft.com/office/drawing/2014/main" id="{94E96852-EE1A-61C5-6064-40E22676BF9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47944" y="100343"/>
            <a:ext cx="1239181" cy="1239181"/>
          </a:xfrm>
          <a:prstGeom prst="rect">
            <a:avLst/>
          </a:prstGeom>
        </p:spPr>
      </p:pic>
      <p:pic>
        <p:nvPicPr>
          <p:cNvPr id="26" name="Picture 25" descr="A green diamond on a black background&#10;&#10;Description automatically generated">
            <a:extLst>
              <a:ext uri="{FF2B5EF4-FFF2-40B4-BE49-F238E27FC236}">
                <a16:creationId xmlns:a16="http://schemas.microsoft.com/office/drawing/2014/main" id="{77523723-1B14-1EA3-B17F-6E4B71CB2BB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90055" y="2219481"/>
            <a:ext cx="281831" cy="281831"/>
          </a:xfrm>
          <a:prstGeom prst="rect">
            <a:avLst/>
          </a:prstGeom>
        </p:spPr>
      </p:pic>
      <p:pic>
        <p:nvPicPr>
          <p:cNvPr id="27" name="Picture 26" descr="A yellow diamond shaped object on a black background&#10;&#10;Description automatically generated">
            <a:extLst>
              <a:ext uri="{FF2B5EF4-FFF2-40B4-BE49-F238E27FC236}">
                <a16:creationId xmlns:a16="http://schemas.microsoft.com/office/drawing/2014/main" id="{7E1A3D80-3485-5974-FBB8-B2AF2E80D18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409721" y="-797637"/>
            <a:ext cx="1595274" cy="1595274"/>
          </a:xfrm>
          <a:prstGeom prst="rect">
            <a:avLst/>
          </a:prstGeom>
        </p:spPr>
      </p:pic>
    </p:spTree>
    <p:extLst>
      <p:ext uri="{BB962C8B-B14F-4D97-AF65-F5344CB8AC3E}">
        <p14:creationId xmlns:p14="http://schemas.microsoft.com/office/powerpoint/2010/main" val="2618030427"/>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61029" y="1006774"/>
            <a:ext cx="4912459" cy="142252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4AAD347D-5ACD-4C99-B74B-A9C85AD731AF}" type="datetimeFigureOut">
              <a:rPr lang="en-US" smtClean="0"/>
              <a:t>1/23/2024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dirty="0"/>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D57F1E4F-1CFF-5643-939E-02111984F565}" type="slidenum">
              <a:rPr lang="en-US" smtClean="0"/>
              <a:t>‹#›</a:t>
            </a:fld>
            <a:endParaRPr lang="en-US" dirty="0"/>
          </a:p>
        </p:txBody>
      </p:sp>
      <p:pic>
        <p:nvPicPr>
          <p:cNvPr id="3" name="Picture 2" descr="A pink diamond on a black background&#10;&#10;Description automatically generated">
            <a:extLst>
              <a:ext uri="{FF2B5EF4-FFF2-40B4-BE49-F238E27FC236}">
                <a16:creationId xmlns:a16="http://schemas.microsoft.com/office/drawing/2014/main" id="{6A87BFC6-F60F-A729-4958-D4AD41988B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30731" y="520700"/>
            <a:ext cx="764555" cy="764555"/>
          </a:xfrm>
          <a:prstGeom prst="rect">
            <a:avLst/>
          </a:prstGeom>
        </p:spPr>
      </p:pic>
      <p:pic>
        <p:nvPicPr>
          <p:cNvPr id="8" name="Picture 7" descr="A pink diamond on a black background&#10;&#10;Description automatically generated">
            <a:extLst>
              <a:ext uri="{FF2B5EF4-FFF2-40B4-BE49-F238E27FC236}">
                <a16:creationId xmlns:a16="http://schemas.microsoft.com/office/drawing/2014/main" id="{6068C628-2D2B-8814-4AF2-CD3FBE391B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2200" y="1027577"/>
            <a:ext cx="1288474" cy="1288474"/>
          </a:xfrm>
          <a:prstGeom prst="rect">
            <a:avLst/>
          </a:prstGeom>
        </p:spPr>
      </p:pic>
      <p:pic>
        <p:nvPicPr>
          <p:cNvPr id="9" name="Picture 8" descr="A pink and black diamond&#10;&#10;Description automatically generated">
            <a:extLst>
              <a:ext uri="{FF2B5EF4-FFF2-40B4-BE49-F238E27FC236}">
                <a16:creationId xmlns:a16="http://schemas.microsoft.com/office/drawing/2014/main" id="{82DCFF9E-CD31-D3B7-FB9D-FB852C9CE6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08300" y="-458492"/>
            <a:ext cx="1435833" cy="1435833"/>
          </a:xfrm>
          <a:prstGeom prst="rect">
            <a:avLst/>
          </a:prstGeom>
        </p:spPr>
      </p:pic>
      <p:pic>
        <p:nvPicPr>
          <p:cNvPr id="10" name="Picture 9" descr="A pink diamond on a black background&#10;&#10;Description automatically generated">
            <a:extLst>
              <a:ext uri="{FF2B5EF4-FFF2-40B4-BE49-F238E27FC236}">
                <a16:creationId xmlns:a16="http://schemas.microsoft.com/office/drawing/2014/main" id="{4AE606B0-8ABD-19DE-7BA3-E045474983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61501" y="939187"/>
            <a:ext cx="513015" cy="513015"/>
          </a:xfrm>
          <a:prstGeom prst="rect">
            <a:avLst/>
          </a:prstGeom>
        </p:spPr>
      </p:pic>
      <p:cxnSp>
        <p:nvCxnSpPr>
          <p:cNvPr id="7" name="Straight Connector 6">
            <a:extLst>
              <a:ext uri="{FF2B5EF4-FFF2-40B4-BE49-F238E27FC236}">
                <a16:creationId xmlns:a16="http://schemas.microsoft.com/office/drawing/2014/main" id="{0E3D69A0-3E59-BA62-6B83-65032F58E7DA}"/>
              </a:ext>
            </a:extLst>
          </p:cNvPr>
          <p:cNvCxnSpPr>
            <a:cxnSpLocks/>
          </p:cNvCxnSpPr>
          <p:nvPr/>
        </p:nvCxnSpPr>
        <p:spPr>
          <a:xfrm>
            <a:off x="838200" y="1006774"/>
            <a:ext cx="0" cy="1422527"/>
          </a:xfrm>
          <a:prstGeom prst="line">
            <a:avLst/>
          </a:prstGeom>
          <a:ln w="76200">
            <a:solidFill>
              <a:srgbClr val="EA067E"/>
            </a:solidFill>
          </a:ln>
        </p:spPr>
        <p:style>
          <a:lnRef idx="1">
            <a:schemeClr val="accent1"/>
          </a:lnRef>
          <a:fillRef idx="0">
            <a:schemeClr val="accent1"/>
          </a:fillRef>
          <a:effectRef idx="0">
            <a:schemeClr val="accent1"/>
          </a:effectRef>
          <a:fontRef idx="minor">
            <a:schemeClr val="tx1"/>
          </a:fontRef>
        </p:style>
      </p:cxnSp>
      <p:pic>
        <p:nvPicPr>
          <p:cNvPr id="14" name="Picture 13" descr="A pink and black diamond&#10;&#10;Description automatically generated">
            <a:extLst>
              <a:ext uri="{FF2B5EF4-FFF2-40B4-BE49-F238E27FC236}">
                <a16:creationId xmlns:a16="http://schemas.microsoft.com/office/drawing/2014/main" id="{B800305A-0BEE-9D13-57D1-DD18CC4AD0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25182" y="-676934"/>
            <a:ext cx="1435833" cy="1435833"/>
          </a:xfrm>
          <a:prstGeom prst="rect">
            <a:avLst/>
          </a:prstGeom>
        </p:spPr>
      </p:pic>
      <p:pic>
        <p:nvPicPr>
          <p:cNvPr id="15" name="Picture 14" descr="A pink and black diamond&#10;&#10;Description automatically generated">
            <a:extLst>
              <a:ext uri="{FF2B5EF4-FFF2-40B4-BE49-F238E27FC236}">
                <a16:creationId xmlns:a16="http://schemas.microsoft.com/office/drawing/2014/main" id="{A9547F25-24FE-3837-DCC1-1EDF2F1BA7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36162" y="1244044"/>
            <a:ext cx="639938" cy="639938"/>
          </a:xfrm>
          <a:prstGeom prst="rect">
            <a:avLst/>
          </a:prstGeom>
        </p:spPr>
      </p:pic>
      <p:pic>
        <p:nvPicPr>
          <p:cNvPr id="16" name="Picture 15" descr="A pink and black diamond&#10;&#10;Description automatically generated">
            <a:extLst>
              <a:ext uri="{FF2B5EF4-FFF2-40B4-BE49-F238E27FC236}">
                <a16:creationId xmlns:a16="http://schemas.microsoft.com/office/drawing/2014/main" id="{B683C9A5-06FD-D320-1718-8D2687CC603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53800" y="1423772"/>
            <a:ext cx="1222905" cy="1222905"/>
          </a:xfrm>
          <a:prstGeom prst="rect">
            <a:avLst/>
          </a:prstGeom>
        </p:spPr>
      </p:pic>
      <p:pic>
        <p:nvPicPr>
          <p:cNvPr id="29" name="Picture 28" descr="A pink diamond on a black background&#10;&#10;Description automatically generated">
            <a:extLst>
              <a:ext uri="{FF2B5EF4-FFF2-40B4-BE49-F238E27FC236}">
                <a16:creationId xmlns:a16="http://schemas.microsoft.com/office/drawing/2014/main" id="{0C3ADEDF-843A-0694-56E0-77AFC32D82D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92145" y="171492"/>
            <a:ext cx="1149414" cy="1149414"/>
          </a:xfrm>
          <a:prstGeom prst="rect">
            <a:avLst/>
          </a:prstGeom>
        </p:spPr>
      </p:pic>
      <p:pic>
        <p:nvPicPr>
          <p:cNvPr id="11" name="Picture 10" descr="A pink diamond on a black background&#10;&#10;Description automatically generated">
            <a:extLst>
              <a:ext uri="{FF2B5EF4-FFF2-40B4-BE49-F238E27FC236}">
                <a16:creationId xmlns:a16="http://schemas.microsoft.com/office/drawing/2014/main" id="{D6988B2B-2724-996D-32E6-48238561C87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87329" y="2216727"/>
            <a:ext cx="266471" cy="266471"/>
          </a:xfrm>
          <a:prstGeom prst="rect">
            <a:avLst/>
          </a:prstGeom>
        </p:spPr>
      </p:pic>
    </p:spTree>
    <p:extLst>
      <p:ext uri="{BB962C8B-B14F-4D97-AF65-F5344CB8AC3E}">
        <p14:creationId xmlns:p14="http://schemas.microsoft.com/office/powerpoint/2010/main" val="4206763762"/>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8454CF-AD43-61AD-EB9B-5BC5EA22DC5F}"/>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4509A250-FF31-4206-8172-F9D3106AACB1}" type="datetimeFigureOut">
              <a:rPr lang="en-US" smtClean="0"/>
              <a:t>1/23/2024</a:t>
            </a:fld>
            <a:endParaRPr lang="en-US" dirty="0"/>
          </a:p>
        </p:txBody>
      </p:sp>
      <p:sp>
        <p:nvSpPr>
          <p:cNvPr id="3" name="Footer Placeholder 2">
            <a:extLst>
              <a:ext uri="{FF2B5EF4-FFF2-40B4-BE49-F238E27FC236}">
                <a16:creationId xmlns:a16="http://schemas.microsoft.com/office/drawing/2014/main" id="{3D5EF5EF-D546-3A20-44B7-0CF856EC4899}"/>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dirty="0"/>
          </a:p>
        </p:txBody>
      </p:sp>
      <p:sp>
        <p:nvSpPr>
          <p:cNvPr id="4" name="Slide Number Placeholder 3">
            <a:extLst>
              <a:ext uri="{FF2B5EF4-FFF2-40B4-BE49-F238E27FC236}">
                <a16:creationId xmlns:a16="http://schemas.microsoft.com/office/drawing/2014/main" id="{40D082DD-1AD7-7FEC-D9CA-ACE86EF13D36}"/>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D57F1E4F-1CFF-5643-939E-02111984F565}" type="slidenum">
              <a:rPr lang="en-US" smtClean="0"/>
              <a:t>‹#›</a:t>
            </a:fld>
            <a:endParaRPr lang="en-US" dirty="0"/>
          </a:p>
        </p:txBody>
      </p:sp>
    </p:spTree>
    <p:extLst>
      <p:ext uri="{BB962C8B-B14F-4D97-AF65-F5344CB8AC3E}">
        <p14:creationId xmlns:p14="http://schemas.microsoft.com/office/powerpoint/2010/main" val="5118636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dirty="0"/>
              <a:t>Click to edit Master title style</a:t>
            </a:r>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4AAD347D-5ACD-4C99-B74B-A9C85AD731AF}" type="datetimeFigureOut">
              <a:rPr lang="en-US" dirty="0"/>
              <a:t>1/23/2024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35003308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9796027F-7875-4030-9381-8BD8C4F21935}" type="datetimeFigureOut">
              <a:rPr lang="en-US" dirty="0"/>
              <a:t>1/23/2024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7103563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1C6F257-A4C3-FF63-3C2C-12332271816E}"/>
              </a:ext>
            </a:extLst>
          </p:cNvPr>
          <p:cNvSpPr>
            <a:spLocks noGrp="1"/>
          </p:cNvSpPr>
          <p:nvPr>
            <p:ph type="sldNum" sz="quarter" idx="12"/>
          </p:nvPr>
        </p:nvSpPr>
        <p:spPr>
          <a:xfrm>
            <a:off x="8610600" y="6356350"/>
            <a:ext cx="2743200" cy="365125"/>
          </a:xfrm>
          <a:prstGeom prst="rect">
            <a:avLst/>
          </a:prstGeom>
        </p:spPr>
        <p:txBody>
          <a:bodyPr/>
          <a:lstStyle/>
          <a:p>
            <a:fld id="{D57F1E4F-1CFF-5643-939E-02111984F565}" type="slidenum">
              <a:rPr lang="en-US" smtClean="0"/>
              <a:t>‹#›</a:t>
            </a:fld>
            <a:endParaRPr lang="en-US" dirty="0"/>
          </a:p>
        </p:txBody>
      </p:sp>
      <p:sp>
        <p:nvSpPr>
          <p:cNvPr id="24" name="Rectangle 23">
            <a:extLst>
              <a:ext uri="{FF2B5EF4-FFF2-40B4-BE49-F238E27FC236}">
                <a16:creationId xmlns:a16="http://schemas.microsoft.com/office/drawing/2014/main" id="{2B419B49-3EA7-E991-C6D2-EA150F9ECAAF}"/>
              </a:ext>
            </a:extLst>
          </p:cNvPr>
          <p:cNvSpPr/>
          <p:nvPr/>
        </p:nvSpPr>
        <p:spPr>
          <a:xfrm>
            <a:off x="-7484" y="13083"/>
            <a:ext cx="12192000" cy="6858000"/>
          </a:xfrm>
          <a:prstGeom prst="rect">
            <a:avLst/>
          </a:prstGeom>
          <a:solidFill>
            <a:srgbClr val="7223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urple diamond shaped object&#10;&#10;Description automatically generated">
            <a:extLst>
              <a:ext uri="{FF2B5EF4-FFF2-40B4-BE49-F238E27FC236}">
                <a16:creationId xmlns:a16="http://schemas.microsoft.com/office/drawing/2014/main" id="{9FF96AD8-7E58-3FA9-C3C8-7A97B3601B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5771" y="386075"/>
            <a:ext cx="8891870" cy="8891870"/>
          </a:xfrm>
          <a:prstGeom prst="rect">
            <a:avLst/>
          </a:prstGeom>
        </p:spPr>
      </p:pic>
      <p:pic>
        <p:nvPicPr>
          <p:cNvPr id="11" name="Picture 10" descr="A purple diamond on a black background&#10;&#10;Description automatically generated">
            <a:extLst>
              <a:ext uri="{FF2B5EF4-FFF2-40B4-BE49-F238E27FC236}">
                <a16:creationId xmlns:a16="http://schemas.microsoft.com/office/drawing/2014/main" id="{A79F8670-E56E-3923-BB8B-F3F4768B97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6107" y="672241"/>
            <a:ext cx="7973879" cy="7973879"/>
          </a:xfrm>
          <a:prstGeom prst="rect">
            <a:avLst/>
          </a:prstGeom>
        </p:spPr>
      </p:pic>
      <p:pic>
        <p:nvPicPr>
          <p:cNvPr id="7" name="Picture 6" descr="A child wearing glasses and headphones&#10;&#10;Description automatically generated">
            <a:extLst>
              <a:ext uri="{FF2B5EF4-FFF2-40B4-BE49-F238E27FC236}">
                <a16:creationId xmlns:a16="http://schemas.microsoft.com/office/drawing/2014/main" id="{F939288C-318D-AE69-4416-E9EEA84FEA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6054" y="1525798"/>
            <a:ext cx="6213056" cy="6213056"/>
          </a:xfrm>
          <a:prstGeom prst="rect">
            <a:avLst/>
          </a:prstGeom>
        </p:spPr>
      </p:pic>
      <p:pic>
        <p:nvPicPr>
          <p:cNvPr id="15" name="Picture 14">
            <a:extLst>
              <a:ext uri="{FF2B5EF4-FFF2-40B4-BE49-F238E27FC236}">
                <a16:creationId xmlns:a16="http://schemas.microsoft.com/office/drawing/2014/main" id="{CD1EC2BC-DE2B-319A-DFD0-8D2280DFC0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545" y="319700"/>
            <a:ext cx="2258461" cy="793513"/>
          </a:xfrm>
          <a:prstGeom prst="rect">
            <a:avLst/>
          </a:prstGeom>
        </p:spPr>
      </p:pic>
      <p:sp>
        <p:nvSpPr>
          <p:cNvPr id="21" name="Text Placeholder 88">
            <a:extLst>
              <a:ext uri="{FF2B5EF4-FFF2-40B4-BE49-F238E27FC236}">
                <a16:creationId xmlns:a16="http://schemas.microsoft.com/office/drawing/2014/main" id="{9D8BDCB4-2C04-8017-9DAD-D5FE4B15926F}"/>
              </a:ext>
            </a:extLst>
          </p:cNvPr>
          <p:cNvSpPr>
            <a:spLocks noGrp="1"/>
          </p:cNvSpPr>
          <p:nvPr>
            <p:ph type="body" sz="quarter" idx="13"/>
          </p:nvPr>
        </p:nvSpPr>
        <p:spPr>
          <a:xfrm>
            <a:off x="883570" y="3689249"/>
            <a:ext cx="4959350" cy="469900"/>
          </a:xfrm>
          <a:prstGeom prst="rect">
            <a:avLst/>
          </a:prstGeom>
        </p:spPr>
        <p:txBody>
          <a:bodyPr/>
          <a:lstStyle>
            <a:lvl1pPr marL="0" indent="0">
              <a:buNone/>
              <a:defRPr sz="1800" b="1" i="0">
                <a:solidFill>
                  <a:srgbClr val="76D5D4"/>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22" name="Text Placeholder 86">
            <a:extLst>
              <a:ext uri="{FF2B5EF4-FFF2-40B4-BE49-F238E27FC236}">
                <a16:creationId xmlns:a16="http://schemas.microsoft.com/office/drawing/2014/main" id="{86908039-4E82-0BE3-9D23-623EDC91797C}"/>
              </a:ext>
            </a:extLst>
          </p:cNvPr>
          <p:cNvSpPr>
            <a:spLocks noGrp="1"/>
          </p:cNvSpPr>
          <p:nvPr>
            <p:ph type="body" sz="quarter" idx="10" hasCustomPrompt="1"/>
          </p:nvPr>
        </p:nvSpPr>
        <p:spPr>
          <a:xfrm>
            <a:off x="892971" y="2234512"/>
            <a:ext cx="4906019"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1952278057"/>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3">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1C6F257-A4C3-FF63-3C2C-12332271816E}"/>
              </a:ext>
            </a:extLst>
          </p:cNvPr>
          <p:cNvSpPr>
            <a:spLocks noGrp="1"/>
          </p:cNvSpPr>
          <p:nvPr>
            <p:ph type="sldNum" sz="quarter" idx="12"/>
          </p:nvPr>
        </p:nvSpPr>
        <p:spPr>
          <a:xfrm>
            <a:off x="8610600" y="6356350"/>
            <a:ext cx="2743200" cy="365125"/>
          </a:xfrm>
          <a:prstGeom prst="rect">
            <a:avLst/>
          </a:prstGeom>
        </p:spPr>
        <p:txBody>
          <a:bodyPr/>
          <a:lstStyle/>
          <a:p>
            <a:fld id="{D57F1E4F-1CFF-5643-939E-02111984F565}" type="slidenum">
              <a:rPr lang="en-US" smtClean="0"/>
              <a:t>‹#›</a:t>
            </a:fld>
            <a:endParaRPr lang="en-US" dirty="0"/>
          </a:p>
        </p:txBody>
      </p:sp>
      <p:sp>
        <p:nvSpPr>
          <p:cNvPr id="24" name="Rectangle 23">
            <a:extLst>
              <a:ext uri="{FF2B5EF4-FFF2-40B4-BE49-F238E27FC236}">
                <a16:creationId xmlns:a16="http://schemas.microsoft.com/office/drawing/2014/main" id="{2B419B49-3EA7-E991-C6D2-EA150F9ECAAF}"/>
              </a:ext>
            </a:extLst>
          </p:cNvPr>
          <p:cNvSpPr/>
          <p:nvPr/>
        </p:nvSpPr>
        <p:spPr>
          <a:xfrm>
            <a:off x="0" y="-6540"/>
            <a:ext cx="12192000" cy="6858000"/>
          </a:xfrm>
          <a:prstGeom prst="rect">
            <a:avLst/>
          </a:prstGeom>
          <a:solidFill>
            <a:srgbClr val="BF03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pink diamond on a black background&#10;&#10;Description automatically generated">
            <a:extLst>
              <a:ext uri="{FF2B5EF4-FFF2-40B4-BE49-F238E27FC236}">
                <a16:creationId xmlns:a16="http://schemas.microsoft.com/office/drawing/2014/main" id="{18B63C59-28EE-ED5A-82E3-67B9722316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7854" y="4632326"/>
            <a:ext cx="4129489" cy="4129489"/>
          </a:xfrm>
          <a:prstGeom prst="rect">
            <a:avLst/>
          </a:prstGeom>
        </p:spPr>
      </p:pic>
      <p:pic>
        <p:nvPicPr>
          <p:cNvPr id="8" name="Picture 7" descr="A pink diamond on a black background&#10;&#10;Description automatically generated">
            <a:extLst>
              <a:ext uri="{FF2B5EF4-FFF2-40B4-BE49-F238E27FC236}">
                <a16:creationId xmlns:a16="http://schemas.microsoft.com/office/drawing/2014/main" id="{F40B7578-FDC6-594E-6552-979A85098D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96650" y="5459628"/>
            <a:ext cx="989003" cy="989003"/>
          </a:xfrm>
          <a:prstGeom prst="rect">
            <a:avLst/>
          </a:prstGeom>
        </p:spPr>
      </p:pic>
      <p:pic>
        <p:nvPicPr>
          <p:cNvPr id="10" name="Picture 9" descr="A pink and black diamond&#10;&#10;Description automatically generated">
            <a:extLst>
              <a:ext uri="{FF2B5EF4-FFF2-40B4-BE49-F238E27FC236}">
                <a16:creationId xmlns:a16="http://schemas.microsoft.com/office/drawing/2014/main" id="{0F3A6FD1-7665-5CC7-F677-1F24F1DF67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3871" y="2146146"/>
            <a:ext cx="8152782" cy="8152782"/>
          </a:xfrm>
          <a:prstGeom prst="rect">
            <a:avLst/>
          </a:prstGeom>
        </p:spPr>
      </p:pic>
      <p:pic>
        <p:nvPicPr>
          <p:cNvPr id="12" name="Picture 11" descr="A pink diamond on a black background&#10;&#10;Description automatically generated">
            <a:extLst>
              <a:ext uri="{FF2B5EF4-FFF2-40B4-BE49-F238E27FC236}">
                <a16:creationId xmlns:a16="http://schemas.microsoft.com/office/drawing/2014/main" id="{957463D0-5A4E-7FC0-69A7-23A0FBD635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76034" y="3509963"/>
            <a:ext cx="5451967" cy="5451967"/>
          </a:xfrm>
          <a:prstGeom prst="rect">
            <a:avLst/>
          </a:prstGeom>
        </p:spPr>
      </p:pic>
      <p:pic>
        <p:nvPicPr>
          <p:cNvPr id="13" name="Picture 12" descr="A pink and black diamond&#10;&#10;Description automatically generated">
            <a:extLst>
              <a:ext uri="{FF2B5EF4-FFF2-40B4-BE49-F238E27FC236}">
                <a16:creationId xmlns:a16="http://schemas.microsoft.com/office/drawing/2014/main" id="{6071702A-7AA3-456A-0C15-A4F0929AAD8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15840" y="-1405956"/>
            <a:ext cx="4159917" cy="4159917"/>
          </a:xfrm>
          <a:prstGeom prst="rect">
            <a:avLst/>
          </a:prstGeom>
        </p:spPr>
      </p:pic>
      <p:pic>
        <p:nvPicPr>
          <p:cNvPr id="14" name="Picture 13">
            <a:extLst>
              <a:ext uri="{FF2B5EF4-FFF2-40B4-BE49-F238E27FC236}">
                <a16:creationId xmlns:a16="http://schemas.microsoft.com/office/drawing/2014/main" id="{7BBE5491-7E40-D843-EFD9-84647D60B49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3545" y="319700"/>
            <a:ext cx="2258461" cy="793513"/>
          </a:xfrm>
          <a:prstGeom prst="rect">
            <a:avLst/>
          </a:prstGeom>
        </p:spPr>
      </p:pic>
      <p:sp>
        <p:nvSpPr>
          <p:cNvPr id="17" name="Text Placeholder 88">
            <a:extLst>
              <a:ext uri="{FF2B5EF4-FFF2-40B4-BE49-F238E27FC236}">
                <a16:creationId xmlns:a16="http://schemas.microsoft.com/office/drawing/2014/main" id="{3139B509-F003-EF93-EBAD-0AA371562B7A}"/>
              </a:ext>
            </a:extLst>
          </p:cNvPr>
          <p:cNvSpPr>
            <a:spLocks noGrp="1"/>
          </p:cNvSpPr>
          <p:nvPr>
            <p:ph type="body" sz="quarter" idx="13"/>
          </p:nvPr>
        </p:nvSpPr>
        <p:spPr>
          <a:xfrm>
            <a:off x="892971" y="3366295"/>
            <a:ext cx="4959350" cy="469900"/>
          </a:xfrm>
          <a:prstGeom prst="rect">
            <a:avLst/>
          </a:prstGeom>
        </p:spPr>
        <p:txBody>
          <a:bodyPr/>
          <a:lstStyle>
            <a:lvl1pPr marL="0" indent="0">
              <a:buNone/>
              <a:defRPr sz="1800" b="1" i="0">
                <a:solidFill>
                  <a:srgbClr val="FFB81C"/>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18" name="Text Placeholder 86">
            <a:extLst>
              <a:ext uri="{FF2B5EF4-FFF2-40B4-BE49-F238E27FC236}">
                <a16:creationId xmlns:a16="http://schemas.microsoft.com/office/drawing/2014/main" id="{36E20D99-A512-D395-FFF1-5A4E954D30B6}"/>
              </a:ext>
            </a:extLst>
          </p:cNvPr>
          <p:cNvSpPr>
            <a:spLocks noGrp="1"/>
          </p:cNvSpPr>
          <p:nvPr>
            <p:ph type="body" sz="quarter" idx="10" hasCustomPrompt="1"/>
          </p:nvPr>
        </p:nvSpPr>
        <p:spPr>
          <a:xfrm>
            <a:off x="892971" y="2234512"/>
            <a:ext cx="7717629"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1728240036"/>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1BDA1872-2D19-A1D9-380B-0F10F8383BBC}"/>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4AAD347D-5ACD-4C99-B74B-A9C85AD731AF}" type="datetimeFigureOut">
              <a:rPr lang="en-US" smtClean="0"/>
              <a:t>1/23/2024</a:t>
            </a:fld>
            <a:endParaRPr lang="en-US" dirty="0"/>
          </a:p>
        </p:txBody>
      </p:sp>
      <p:sp>
        <p:nvSpPr>
          <p:cNvPr id="8" name="Footer Placeholder 4">
            <a:extLst>
              <a:ext uri="{FF2B5EF4-FFF2-40B4-BE49-F238E27FC236}">
                <a16:creationId xmlns:a16="http://schemas.microsoft.com/office/drawing/2014/main" id="{8BFDD3B3-4463-644A-ABEF-ABCCF4BF9D16}"/>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dirty="0"/>
          </a:p>
        </p:txBody>
      </p:sp>
      <p:sp>
        <p:nvSpPr>
          <p:cNvPr id="9" name="Slide Number Placeholder 5">
            <a:extLst>
              <a:ext uri="{FF2B5EF4-FFF2-40B4-BE49-F238E27FC236}">
                <a16:creationId xmlns:a16="http://schemas.microsoft.com/office/drawing/2014/main" id="{F4E4D804-3A49-81FE-3178-DE861498E7B5}"/>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D57F1E4F-1CFF-5643-939E-02111984F565}" type="slidenum">
              <a:rPr lang="en-US" smtClean="0"/>
              <a:t>‹#›</a:t>
            </a:fld>
            <a:endParaRPr lang="en-US" dirty="0"/>
          </a:p>
        </p:txBody>
      </p:sp>
      <p:pic>
        <p:nvPicPr>
          <p:cNvPr id="12" name="Picture 11" descr="A blue diamond shaped object&#10;&#10;Description automatically generated">
            <a:extLst>
              <a:ext uri="{FF2B5EF4-FFF2-40B4-BE49-F238E27FC236}">
                <a16:creationId xmlns:a16="http://schemas.microsoft.com/office/drawing/2014/main" id="{59D4173A-0FD7-051F-FCF7-AA3E126269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9684" y="250892"/>
            <a:ext cx="3254194" cy="3254194"/>
          </a:xfrm>
          <a:prstGeom prst="rect">
            <a:avLst/>
          </a:prstGeom>
        </p:spPr>
      </p:pic>
      <p:pic>
        <p:nvPicPr>
          <p:cNvPr id="16" name="Picture 15" descr="A blue diamond shaped object on a black background&#10;&#10;Description automatically generated">
            <a:extLst>
              <a:ext uri="{FF2B5EF4-FFF2-40B4-BE49-F238E27FC236}">
                <a16:creationId xmlns:a16="http://schemas.microsoft.com/office/drawing/2014/main" id="{F0AD906B-B864-F766-CAE3-546EEC56C7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05284" y="-258542"/>
            <a:ext cx="1471880" cy="1471880"/>
          </a:xfrm>
          <a:prstGeom prst="rect">
            <a:avLst/>
          </a:prstGeom>
        </p:spPr>
      </p:pic>
      <p:sp>
        <p:nvSpPr>
          <p:cNvPr id="20" name="Text Placeholder 86">
            <a:extLst>
              <a:ext uri="{FF2B5EF4-FFF2-40B4-BE49-F238E27FC236}">
                <a16:creationId xmlns:a16="http://schemas.microsoft.com/office/drawing/2014/main" id="{690781E1-33BE-CBEF-7182-1B3C1B52BCAD}"/>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21" name="Text Placeholder 88">
            <a:extLst>
              <a:ext uri="{FF2B5EF4-FFF2-40B4-BE49-F238E27FC236}">
                <a16:creationId xmlns:a16="http://schemas.microsoft.com/office/drawing/2014/main" id="{443BA69B-E6A4-BC5E-7D89-DFDF60BCA14F}"/>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3831848630"/>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Header 2">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1BDA1872-2D19-A1D9-380B-0F10F8383BBC}"/>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4AAD347D-5ACD-4C99-B74B-A9C85AD731AF}" type="datetimeFigureOut">
              <a:rPr lang="en-US" smtClean="0"/>
              <a:t>1/23/2024</a:t>
            </a:fld>
            <a:endParaRPr lang="en-US" dirty="0"/>
          </a:p>
        </p:txBody>
      </p:sp>
      <p:sp>
        <p:nvSpPr>
          <p:cNvPr id="8" name="Footer Placeholder 4">
            <a:extLst>
              <a:ext uri="{FF2B5EF4-FFF2-40B4-BE49-F238E27FC236}">
                <a16:creationId xmlns:a16="http://schemas.microsoft.com/office/drawing/2014/main" id="{8BFDD3B3-4463-644A-ABEF-ABCCF4BF9D16}"/>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dirty="0"/>
          </a:p>
        </p:txBody>
      </p:sp>
      <p:sp>
        <p:nvSpPr>
          <p:cNvPr id="9" name="Slide Number Placeholder 5">
            <a:extLst>
              <a:ext uri="{FF2B5EF4-FFF2-40B4-BE49-F238E27FC236}">
                <a16:creationId xmlns:a16="http://schemas.microsoft.com/office/drawing/2014/main" id="{F4E4D804-3A49-81FE-3178-DE861498E7B5}"/>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D57F1E4F-1CFF-5643-939E-02111984F565}" type="slidenum">
              <a:rPr lang="en-US" smtClean="0"/>
              <a:t>‹#›</a:t>
            </a:fld>
            <a:endParaRPr lang="en-US" dirty="0"/>
          </a:p>
        </p:txBody>
      </p:sp>
      <p:pic>
        <p:nvPicPr>
          <p:cNvPr id="4" name="Picture 3" descr="A yellow diamond on a black background&#10;&#10;Description automatically generated">
            <a:extLst>
              <a:ext uri="{FF2B5EF4-FFF2-40B4-BE49-F238E27FC236}">
                <a16:creationId xmlns:a16="http://schemas.microsoft.com/office/drawing/2014/main" id="{34A42641-F80F-F3FA-9F21-5007C79566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40455" y="-246393"/>
            <a:ext cx="1471880" cy="1471880"/>
          </a:xfrm>
          <a:prstGeom prst="rect">
            <a:avLst/>
          </a:prstGeom>
        </p:spPr>
      </p:pic>
      <p:pic>
        <p:nvPicPr>
          <p:cNvPr id="2" name="Picture 1" descr="A green diamond shaped object&#10;&#10;Description automatically generated">
            <a:extLst>
              <a:ext uri="{FF2B5EF4-FFF2-40B4-BE49-F238E27FC236}">
                <a16:creationId xmlns:a16="http://schemas.microsoft.com/office/drawing/2014/main" id="{FCF64FD4-E8C3-43BC-6174-B5A857D297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9684" y="250892"/>
            <a:ext cx="3254194" cy="3254194"/>
          </a:xfrm>
          <a:prstGeom prst="rect">
            <a:avLst/>
          </a:prstGeom>
        </p:spPr>
      </p:pic>
      <p:sp>
        <p:nvSpPr>
          <p:cNvPr id="16" name="Text Placeholder 86">
            <a:extLst>
              <a:ext uri="{FF2B5EF4-FFF2-40B4-BE49-F238E27FC236}">
                <a16:creationId xmlns:a16="http://schemas.microsoft.com/office/drawing/2014/main" id="{FFA79E92-C68A-8E03-D325-D7DDE08D7792}"/>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17" name="Text Placeholder 88">
            <a:extLst>
              <a:ext uri="{FF2B5EF4-FFF2-40B4-BE49-F238E27FC236}">
                <a16:creationId xmlns:a16="http://schemas.microsoft.com/office/drawing/2014/main" id="{F1427DD8-BD9E-BCF1-BBE1-08322F1BDEB1}"/>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1851455396"/>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Header 3">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1BDA1872-2D19-A1D9-380B-0F10F8383BBC}"/>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4AAD347D-5ACD-4C99-B74B-A9C85AD731AF}" type="datetimeFigureOut">
              <a:rPr lang="en-US" smtClean="0"/>
              <a:t>1/23/2024</a:t>
            </a:fld>
            <a:endParaRPr lang="en-US" dirty="0"/>
          </a:p>
        </p:txBody>
      </p:sp>
      <p:sp>
        <p:nvSpPr>
          <p:cNvPr id="8" name="Footer Placeholder 4">
            <a:extLst>
              <a:ext uri="{FF2B5EF4-FFF2-40B4-BE49-F238E27FC236}">
                <a16:creationId xmlns:a16="http://schemas.microsoft.com/office/drawing/2014/main" id="{8BFDD3B3-4463-644A-ABEF-ABCCF4BF9D16}"/>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dirty="0"/>
          </a:p>
        </p:txBody>
      </p:sp>
      <p:sp>
        <p:nvSpPr>
          <p:cNvPr id="9" name="Slide Number Placeholder 5">
            <a:extLst>
              <a:ext uri="{FF2B5EF4-FFF2-40B4-BE49-F238E27FC236}">
                <a16:creationId xmlns:a16="http://schemas.microsoft.com/office/drawing/2014/main" id="{F4E4D804-3A49-81FE-3178-DE861498E7B5}"/>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D57F1E4F-1CFF-5643-939E-02111984F565}" type="slidenum">
              <a:rPr lang="en-US" smtClean="0"/>
              <a:t>‹#›</a:t>
            </a:fld>
            <a:endParaRPr lang="en-US" dirty="0"/>
          </a:p>
        </p:txBody>
      </p:sp>
      <p:pic>
        <p:nvPicPr>
          <p:cNvPr id="5" name="Picture 4" descr="A purple diamond shaped object&#10;&#10;Description automatically generated">
            <a:extLst>
              <a:ext uri="{FF2B5EF4-FFF2-40B4-BE49-F238E27FC236}">
                <a16:creationId xmlns:a16="http://schemas.microsoft.com/office/drawing/2014/main" id="{69200790-A1E8-4922-7FB9-A6BCA8EA33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05284" y="-258542"/>
            <a:ext cx="1471880" cy="1471880"/>
          </a:xfrm>
          <a:prstGeom prst="rect">
            <a:avLst/>
          </a:prstGeom>
        </p:spPr>
      </p:pic>
      <p:pic>
        <p:nvPicPr>
          <p:cNvPr id="3" name="Picture 2" descr="A purple diamond with black background&#10;&#10;Description automatically generated">
            <a:extLst>
              <a:ext uri="{FF2B5EF4-FFF2-40B4-BE49-F238E27FC236}">
                <a16:creationId xmlns:a16="http://schemas.microsoft.com/office/drawing/2014/main" id="{BCB4DAA2-BF78-0361-4697-E5AE7A7478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9684" y="250892"/>
            <a:ext cx="3254194" cy="3254194"/>
          </a:xfrm>
          <a:prstGeom prst="rect">
            <a:avLst/>
          </a:prstGeom>
        </p:spPr>
      </p:pic>
      <p:sp>
        <p:nvSpPr>
          <p:cNvPr id="13" name="Text Placeholder 86">
            <a:extLst>
              <a:ext uri="{FF2B5EF4-FFF2-40B4-BE49-F238E27FC236}">
                <a16:creationId xmlns:a16="http://schemas.microsoft.com/office/drawing/2014/main" id="{41D62B7B-8B56-EA73-4AB9-20608B9FB641}"/>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14" name="Text Placeholder 88">
            <a:extLst>
              <a:ext uri="{FF2B5EF4-FFF2-40B4-BE49-F238E27FC236}">
                <a16:creationId xmlns:a16="http://schemas.microsoft.com/office/drawing/2014/main" id="{0A7A31A2-B2B2-76BD-A5F6-FAC89A761633}"/>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3714374884"/>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ection Header 4">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42B30C-301E-BB17-57FA-1B629CFCBE16}"/>
              </a:ext>
            </a:extLst>
          </p:cNvPr>
          <p:cNvSpPr>
            <a:spLocks noGrp="1"/>
          </p:cNvSpPr>
          <p:nvPr>
            <p:ph type="dt" sz="half" idx="10"/>
          </p:nvPr>
        </p:nvSpPr>
        <p:spPr>
          <a:xfrm>
            <a:off x="838200" y="6356350"/>
            <a:ext cx="2743200" cy="365125"/>
          </a:xfrm>
          <a:prstGeom prst="rect">
            <a:avLst/>
          </a:prstGeom>
        </p:spPr>
        <p:txBody>
          <a:bodyPr/>
          <a:lstStyle/>
          <a:p>
            <a:fld id="{4AAD347D-5ACD-4C99-B74B-A9C85AD731AF}" type="datetimeFigureOut">
              <a:rPr lang="en-US" smtClean="0"/>
              <a:t>1/23/2024</a:t>
            </a:fld>
            <a:endParaRPr lang="en-US" dirty="0"/>
          </a:p>
        </p:txBody>
      </p:sp>
      <p:sp>
        <p:nvSpPr>
          <p:cNvPr id="4" name="Footer Placeholder 3">
            <a:extLst>
              <a:ext uri="{FF2B5EF4-FFF2-40B4-BE49-F238E27FC236}">
                <a16:creationId xmlns:a16="http://schemas.microsoft.com/office/drawing/2014/main" id="{5BA6B67E-8537-5955-9A22-54D4C8EF729C}"/>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DBB6EE2A-8588-BCEB-37EF-314AC20E1997}"/>
              </a:ext>
            </a:extLst>
          </p:cNvPr>
          <p:cNvSpPr>
            <a:spLocks noGrp="1"/>
          </p:cNvSpPr>
          <p:nvPr>
            <p:ph type="sldNum" sz="quarter" idx="12"/>
          </p:nvPr>
        </p:nvSpPr>
        <p:spPr>
          <a:xfrm>
            <a:off x="8610600" y="6356350"/>
            <a:ext cx="2743200" cy="365125"/>
          </a:xfrm>
          <a:prstGeom prst="rect">
            <a:avLst/>
          </a:prstGeom>
        </p:spPr>
        <p:txBody>
          <a:bodyPr/>
          <a:lstStyle/>
          <a:p>
            <a:fld id="{D57F1E4F-1CFF-5643-939E-02111984F565}" type="slidenum">
              <a:rPr lang="en-US" smtClean="0"/>
              <a:t>‹#›</a:t>
            </a:fld>
            <a:endParaRPr lang="en-US" dirty="0"/>
          </a:p>
        </p:txBody>
      </p:sp>
      <p:sp>
        <p:nvSpPr>
          <p:cNvPr id="6" name="Rectangle 5">
            <a:extLst>
              <a:ext uri="{FF2B5EF4-FFF2-40B4-BE49-F238E27FC236}">
                <a16:creationId xmlns:a16="http://schemas.microsoft.com/office/drawing/2014/main" id="{8EEB50E4-7E92-0D41-62E8-EA6C66715AE3}"/>
              </a:ext>
            </a:extLst>
          </p:cNvPr>
          <p:cNvSpPr/>
          <p:nvPr/>
        </p:nvSpPr>
        <p:spPr>
          <a:xfrm>
            <a:off x="0" y="0"/>
            <a:ext cx="12192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sitting on a couch using a computer&#10;&#10;Description automatically generated">
            <a:extLst>
              <a:ext uri="{FF2B5EF4-FFF2-40B4-BE49-F238E27FC236}">
                <a16:creationId xmlns:a16="http://schemas.microsoft.com/office/drawing/2014/main" id="{FD73632F-BEDF-F796-34E8-DB7827A260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7010" y="-971550"/>
            <a:ext cx="8801100" cy="8801100"/>
          </a:xfrm>
          <a:prstGeom prst="rect">
            <a:avLst/>
          </a:prstGeom>
        </p:spPr>
      </p:pic>
      <p:pic>
        <p:nvPicPr>
          <p:cNvPr id="9" name="Picture 8" descr="A purple diamond on a black background&#10;&#10;Description automatically generated">
            <a:extLst>
              <a:ext uri="{FF2B5EF4-FFF2-40B4-BE49-F238E27FC236}">
                <a16:creationId xmlns:a16="http://schemas.microsoft.com/office/drawing/2014/main" id="{4950CEC1-B62F-AEDE-5B21-1D62896F62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 y="-1921296"/>
            <a:ext cx="4358640" cy="4358640"/>
          </a:xfrm>
          <a:prstGeom prst="rect">
            <a:avLst/>
          </a:prstGeom>
        </p:spPr>
      </p:pic>
      <p:pic>
        <p:nvPicPr>
          <p:cNvPr id="10" name="Picture 9" descr="A purple diamond on a black background&#10;&#10;Description automatically generated">
            <a:extLst>
              <a:ext uri="{FF2B5EF4-FFF2-40B4-BE49-F238E27FC236}">
                <a16:creationId xmlns:a16="http://schemas.microsoft.com/office/drawing/2014/main" id="{0C8DA0AD-6D84-ABB8-1EE2-338BC978FF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2340" y="4678680"/>
            <a:ext cx="4358640" cy="4358640"/>
          </a:xfrm>
          <a:prstGeom prst="rect">
            <a:avLst/>
          </a:prstGeom>
        </p:spPr>
      </p:pic>
      <p:sp>
        <p:nvSpPr>
          <p:cNvPr id="16" name="Text Placeholder 88">
            <a:extLst>
              <a:ext uri="{FF2B5EF4-FFF2-40B4-BE49-F238E27FC236}">
                <a16:creationId xmlns:a16="http://schemas.microsoft.com/office/drawing/2014/main" id="{227667AB-E6B6-524E-BF49-C0EE4B03DE84}"/>
              </a:ext>
            </a:extLst>
          </p:cNvPr>
          <p:cNvSpPr>
            <a:spLocks noGrp="1"/>
          </p:cNvSpPr>
          <p:nvPr>
            <p:ph type="body" sz="quarter" idx="13"/>
          </p:nvPr>
        </p:nvSpPr>
        <p:spPr>
          <a:xfrm>
            <a:off x="883570" y="3689249"/>
            <a:ext cx="4959350" cy="469900"/>
          </a:xfrm>
          <a:prstGeom prst="rect">
            <a:avLst/>
          </a:prstGeom>
        </p:spPr>
        <p:txBody>
          <a:bodyPr/>
          <a:lstStyle>
            <a:lvl1pPr marL="0" indent="0">
              <a:buNone/>
              <a:defRPr sz="1800" b="1" i="0">
                <a:solidFill>
                  <a:srgbClr val="76D5D4"/>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17" name="Text Placeholder 86">
            <a:extLst>
              <a:ext uri="{FF2B5EF4-FFF2-40B4-BE49-F238E27FC236}">
                <a16:creationId xmlns:a16="http://schemas.microsoft.com/office/drawing/2014/main" id="{26013C7D-6F61-109D-B5F3-D32B2F765A3B}"/>
              </a:ext>
            </a:extLst>
          </p:cNvPr>
          <p:cNvSpPr>
            <a:spLocks noGrp="1"/>
          </p:cNvSpPr>
          <p:nvPr>
            <p:ph type="body" sz="quarter" idx="14" hasCustomPrompt="1"/>
          </p:nvPr>
        </p:nvSpPr>
        <p:spPr>
          <a:xfrm>
            <a:off x="892971" y="2234512"/>
            <a:ext cx="4906019"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3743987294"/>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ection Header 5">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42B30C-301E-BB17-57FA-1B629CFCBE16}"/>
              </a:ext>
            </a:extLst>
          </p:cNvPr>
          <p:cNvSpPr>
            <a:spLocks noGrp="1"/>
          </p:cNvSpPr>
          <p:nvPr>
            <p:ph type="dt" sz="half" idx="10"/>
          </p:nvPr>
        </p:nvSpPr>
        <p:spPr>
          <a:xfrm>
            <a:off x="838200" y="6356350"/>
            <a:ext cx="2743200" cy="365125"/>
          </a:xfrm>
          <a:prstGeom prst="rect">
            <a:avLst/>
          </a:prstGeom>
        </p:spPr>
        <p:txBody>
          <a:bodyPr/>
          <a:lstStyle/>
          <a:p>
            <a:fld id="{4AAD347D-5ACD-4C99-B74B-A9C85AD731AF}" type="datetimeFigureOut">
              <a:rPr lang="en-US" smtClean="0"/>
              <a:t>1/23/2024</a:t>
            </a:fld>
            <a:endParaRPr lang="en-US" dirty="0"/>
          </a:p>
        </p:txBody>
      </p:sp>
      <p:sp>
        <p:nvSpPr>
          <p:cNvPr id="4" name="Footer Placeholder 3">
            <a:extLst>
              <a:ext uri="{FF2B5EF4-FFF2-40B4-BE49-F238E27FC236}">
                <a16:creationId xmlns:a16="http://schemas.microsoft.com/office/drawing/2014/main" id="{5BA6B67E-8537-5955-9A22-54D4C8EF729C}"/>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DBB6EE2A-8588-BCEB-37EF-314AC20E1997}"/>
              </a:ext>
            </a:extLst>
          </p:cNvPr>
          <p:cNvSpPr>
            <a:spLocks noGrp="1"/>
          </p:cNvSpPr>
          <p:nvPr>
            <p:ph type="sldNum" sz="quarter" idx="12"/>
          </p:nvPr>
        </p:nvSpPr>
        <p:spPr>
          <a:xfrm>
            <a:off x="8610600" y="6356350"/>
            <a:ext cx="2743200" cy="365125"/>
          </a:xfrm>
          <a:prstGeom prst="rect">
            <a:avLst/>
          </a:prstGeom>
        </p:spPr>
        <p:txBody>
          <a:bodyPr/>
          <a:lstStyle/>
          <a:p>
            <a:fld id="{D57F1E4F-1CFF-5643-939E-02111984F565}" type="slidenum">
              <a:rPr lang="en-US" smtClean="0"/>
              <a:t>‹#›</a:t>
            </a:fld>
            <a:endParaRPr lang="en-US" dirty="0"/>
          </a:p>
        </p:txBody>
      </p:sp>
      <p:sp>
        <p:nvSpPr>
          <p:cNvPr id="6" name="Rectangle 5">
            <a:extLst>
              <a:ext uri="{FF2B5EF4-FFF2-40B4-BE49-F238E27FC236}">
                <a16:creationId xmlns:a16="http://schemas.microsoft.com/office/drawing/2014/main" id="{8EEB50E4-7E92-0D41-62E8-EA6C66715AE3}"/>
              </a:ext>
            </a:extLst>
          </p:cNvPr>
          <p:cNvSpPr/>
          <p:nvPr/>
        </p:nvSpPr>
        <p:spPr>
          <a:xfrm>
            <a:off x="0" y="0"/>
            <a:ext cx="12192000" cy="6858000"/>
          </a:xfrm>
          <a:prstGeom prst="rect">
            <a:avLst/>
          </a:prstGeom>
          <a:solidFill>
            <a:srgbClr val="D2DB0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person and a child playing basketball&#10;&#10;Description automatically generated">
            <a:extLst>
              <a:ext uri="{FF2B5EF4-FFF2-40B4-BE49-F238E27FC236}">
                <a16:creationId xmlns:a16="http://schemas.microsoft.com/office/drawing/2014/main" id="{1EBD40A7-4742-90BC-DF06-9D3FB43848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0340" y="-907308"/>
            <a:ext cx="8801100" cy="8801100"/>
          </a:xfrm>
          <a:prstGeom prst="rect">
            <a:avLst/>
          </a:prstGeom>
        </p:spPr>
      </p:pic>
      <p:pic>
        <p:nvPicPr>
          <p:cNvPr id="11" name="Picture 10" descr="A green diamond on a black background&#10;&#10;Description automatically generated">
            <a:extLst>
              <a:ext uri="{FF2B5EF4-FFF2-40B4-BE49-F238E27FC236}">
                <a16:creationId xmlns:a16="http://schemas.microsoft.com/office/drawing/2014/main" id="{36D0B19A-E677-A6C1-9179-8C73C4B07E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6419" y="-1741118"/>
            <a:ext cx="4087022" cy="4087022"/>
          </a:xfrm>
          <a:prstGeom prst="rect">
            <a:avLst/>
          </a:prstGeom>
        </p:spPr>
      </p:pic>
      <p:pic>
        <p:nvPicPr>
          <p:cNvPr id="12" name="Picture 11" descr="A green diamond on a black background&#10;&#10;Description automatically generated">
            <a:extLst>
              <a:ext uri="{FF2B5EF4-FFF2-40B4-BE49-F238E27FC236}">
                <a16:creationId xmlns:a16="http://schemas.microsoft.com/office/drawing/2014/main" id="{63A11000-107D-0BC8-7ECE-0DE6110785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2587" y="4814489"/>
            <a:ext cx="4087022" cy="4087022"/>
          </a:xfrm>
          <a:prstGeom prst="rect">
            <a:avLst/>
          </a:prstGeom>
        </p:spPr>
      </p:pic>
      <p:sp>
        <p:nvSpPr>
          <p:cNvPr id="17" name="Text Placeholder 86">
            <a:extLst>
              <a:ext uri="{FF2B5EF4-FFF2-40B4-BE49-F238E27FC236}">
                <a16:creationId xmlns:a16="http://schemas.microsoft.com/office/drawing/2014/main" id="{345B6D63-5779-FA1B-0A54-32A94F108B4F}"/>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18" name="Text Placeholder 88">
            <a:extLst>
              <a:ext uri="{FF2B5EF4-FFF2-40B4-BE49-F238E27FC236}">
                <a16:creationId xmlns:a16="http://schemas.microsoft.com/office/drawing/2014/main" id="{03790DE6-1EE7-1B7B-DF52-5CFE4BF0F515}"/>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2843683455"/>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ection Header 6">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42B30C-301E-BB17-57FA-1B629CFCBE16}"/>
              </a:ext>
            </a:extLst>
          </p:cNvPr>
          <p:cNvSpPr>
            <a:spLocks noGrp="1"/>
          </p:cNvSpPr>
          <p:nvPr>
            <p:ph type="dt" sz="half" idx="10"/>
          </p:nvPr>
        </p:nvSpPr>
        <p:spPr>
          <a:xfrm>
            <a:off x="838200" y="6356350"/>
            <a:ext cx="2743200" cy="365125"/>
          </a:xfrm>
          <a:prstGeom prst="rect">
            <a:avLst/>
          </a:prstGeom>
        </p:spPr>
        <p:txBody>
          <a:bodyPr/>
          <a:lstStyle/>
          <a:p>
            <a:fld id="{4AAD347D-5ACD-4C99-B74B-A9C85AD731AF}" type="datetimeFigureOut">
              <a:rPr lang="en-US" smtClean="0"/>
              <a:t>1/23/2024</a:t>
            </a:fld>
            <a:endParaRPr lang="en-US" dirty="0"/>
          </a:p>
        </p:txBody>
      </p:sp>
      <p:sp>
        <p:nvSpPr>
          <p:cNvPr id="4" name="Footer Placeholder 3">
            <a:extLst>
              <a:ext uri="{FF2B5EF4-FFF2-40B4-BE49-F238E27FC236}">
                <a16:creationId xmlns:a16="http://schemas.microsoft.com/office/drawing/2014/main" id="{5BA6B67E-8537-5955-9A22-54D4C8EF729C}"/>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DBB6EE2A-8588-BCEB-37EF-314AC20E1997}"/>
              </a:ext>
            </a:extLst>
          </p:cNvPr>
          <p:cNvSpPr>
            <a:spLocks noGrp="1"/>
          </p:cNvSpPr>
          <p:nvPr>
            <p:ph type="sldNum" sz="quarter" idx="12"/>
          </p:nvPr>
        </p:nvSpPr>
        <p:spPr>
          <a:xfrm>
            <a:off x="8610600" y="6356350"/>
            <a:ext cx="2743200" cy="365125"/>
          </a:xfrm>
          <a:prstGeom prst="rect">
            <a:avLst/>
          </a:prstGeom>
        </p:spPr>
        <p:txBody>
          <a:bodyPr/>
          <a:lstStyle/>
          <a:p>
            <a:fld id="{D57F1E4F-1CFF-5643-939E-02111984F565}" type="slidenum">
              <a:rPr lang="en-US" smtClean="0"/>
              <a:t>‹#›</a:t>
            </a:fld>
            <a:endParaRPr lang="en-US" dirty="0"/>
          </a:p>
        </p:txBody>
      </p:sp>
      <p:sp>
        <p:nvSpPr>
          <p:cNvPr id="6" name="Rectangle 5">
            <a:extLst>
              <a:ext uri="{FF2B5EF4-FFF2-40B4-BE49-F238E27FC236}">
                <a16:creationId xmlns:a16="http://schemas.microsoft.com/office/drawing/2014/main" id="{8EEB50E4-7E92-0D41-62E8-EA6C66715AE3}"/>
              </a:ext>
            </a:extLst>
          </p:cNvPr>
          <p:cNvSpPr/>
          <p:nvPr/>
        </p:nvSpPr>
        <p:spPr>
          <a:xfrm>
            <a:off x="0" y="0"/>
            <a:ext cx="12192000" cy="6858000"/>
          </a:xfrm>
          <a:prstGeom prst="rect">
            <a:avLst/>
          </a:prstGeom>
          <a:solidFill>
            <a:srgbClr val="EA067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showing something on a computer to a child&#10;&#10;Description automatically generated">
            <a:extLst>
              <a:ext uri="{FF2B5EF4-FFF2-40B4-BE49-F238E27FC236}">
                <a16:creationId xmlns:a16="http://schemas.microsoft.com/office/drawing/2014/main" id="{19B34D72-DDD2-869C-084D-0D42520FC4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1300" y="-834920"/>
            <a:ext cx="8801101" cy="8801101"/>
          </a:xfrm>
          <a:prstGeom prst="rect">
            <a:avLst/>
          </a:prstGeom>
        </p:spPr>
      </p:pic>
      <p:pic>
        <p:nvPicPr>
          <p:cNvPr id="11" name="Picture 10" descr="A pink diamond on a black background&#10;&#10;Description automatically generated">
            <a:extLst>
              <a:ext uri="{FF2B5EF4-FFF2-40B4-BE49-F238E27FC236}">
                <a16:creationId xmlns:a16="http://schemas.microsoft.com/office/drawing/2014/main" id="{82312700-B45D-E00D-4A40-04C7CADB0F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120" y="-1744980"/>
            <a:ext cx="4084320" cy="4084320"/>
          </a:xfrm>
          <a:prstGeom prst="rect">
            <a:avLst/>
          </a:prstGeom>
        </p:spPr>
      </p:pic>
      <p:pic>
        <p:nvPicPr>
          <p:cNvPr id="12" name="Picture 11" descr="A pink diamond on a black background&#10;&#10;Description automatically generated">
            <a:extLst>
              <a:ext uri="{FF2B5EF4-FFF2-40B4-BE49-F238E27FC236}">
                <a16:creationId xmlns:a16="http://schemas.microsoft.com/office/drawing/2014/main" id="{DE4B626B-8FD7-31DD-9DB4-8AE47286D2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1400" y="4815840"/>
            <a:ext cx="4084320" cy="4084320"/>
          </a:xfrm>
          <a:prstGeom prst="rect">
            <a:avLst/>
          </a:prstGeom>
        </p:spPr>
      </p:pic>
      <p:sp>
        <p:nvSpPr>
          <p:cNvPr id="17" name="Text Placeholder 88">
            <a:extLst>
              <a:ext uri="{FF2B5EF4-FFF2-40B4-BE49-F238E27FC236}">
                <a16:creationId xmlns:a16="http://schemas.microsoft.com/office/drawing/2014/main" id="{DB92E3CF-AA8C-2585-B6C6-102496CC1F1B}"/>
              </a:ext>
            </a:extLst>
          </p:cNvPr>
          <p:cNvSpPr>
            <a:spLocks noGrp="1"/>
          </p:cNvSpPr>
          <p:nvPr>
            <p:ph type="body" sz="quarter" idx="13"/>
          </p:nvPr>
        </p:nvSpPr>
        <p:spPr>
          <a:xfrm>
            <a:off x="892971" y="3778670"/>
            <a:ext cx="4959350" cy="469900"/>
          </a:xfrm>
          <a:prstGeom prst="rect">
            <a:avLst/>
          </a:prstGeom>
        </p:spPr>
        <p:txBody>
          <a:bodyPr/>
          <a:lstStyle>
            <a:lvl1pPr marL="0" indent="0">
              <a:buNone/>
              <a:defRPr sz="1800" b="1" i="0">
                <a:solidFill>
                  <a:srgbClr val="FFB81C"/>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18" name="Text Placeholder 86">
            <a:extLst>
              <a:ext uri="{FF2B5EF4-FFF2-40B4-BE49-F238E27FC236}">
                <a16:creationId xmlns:a16="http://schemas.microsoft.com/office/drawing/2014/main" id="{DEE37DFF-3D3B-9978-BC10-3E98934C7AE8}"/>
              </a:ext>
            </a:extLst>
          </p:cNvPr>
          <p:cNvSpPr>
            <a:spLocks noGrp="1"/>
          </p:cNvSpPr>
          <p:nvPr>
            <p:ph type="body" sz="quarter" idx="14" hasCustomPrompt="1"/>
          </p:nvPr>
        </p:nvSpPr>
        <p:spPr>
          <a:xfrm>
            <a:off x="892972" y="2234512"/>
            <a:ext cx="4707730"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1977754118"/>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9052926"/>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0.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hyperlink" Target="https://www.geogebra.org/m/gB32KcAu" TargetMode="Externa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0.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5.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DEB54A9-9956-D797-9CC6-82AF39BCEBA9}"/>
              </a:ext>
            </a:extLst>
          </p:cNvPr>
          <p:cNvSpPr>
            <a:spLocks noGrp="1"/>
          </p:cNvSpPr>
          <p:nvPr>
            <p:ph type="body" sz="quarter" idx="13"/>
          </p:nvPr>
        </p:nvSpPr>
        <p:spPr>
          <a:xfrm>
            <a:off x="2624494" y="2832640"/>
            <a:ext cx="3027276" cy="469900"/>
          </a:xfrm>
        </p:spPr>
        <p:txBody>
          <a:bodyPr/>
          <a:lstStyle/>
          <a:p>
            <a:r>
              <a:rPr lang="en-US" dirty="0"/>
              <a:t>Math 6B Unit 5 Lesson 5</a:t>
            </a:r>
          </a:p>
        </p:txBody>
      </p:sp>
      <p:sp>
        <p:nvSpPr>
          <p:cNvPr id="5" name="Title 1">
            <a:extLst>
              <a:ext uri="{FF2B5EF4-FFF2-40B4-BE49-F238E27FC236}">
                <a16:creationId xmlns:a16="http://schemas.microsoft.com/office/drawing/2014/main" id="{01C21CF2-C5E4-9E5E-CAB1-589DBDE41891}"/>
              </a:ext>
            </a:extLst>
          </p:cNvPr>
          <p:cNvSpPr>
            <a:spLocks noGrp="1"/>
          </p:cNvSpPr>
          <p:nvPr>
            <p:ph type="body" sz="quarter" idx="10"/>
          </p:nvPr>
        </p:nvSpPr>
        <p:spPr>
          <a:xfrm>
            <a:off x="1341235" y="1515353"/>
            <a:ext cx="7716837" cy="1238250"/>
          </a:xfrm>
        </p:spPr>
        <p:txBody>
          <a:bodyPr anchor="ctr">
            <a:normAutofit/>
          </a:bodyPr>
          <a:lstStyle/>
          <a:p>
            <a:pPr>
              <a:lnSpc>
                <a:spcPct val="90000"/>
              </a:lnSpc>
            </a:pPr>
            <a:r>
              <a:rPr lang="en-US" sz="3400" dirty="0">
                <a:solidFill>
                  <a:srgbClr val="FFFFFF"/>
                </a:solidFill>
              </a:rPr>
              <a:t>How to Show Solution Set of an Inequality on a Number Line</a:t>
            </a:r>
          </a:p>
        </p:txBody>
      </p:sp>
    </p:spTree>
    <p:extLst>
      <p:ext uri="{BB962C8B-B14F-4D97-AF65-F5344CB8AC3E}">
        <p14:creationId xmlns:p14="http://schemas.microsoft.com/office/powerpoint/2010/main" val="21769036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C86B9-D7A5-795F-B9CF-ACEF132C27C7}"/>
              </a:ext>
            </a:extLst>
          </p:cNvPr>
          <p:cNvSpPr>
            <a:spLocks noGrp="1"/>
          </p:cNvSpPr>
          <p:nvPr>
            <p:ph type="title"/>
          </p:nvPr>
        </p:nvSpPr>
        <p:spPr>
          <a:xfrm>
            <a:off x="979714" y="1006774"/>
            <a:ext cx="10515600" cy="729157"/>
          </a:xfrm>
        </p:spPr>
        <p:txBody>
          <a:bodyPr>
            <a:normAutofit/>
          </a:bodyPr>
          <a:lstStyle/>
          <a:p>
            <a:r>
              <a:rPr lang="en-US" dirty="0"/>
              <a:t>GeoGebra Practice</a:t>
            </a:r>
          </a:p>
        </p:txBody>
      </p:sp>
      <p:graphicFrame>
        <p:nvGraphicFramePr>
          <p:cNvPr id="5" name="Content Placeholder 2">
            <a:extLst>
              <a:ext uri="{FF2B5EF4-FFF2-40B4-BE49-F238E27FC236}">
                <a16:creationId xmlns:a16="http://schemas.microsoft.com/office/drawing/2014/main" id="{618F97A8-C7C9-F2E6-925A-C427F6E1F8FB}"/>
              </a:ext>
            </a:extLst>
          </p:cNvPr>
          <p:cNvGraphicFramePr>
            <a:graphicFrameLocks noGrp="1"/>
          </p:cNvGraphicFramePr>
          <p:nvPr>
            <p:ph idx="1"/>
            <p:extLst>
              <p:ext uri="{D42A27DB-BD31-4B8C-83A1-F6EECF244321}">
                <p14:modId xmlns:p14="http://schemas.microsoft.com/office/powerpoint/2010/main" val="2372578205"/>
              </p:ext>
            </p:extLst>
          </p:nvPr>
        </p:nvGraphicFramePr>
        <p:xfrm>
          <a:off x="968828" y="2009617"/>
          <a:ext cx="10515600" cy="40134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093589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405B3-A537-09BC-F6AC-F7DFF49969B2}"/>
              </a:ext>
            </a:extLst>
          </p:cNvPr>
          <p:cNvSpPr>
            <a:spLocks noGrp="1"/>
          </p:cNvSpPr>
          <p:nvPr>
            <p:ph type="title"/>
          </p:nvPr>
        </p:nvSpPr>
        <p:spPr>
          <a:xfrm>
            <a:off x="968828" y="1147450"/>
            <a:ext cx="10515600" cy="729157"/>
          </a:xfrm>
        </p:spPr>
        <p:txBody>
          <a:bodyPr vert="horz" lIns="91440" tIns="45720" rIns="91440" bIns="45720" rtlCol="0">
            <a:normAutofit/>
          </a:bodyPr>
          <a:lstStyle/>
          <a:p>
            <a:r>
              <a:rPr lang="en-US" sz="3100" b="0" i="0" kern="1200" dirty="0"/>
              <a:t>When does an inequality have infinitely many solutions?</a:t>
            </a:r>
          </a:p>
        </p:txBody>
      </p:sp>
      <p:sp>
        <p:nvSpPr>
          <p:cNvPr id="4" name="Content Placeholder 3">
            <a:extLst>
              <a:ext uri="{FF2B5EF4-FFF2-40B4-BE49-F238E27FC236}">
                <a16:creationId xmlns:a16="http://schemas.microsoft.com/office/drawing/2014/main" id="{66F68D9A-9C7E-2C39-97E5-D0FF0DA5A980}"/>
              </a:ext>
            </a:extLst>
          </p:cNvPr>
          <p:cNvSpPr>
            <a:spLocks noGrp="1"/>
          </p:cNvSpPr>
          <p:nvPr>
            <p:ph idx="1"/>
          </p:nvPr>
        </p:nvSpPr>
        <p:spPr>
          <a:xfrm>
            <a:off x="968828" y="2290971"/>
            <a:ext cx="10515600" cy="2100159"/>
          </a:xfrm>
        </p:spPr>
        <p:txBody>
          <a:bodyPr vert="horz" lIns="91440" tIns="45720" rIns="91440" bIns="45720" rtlCol="0">
            <a:normAutofit/>
          </a:bodyPr>
          <a:lstStyle/>
          <a:p>
            <a:r>
              <a:rPr lang="en-US" dirty="0"/>
              <a:t>If the inequality contains ≤ or ≥, it has infinitely many solutions if the inequality symbol is &lt; or &gt; respectively.</a:t>
            </a:r>
          </a:p>
          <a:p>
            <a:r>
              <a:rPr lang="en-US" dirty="0"/>
              <a:t>If the inequality contains &lt; or &gt;, it has infinitely many solutions if the inequality symbol is ≤ or ≥ respectively.</a:t>
            </a:r>
          </a:p>
        </p:txBody>
      </p:sp>
    </p:spTree>
    <p:extLst>
      <p:ext uri="{BB962C8B-B14F-4D97-AF65-F5344CB8AC3E}">
        <p14:creationId xmlns:p14="http://schemas.microsoft.com/office/powerpoint/2010/main" val="8053354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C5BB3-BD93-F4C5-5CA7-24049FA53437}"/>
              </a:ext>
            </a:extLst>
          </p:cNvPr>
          <p:cNvSpPr>
            <a:spLocks noGrp="1"/>
          </p:cNvSpPr>
          <p:nvPr>
            <p:ph type="title"/>
          </p:nvPr>
        </p:nvSpPr>
        <p:spPr>
          <a:xfrm>
            <a:off x="979714" y="1006774"/>
            <a:ext cx="10515600" cy="729157"/>
          </a:xfrm>
        </p:spPr>
        <p:txBody>
          <a:bodyPr vert="horz" lIns="91440" tIns="45720" rIns="91440" bIns="45720" rtlCol="0">
            <a:normAutofit/>
          </a:bodyPr>
          <a:lstStyle/>
          <a:p>
            <a:r>
              <a:rPr lang="en-US" sz="3100"/>
              <a:t>Examples of Inequalities with infinitely many solutions</a:t>
            </a:r>
          </a:p>
        </p:txBody>
      </p:sp>
      <p:sp>
        <p:nvSpPr>
          <p:cNvPr id="4" name="Content Placeholder 3">
            <a:extLst>
              <a:ext uri="{FF2B5EF4-FFF2-40B4-BE49-F238E27FC236}">
                <a16:creationId xmlns:a16="http://schemas.microsoft.com/office/drawing/2014/main" id="{24A1D48F-609A-73B8-FDD4-E9A303CA7A3D}"/>
              </a:ext>
            </a:extLst>
          </p:cNvPr>
          <p:cNvSpPr>
            <a:spLocks noGrp="1"/>
          </p:cNvSpPr>
          <p:nvPr>
            <p:ph idx="1"/>
          </p:nvPr>
        </p:nvSpPr>
        <p:spPr>
          <a:xfrm>
            <a:off x="968828" y="2009617"/>
            <a:ext cx="10515600" cy="4013496"/>
          </a:xfrm>
        </p:spPr>
        <p:txBody>
          <a:bodyPr vert="horz" lIns="91440" tIns="45720" rIns="91440" bIns="45720" rtlCol="0">
            <a:normAutofit/>
          </a:bodyPr>
          <a:lstStyle/>
          <a:p>
            <a:r>
              <a:rPr lang="en-US"/>
              <a:t>y &gt; 0 (contains &gt;, but symbol is not ≤ or ≥)</a:t>
            </a:r>
          </a:p>
          <a:p>
            <a:r>
              <a:rPr lang="en-US"/>
              <a:t>x ≤ 5 (contains ≤, but symbol is not &lt; or &gt;)</a:t>
            </a:r>
          </a:p>
          <a:p>
            <a:r>
              <a:rPr lang="en-US"/>
              <a:t>z &lt; -2 (contains &lt;, but symbol is not ≥ or ≤)</a:t>
            </a:r>
          </a:p>
          <a:p>
            <a:r>
              <a:rPr lang="en-US"/>
              <a:t>w ≥ 3 (contains ≥, but symbol is not &gt; or &lt;)</a:t>
            </a:r>
          </a:p>
        </p:txBody>
      </p:sp>
    </p:spTree>
    <p:extLst>
      <p:ext uri="{BB962C8B-B14F-4D97-AF65-F5344CB8AC3E}">
        <p14:creationId xmlns:p14="http://schemas.microsoft.com/office/powerpoint/2010/main" val="42845808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29743C4-49AF-4A3A-BDBE-AB1F658BC4E4}"/>
              </a:ext>
            </a:extLst>
          </p:cNvPr>
          <p:cNvSpPr>
            <a:spLocks noGrp="1"/>
          </p:cNvSpPr>
          <p:nvPr>
            <p:ph type="body" sz="quarter" idx="13"/>
          </p:nvPr>
        </p:nvSpPr>
        <p:spPr>
          <a:xfrm>
            <a:off x="97278" y="3567201"/>
            <a:ext cx="11760740" cy="1773284"/>
          </a:xfrm>
        </p:spPr>
        <p:txBody>
          <a:bodyPr vert="horz" lIns="91440" tIns="45720" rIns="91440" bIns="45720" rtlCol="0">
            <a:noAutofit/>
          </a:bodyPr>
          <a:lstStyle/>
          <a:p>
            <a:r>
              <a:rPr lang="en-US" sz="4000" dirty="0"/>
              <a:t>Systems of Linear Equations: </a:t>
            </a:r>
            <a:r>
              <a:rPr lang="en-US" sz="4000" dirty="0">
                <a:hlinkClick r:id="rId2"/>
              </a:rPr>
              <a:t>https://www.geogebra.org/m/gB32KcAu</a:t>
            </a:r>
            <a:r>
              <a:rPr lang="en-US" sz="4000" dirty="0"/>
              <a:t> </a:t>
            </a:r>
          </a:p>
          <a:p>
            <a:pPr marL="0" indent="0">
              <a:buClr>
                <a:srgbClr val="8AD0D6"/>
              </a:buClr>
              <a:buNone/>
            </a:pPr>
            <a:br>
              <a:rPr lang="en-US" sz="4000" dirty="0"/>
            </a:br>
            <a:endParaRPr lang="en-US" sz="4000" dirty="0"/>
          </a:p>
          <a:p>
            <a:pPr>
              <a:buClr>
                <a:srgbClr val="8AD0D6"/>
              </a:buClr>
            </a:pPr>
            <a:endParaRPr lang="en-US" sz="4000" dirty="0"/>
          </a:p>
        </p:txBody>
      </p:sp>
      <p:sp>
        <p:nvSpPr>
          <p:cNvPr id="8" name="Text Placeholder 2">
            <a:extLst>
              <a:ext uri="{FF2B5EF4-FFF2-40B4-BE49-F238E27FC236}">
                <a16:creationId xmlns:a16="http://schemas.microsoft.com/office/drawing/2014/main" id="{DE212BD6-89E1-21FD-0B89-A16FE9D46306}"/>
              </a:ext>
            </a:extLst>
          </p:cNvPr>
          <p:cNvSpPr>
            <a:spLocks noGrp="1"/>
          </p:cNvSpPr>
          <p:nvPr>
            <p:ph type="body" sz="quarter" idx="14"/>
          </p:nvPr>
        </p:nvSpPr>
        <p:spPr>
          <a:xfrm>
            <a:off x="3364122" y="1860449"/>
            <a:ext cx="4959350" cy="469900"/>
          </a:xfrm>
        </p:spPr>
        <p:txBody>
          <a:bodyPr/>
          <a:lstStyle/>
          <a:p>
            <a:r>
              <a:rPr lang="en-US" sz="4000" dirty="0"/>
              <a:t>GeoGebra Practice</a:t>
            </a:r>
          </a:p>
        </p:txBody>
      </p:sp>
      <p:sp>
        <p:nvSpPr>
          <p:cNvPr id="2" name="Title 1">
            <a:extLst>
              <a:ext uri="{FF2B5EF4-FFF2-40B4-BE49-F238E27FC236}">
                <a16:creationId xmlns:a16="http://schemas.microsoft.com/office/drawing/2014/main" id="{11EC4EDD-647E-4417-C7CD-EB2C453E6685}"/>
              </a:ext>
            </a:extLst>
          </p:cNvPr>
          <p:cNvSpPr>
            <a:spLocks noGrp="1"/>
          </p:cNvSpPr>
          <p:nvPr>
            <p:ph type="title" idx="4294967295"/>
          </p:nvPr>
        </p:nvSpPr>
        <p:spPr/>
        <p:txBody>
          <a:bodyPr/>
          <a:lstStyle/>
          <a:p>
            <a:endParaRPr lang="en-US" dirty="0"/>
          </a:p>
        </p:txBody>
      </p:sp>
    </p:spTree>
    <p:extLst>
      <p:ext uri="{BB962C8B-B14F-4D97-AF65-F5344CB8AC3E}">
        <p14:creationId xmlns:p14="http://schemas.microsoft.com/office/powerpoint/2010/main" val="40682928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3C1C8-66E0-97AF-2A6A-854E038A62D1}"/>
              </a:ext>
            </a:extLst>
          </p:cNvPr>
          <p:cNvSpPr>
            <a:spLocks noGrp="1"/>
          </p:cNvSpPr>
          <p:nvPr>
            <p:ph type="title"/>
          </p:nvPr>
        </p:nvSpPr>
        <p:spPr>
          <a:xfrm>
            <a:off x="979714" y="1006774"/>
            <a:ext cx="10515600" cy="729157"/>
          </a:xfrm>
        </p:spPr>
        <p:txBody>
          <a:bodyPr>
            <a:normAutofit/>
          </a:bodyPr>
          <a:lstStyle/>
          <a:p>
            <a:r>
              <a:rPr lang="en-US"/>
              <a:t>Key Points</a:t>
            </a:r>
          </a:p>
        </p:txBody>
      </p:sp>
      <p:graphicFrame>
        <p:nvGraphicFramePr>
          <p:cNvPr id="5" name="Content Placeholder 2">
            <a:extLst>
              <a:ext uri="{FF2B5EF4-FFF2-40B4-BE49-F238E27FC236}">
                <a16:creationId xmlns:a16="http://schemas.microsoft.com/office/drawing/2014/main" id="{38DB12F7-7127-8114-CE00-7CB9249B180F}"/>
              </a:ext>
            </a:extLst>
          </p:cNvPr>
          <p:cNvGraphicFramePr>
            <a:graphicFrameLocks noGrp="1"/>
          </p:cNvGraphicFramePr>
          <p:nvPr>
            <p:ph idx="1"/>
            <p:extLst>
              <p:ext uri="{D42A27DB-BD31-4B8C-83A1-F6EECF244321}">
                <p14:modId xmlns:p14="http://schemas.microsoft.com/office/powerpoint/2010/main" val="1221857543"/>
              </p:ext>
            </p:extLst>
          </p:nvPr>
        </p:nvGraphicFramePr>
        <p:xfrm>
          <a:off x="968828" y="2009617"/>
          <a:ext cx="10515600" cy="40134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992576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14928E-CD26-6B53-EE04-9BB65B9D850F}"/>
              </a:ext>
            </a:extLst>
          </p:cNvPr>
          <p:cNvSpPr/>
          <p:nvPr/>
        </p:nvSpPr>
        <p:spPr>
          <a:xfrm>
            <a:off x="0" y="0"/>
            <a:ext cx="12192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206DF3D-EFE5-C18C-37C3-8F867DBC59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7131" y="2832100"/>
            <a:ext cx="3397738" cy="1193800"/>
          </a:xfrm>
          <a:prstGeom prst="rect">
            <a:avLst/>
          </a:prstGeom>
        </p:spPr>
      </p:pic>
    </p:spTree>
    <p:extLst>
      <p:ext uri="{BB962C8B-B14F-4D97-AF65-F5344CB8AC3E}">
        <p14:creationId xmlns:p14="http://schemas.microsoft.com/office/powerpoint/2010/main" val="41720264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20111-19EA-4F10-505F-80ADC8AC15BA}"/>
              </a:ext>
            </a:extLst>
          </p:cNvPr>
          <p:cNvSpPr>
            <a:spLocks noGrp="1"/>
          </p:cNvSpPr>
          <p:nvPr>
            <p:ph type="title"/>
          </p:nvPr>
        </p:nvSpPr>
        <p:spPr>
          <a:xfrm>
            <a:off x="979714" y="1006774"/>
            <a:ext cx="10515600" cy="729157"/>
          </a:xfrm>
        </p:spPr>
        <p:txBody>
          <a:bodyPr vert="horz" lIns="91440" tIns="45720" rIns="91440" bIns="45720" rtlCol="0">
            <a:normAutofit/>
          </a:bodyPr>
          <a:lstStyle/>
          <a:p>
            <a:r>
              <a:rPr lang="en-US"/>
              <a:t>Graphing Inequalities on a Number Line</a:t>
            </a:r>
          </a:p>
        </p:txBody>
      </p:sp>
      <p:graphicFrame>
        <p:nvGraphicFramePr>
          <p:cNvPr id="13" name="Content Placeholder 3">
            <a:extLst>
              <a:ext uri="{FF2B5EF4-FFF2-40B4-BE49-F238E27FC236}">
                <a16:creationId xmlns:a16="http://schemas.microsoft.com/office/drawing/2014/main" id="{ED5FA2AA-B802-2E4F-6381-ABC8C3ACD720}"/>
              </a:ext>
            </a:extLst>
          </p:cNvPr>
          <p:cNvGraphicFramePr>
            <a:graphicFrameLocks noGrp="1"/>
          </p:cNvGraphicFramePr>
          <p:nvPr>
            <p:ph idx="1"/>
            <p:extLst>
              <p:ext uri="{D42A27DB-BD31-4B8C-83A1-F6EECF244321}">
                <p14:modId xmlns:p14="http://schemas.microsoft.com/office/powerpoint/2010/main" val="4087353459"/>
              </p:ext>
            </p:extLst>
          </p:nvPr>
        </p:nvGraphicFramePr>
        <p:xfrm>
          <a:off x="968828" y="2009617"/>
          <a:ext cx="10515600" cy="40134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237718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1D1CA-AC66-D2C3-7AAB-5CC2452A4F38}"/>
              </a:ext>
            </a:extLst>
          </p:cNvPr>
          <p:cNvSpPr>
            <a:spLocks noGrp="1"/>
          </p:cNvSpPr>
          <p:nvPr>
            <p:ph type="title"/>
          </p:nvPr>
        </p:nvSpPr>
        <p:spPr>
          <a:xfrm>
            <a:off x="979714" y="1006774"/>
            <a:ext cx="10515600" cy="729157"/>
          </a:xfrm>
        </p:spPr>
        <p:txBody>
          <a:bodyPr vert="horz" lIns="91440" tIns="45720" rIns="91440" bIns="45720" rtlCol="0">
            <a:normAutofit/>
          </a:bodyPr>
          <a:lstStyle/>
          <a:p>
            <a:r>
              <a:rPr lang="en-US"/>
              <a:t>Shading the Solution Set</a:t>
            </a:r>
          </a:p>
        </p:txBody>
      </p:sp>
      <p:graphicFrame>
        <p:nvGraphicFramePr>
          <p:cNvPr id="8" name="Content Placeholder 3">
            <a:extLst>
              <a:ext uri="{FF2B5EF4-FFF2-40B4-BE49-F238E27FC236}">
                <a16:creationId xmlns:a16="http://schemas.microsoft.com/office/drawing/2014/main" id="{4B5B7254-C2B8-2325-E43D-06C418058DE9}"/>
              </a:ext>
            </a:extLst>
          </p:cNvPr>
          <p:cNvGraphicFramePr>
            <a:graphicFrameLocks noGrp="1"/>
          </p:cNvGraphicFramePr>
          <p:nvPr>
            <p:ph idx="1"/>
            <p:extLst>
              <p:ext uri="{D42A27DB-BD31-4B8C-83A1-F6EECF244321}">
                <p14:modId xmlns:p14="http://schemas.microsoft.com/office/powerpoint/2010/main" val="2828943811"/>
              </p:ext>
            </p:extLst>
          </p:nvPr>
        </p:nvGraphicFramePr>
        <p:xfrm>
          <a:off x="968828" y="2009617"/>
          <a:ext cx="10515600" cy="40134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481632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23A8C63-BE78-7E16-5C5D-B7710F56DFFF}"/>
              </a:ext>
            </a:extLst>
          </p:cNvPr>
          <p:cNvPicPr>
            <a:picLocks noChangeAspect="1"/>
          </p:cNvPicPr>
          <p:nvPr/>
        </p:nvPicPr>
        <p:blipFill>
          <a:blip r:embed="rId2"/>
          <a:stretch>
            <a:fillRect/>
          </a:stretch>
        </p:blipFill>
        <p:spPr>
          <a:xfrm>
            <a:off x="1079500" y="891151"/>
            <a:ext cx="11112500" cy="5417342"/>
          </a:xfrm>
          <a:prstGeom prst="rect">
            <a:avLst/>
          </a:prstGeom>
          <a:noFill/>
        </p:spPr>
      </p:pic>
    </p:spTree>
    <p:extLst>
      <p:ext uri="{BB962C8B-B14F-4D97-AF65-F5344CB8AC3E}">
        <p14:creationId xmlns:p14="http://schemas.microsoft.com/office/powerpoint/2010/main" val="37962168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C8B073-4CAC-8FDC-BBC4-06523C9226DD}"/>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374D5B47-AD61-2353-BF10-827493DC3EC6}"/>
              </a:ext>
            </a:extLst>
          </p:cNvPr>
          <p:cNvSpPr>
            <a:spLocks noGrp="1"/>
          </p:cNvSpPr>
          <p:nvPr>
            <p:ph type="title"/>
          </p:nvPr>
        </p:nvSpPr>
        <p:spPr>
          <a:xfrm>
            <a:off x="961029" y="1006774"/>
            <a:ext cx="10515600" cy="729157"/>
          </a:xfrm>
        </p:spPr>
        <p:txBody>
          <a:bodyPr>
            <a:normAutofit/>
          </a:bodyPr>
          <a:lstStyle/>
          <a:p>
            <a:r>
              <a:rPr lang="en-US" dirty="0"/>
              <a:t>Showing Less Than on a Number Line</a:t>
            </a:r>
          </a:p>
        </p:txBody>
      </p:sp>
      <p:pic>
        <p:nvPicPr>
          <p:cNvPr id="2" name="Picture 1">
            <a:extLst>
              <a:ext uri="{FF2B5EF4-FFF2-40B4-BE49-F238E27FC236}">
                <a16:creationId xmlns:a16="http://schemas.microsoft.com/office/drawing/2014/main" id="{61A2D441-8EC7-6288-B4AC-8EDF793DAC44}"/>
              </a:ext>
            </a:extLst>
          </p:cNvPr>
          <p:cNvPicPr>
            <a:picLocks noChangeAspect="1"/>
          </p:cNvPicPr>
          <p:nvPr/>
        </p:nvPicPr>
        <p:blipFill rotWithShape="1">
          <a:blip r:embed="rId2"/>
          <a:srcRect t="20016" b="3650"/>
          <a:stretch/>
        </p:blipFill>
        <p:spPr>
          <a:xfrm>
            <a:off x="968828" y="2009617"/>
            <a:ext cx="10515600" cy="4013496"/>
          </a:xfrm>
          <a:prstGeom prst="rect">
            <a:avLst/>
          </a:prstGeom>
          <a:noFill/>
        </p:spPr>
      </p:pic>
    </p:spTree>
    <p:extLst>
      <p:ext uri="{BB962C8B-B14F-4D97-AF65-F5344CB8AC3E}">
        <p14:creationId xmlns:p14="http://schemas.microsoft.com/office/powerpoint/2010/main" val="8142880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DF2EC2-605C-9188-F01F-3256E0BCC2D2}"/>
            </a:ext>
          </a:extLst>
        </p:cNvPr>
        <p:cNvGrpSpPr/>
        <p:nvPr/>
      </p:nvGrpSpPr>
      <p:grpSpPr>
        <a:xfrm>
          <a:off x="0" y="0"/>
          <a:ext cx="0" cy="0"/>
          <a:chOff x="0" y="0"/>
          <a:chExt cx="0" cy="0"/>
        </a:xfrm>
      </p:grpSpPr>
      <p:pic>
        <p:nvPicPr>
          <p:cNvPr id="3" name="Picture 2" descr="A math problem with numbers&#10;&#10;Description automatically generated">
            <a:extLst>
              <a:ext uri="{FF2B5EF4-FFF2-40B4-BE49-F238E27FC236}">
                <a16:creationId xmlns:a16="http://schemas.microsoft.com/office/drawing/2014/main" id="{541F088D-2EB7-BA4B-45DE-CDA0686AFE7B}"/>
              </a:ext>
            </a:extLst>
          </p:cNvPr>
          <p:cNvPicPr>
            <a:picLocks noChangeAspect="1"/>
          </p:cNvPicPr>
          <p:nvPr/>
        </p:nvPicPr>
        <p:blipFill rotWithShape="1">
          <a:blip r:embed="rId2"/>
          <a:srcRect l="3111" r="3110" b="-1"/>
          <a:stretch/>
        </p:blipFill>
        <p:spPr>
          <a:xfrm>
            <a:off x="1004835" y="615145"/>
            <a:ext cx="11096730" cy="6241912"/>
          </a:xfrm>
          <a:prstGeom prst="rect">
            <a:avLst/>
          </a:prstGeom>
          <a:noFill/>
        </p:spPr>
      </p:pic>
    </p:spTree>
    <p:extLst>
      <p:ext uri="{BB962C8B-B14F-4D97-AF65-F5344CB8AC3E}">
        <p14:creationId xmlns:p14="http://schemas.microsoft.com/office/powerpoint/2010/main" val="27418453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288EBD-F5BB-F0C5-A852-1E63D4D67655}"/>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8E312E08-D8F1-A489-1E46-23FCD1B05024}"/>
              </a:ext>
            </a:extLst>
          </p:cNvPr>
          <p:cNvPicPr>
            <a:picLocks noChangeAspect="1"/>
          </p:cNvPicPr>
          <p:nvPr/>
        </p:nvPicPr>
        <p:blipFill>
          <a:blip r:embed="rId2"/>
          <a:stretch>
            <a:fillRect/>
          </a:stretch>
        </p:blipFill>
        <p:spPr>
          <a:xfrm>
            <a:off x="1179913" y="801299"/>
            <a:ext cx="10667094" cy="5893569"/>
          </a:xfrm>
          <a:prstGeom prst="rect">
            <a:avLst/>
          </a:prstGeom>
          <a:noFill/>
        </p:spPr>
      </p:pic>
    </p:spTree>
    <p:extLst>
      <p:ext uri="{BB962C8B-B14F-4D97-AF65-F5344CB8AC3E}">
        <p14:creationId xmlns:p14="http://schemas.microsoft.com/office/powerpoint/2010/main" val="38993922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150F3-C186-D26B-A1EB-AE7D19BFFF16}"/>
              </a:ext>
            </a:extLst>
          </p:cNvPr>
          <p:cNvSpPr>
            <a:spLocks noGrp="1"/>
          </p:cNvSpPr>
          <p:nvPr>
            <p:ph type="title"/>
          </p:nvPr>
        </p:nvSpPr>
        <p:spPr>
          <a:xfrm>
            <a:off x="979714" y="1006774"/>
            <a:ext cx="10515600" cy="729157"/>
          </a:xfrm>
        </p:spPr>
        <p:txBody>
          <a:bodyPr vert="horz" lIns="91440" tIns="45720" rIns="91440" bIns="45720" rtlCol="0">
            <a:normAutofit/>
          </a:bodyPr>
          <a:lstStyle/>
          <a:p>
            <a:r>
              <a:rPr lang="en-US" sz="3400"/>
              <a:t>Examples of Graphing Inequalities on a Number Line</a:t>
            </a:r>
          </a:p>
        </p:txBody>
      </p:sp>
      <p:graphicFrame>
        <p:nvGraphicFramePr>
          <p:cNvPr id="8" name="Content Placeholder 3">
            <a:extLst>
              <a:ext uri="{FF2B5EF4-FFF2-40B4-BE49-F238E27FC236}">
                <a16:creationId xmlns:a16="http://schemas.microsoft.com/office/drawing/2014/main" id="{0CE6773C-A9B2-A412-5A8F-C307F07E4B7F}"/>
              </a:ext>
            </a:extLst>
          </p:cNvPr>
          <p:cNvGraphicFramePr>
            <a:graphicFrameLocks noGrp="1"/>
          </p:cNvGraphicFramePr>
          <p:nvPr>
            <p:ph idx="1"/>
            <p:extLst>
              <p:ext uri="{D42A27DB-BD31-4B8C-83A1-F6EECF244321}">
                <p14:modId xmlns:p14="http://schemas.microsoft.com/office/powerpoint/2010/main" val="256969441"/>
              </p:ext>
            </p:extLst>
          </p:nvPr>
        </p:nvGraphicFramePr>
        <p:xfrm>
          <a:off x="968828" y="2009617"/>
          <a:ext cx="10515600" cy="40134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015051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occer Table Game">
            <a:extLst>
              <a:ext uri="{FF2B5EF4-FFF2-40B4-BE49-F238E27FC236}">
                <a16:creationId xmlns:a16="http://schemas.microsoft.com/office/drawing/2014/main" id="{16FF390C-EE52-7BB2-B450-ED90BEC34A9F}"/>
              </a:ext>
            </a:extLst>
          </p:cNvPr>
          <p:cNvPicPr>
            <a:picLocks noGrp="1" noChangeAspect="1"/>
          </p:cNvPicPr>
          <p:nvPr>
            <p:ph sz="half" idx="1"/>
          </p:nvPr>
        </p:nvPicPr>
        <p:blipFill rotWithShape="1">
          <a:blip r:embed="rId3"/>
          <a:srcRect r="20513" b="-1"/>
          <a:stretch/>
        </p:blipFill>
        <p:spPr>
          <a:xfrm>
            <a:off x="838200" y="2024408"/>
            <a:ext cx="5181600" cy="4351338"/>
          </a:xfrm>
          <a:prstGeom prst="rect">
            <a:avLst/>
          </a:prstGeom>
          <a:noFill/>
        </p:spPr>
      </p:pic>
      <p:sp>
        <p:nvSpPr>
          <p:cNvPr id="2" name="Title 1">
            <a:extLst>
              <a:ext uri="{FF2B5EF4-FFF2-40B4-BE49-F238E27FC236}">
                <a16:creationId xmlns:a16="http://schemas.microsoft.com/office/drawing/2014/main" id="{45EA0082-1A46-5C6E-934A-D74DA4AFE3B9}"/>
              </a:ext>
            </a:extLst>
          </p:cNvPr>
          <p:cNvSpPr>
            <a:spLocks noGrp="1"/>
          </p:cNvSpPr>
          <p:nvPr>
            <p:ph type="title"/>
          </p:nvPr>
        </p:nvSpPr>
        <p:spPr>
          <a:xfrm>
            <a:off x="961029" y="1006774"/>
            <a:ext cx="10515600" cy="729157"/>
          </a:xfrm>
        </p:spPr>
        <p:txBody>
          <a:bodyPr vert="horz" lIns="91440" tIns="45720" rIns="91440" bIns="45720" rtlCol="0">
            <a:normAutofit/>
          </a:bodyPr>
          <a:lstStyle/>
          <a:p>
            <a:r>
              <a:rPr lang="en-US"/>
              <a:t>Practice Time</a:t>
            </a:r>
          </a:p>
        </p:txBody>
      </p:sp>
      <p:sp>
        <p:nvSpPr>
          <p:cNvPr id="4" name="Content Placeholder 3">
            <a:extLst>
              <a:ext uri="{FF2B5EF4-FFF2-40B4-BE49-F238E27FC236}">
                <a16:creationId xmlns:a16="http://schemas.microsoft.com/office/drawing/2014/main" id="{1A951C13-9816-2BAC-6727-9205A92FB4DB}"/>
              </a:ext>
            </a:extLst>
          </p:cNvPr>
          <p:cNvSpPr>
            <a:spLocks noGrp="1"/>
          </p:cNvSpPr>
          <p:nvPr>
            <p:ph sz="half" idx="13"/>
          </p:nvPr>
        </p:nvSpPr>
        <p:spPr>
          <a:xfrm>
            <a:off x="6172202" y="2024408"/>
            <a:ext cx="5181600" cy="4351338"/>
          </a:xfrm>
        </p:spPr>
        <p:txBody>
          <a:bodyPr vert="horz" lIns="91440" tIns="45720" rIns="91440" bIns="45720" rtlCol="0">
            <a:normAutofit/>
          </a:bodyPr>
          <a:lstStyle/>
          <a:p>
            <a:r>
              <a:rPr lang="en-US"/>
              <a:t>Graph the inequality: w &lt; -4.</a:t>
            </a:r>
          </a:p>
          <a:p>
            <a:r>
              <a:rPr lang="en-US"/>
              <a:t>Find the solution set.</a:t>
            </a:r>
          </a:p>
        </p:txBody>
      </p:sp>
    </p:spTree>
    <p:extLst>
      <p:ext uri="{BB962C8B-B14F-4D97-AF65-F5344CB8AC3E}">
        <p14:creationId xmlns:p14="http://schemas.microsoft.com/office/powerpoint/2010/main" val="4147079222"/>
      </p:ext>
    </p:extLst>
  </p:cSld>
  <p:clrMapOvr>
    <a:masterClrMapping/>
  </p:clrMapOvr>
</p:sld>
</file>

<file path=ppt/theme/theme1.xml><?xml version="1.0" encoding="utf-8"?>
<a:theme xmlns:a="http://schemas.openxmlformats.org/drawingml/2006/main" name="Pearson Theme">
  <a:themeElements>
    <a:clrScheme name="Custom 2">
      <a:dk1>
        <a:srgbClr val="000000"/>
      </a:dk1>
      <a:lt1>
        <a:srgbClr val="FFFFFF"/>
      </a:lt1>
      <a:dk2>
        <a:srgbClr val="5C194D"/>
      </a:dk2>
      <a:lt2>
        <a:srgbClr val="4FC0BE"/>
      </a:lt2>
      <a:accent1>
        <a:srgbClr val="752156"/>
      </a:accent1>
      <a:accent2>
        <a:srgbClr val="74D4D3"/>
      </a:accent2>
      <a:accent3>
        <a:srgbClr val="E9057E"/>
      </a:accent3>
      <a:accent4>
        <a:srgbClr val="E5A61A"/>
      </a:accent4>
      <a:accent5>
        <a:srgbClr val="D1DA0E"/>
      </a:accent5>
      <a:accent6>
        <a:srgbClr val="70AD47"/>
      </a:accent6>
      <a:hlink>
        <a:srgbClr val="BE0367"/>
      </a:hlink>
      <a:folHlink>
        <a:srgbClr val="F6B3D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earson Theme" id="{C9080996-AA16-4B68-A987-23A4610E507D}" vid="{6DAE7AAB-0EE7-488B-BCFF-767A9DD5AB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3253CDB32E9C94BAEF96199C7312ABF" ma:contentTypeVersion="18" ma:contentTypeDescription="Create a new document." ma:contentTypeScope="" ma:versionID="ba25de75f5e2d66382cf6327b7200477">
  <xsd:schema xmlns:xsd="http://www.w3.org/2001/XMLSchema" xmlns:xs="http://www.w3.org/2001/XMLSchema" xmlns:p="http://schemas.microsoft.com/office/2006/metadata/properties" xmlns:ns2="1d252d0b-cd19-4c95-9ea0-58e2e745ab15" xmlns:ns3="bcd61488-c322-43d0-89b6-881a41f9ed06" targetNamespace="http://schemas.microsoft.com/office/2006/metadata/properties" ma:root="true" ma:fieldsID="3e20a721a71c1ac7897d10d9a9355766" ns2:_="" ns3:_="">
    <xsd:import namespace="1d252d0b-cd19-4c95-9ea0-58e2e745ab15"/>
    <xsd:import namespace="bcd61488-c322-43d0-89b6-881a41f9ed0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DateTaken" minOccurs="0"/>
                <xsd:element ref="ns2:MediaLengthInSeconds"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252d0b-cd19-4c95-9ea0-58e2e745ab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46342d94-4a90-4c9b-8c88-cb4c8647e98f"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ternalName="MediaServiceDateTake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cd61488-c322-43d0-89b6-881a41f9ed0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38c3b31f-b40f-44ce-8907-04bee1560fcd}" ma:internalName="TaxCatchAll" ma:showField="CatchAllData" ma:web="bcd61488-c322-43d0-89b6-881a41f9ed0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bcd61488-c322-43d0-89b6-881a41f9ed06" xsi:nil="true"/>
    <lcf76f155ced4ddcb4097134ff3c332f xmlns="1d252d0b-cd19-4c95-9ea0-58e2e745ab1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7BB3C94-C30D-4FC6-A4F6-7A040C1BAE4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d252d0b-cd19-4c95-9ea0-58e2e745ab15"/>
    <ds:schemaRef ds:uri="bcd61488-c322-43d0-89b6-881a41f9ed0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0118348-3A33-4DA3-A1EA-A05AC16560D9}">
  <ds:schemaRefs>
    <ds:schemaRef ds:uri="http://schemas.microsoft.com/sharepoint/v3/contenttype/forms"/>
  </ds:schemaRefs>
</ds:datastoreItem>
</file>

<file path=customXml/itemProps3.xml><?xml version="1.0" encoding="utf-8"?>
<ds:datastoreItem xmlns:ds="http://schemas.openxmlformats.org/officeDocument/2006/customXml" ds:itemID="{FDCC8FAE-A7BF-400C-8823-6A40181A9A85}">
  <ds:schemaRefs>
    <ds:schemaRef ds:uri="http://schemas.microsoft.com/office/2006/metadata/properties"/>
    <ds:schemaRef ds:uri="http://schemas.microsoft.com/office/infopath/2007/PartnerControls"/>
    <ds:schemaRef ds:uri="bcd61488-c322-43d0-89b6-881a41f9ed06"/>
    <ds:schemaRef ds:uri="1d252d0b-cd19-4c95-9ea0-58e2e745ab15"/>
  </ds:schemaRefs>
</ds:datastoreItem>
</file>

<file path=docProps/app.xml><?xml version="1.0" encoding="utf-8"?>
<Properties xmlns="http://schemas.openxmlformats.org/officeDocument/2006/extended-properties" xmlns:vt="http://schemas.openxmlformats.org/officeDocument/2006/docPropsVTypes">
  <Template>Pearson Theme</Template>
  <TotalTime>8</TotalTime>
  <Words>689</Words>
  <Application>Microsoft Office PowerPoint</Application>
  <PresentationFormat>Widescreen</PresentationFormat>
  <Paragraphs>56</Paragraphs>
  <Slides>15</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Calibri</vt:lpstr>
      <vt:lpstr>Calibri Light</vt:lpstr>
      <vt:lpstr>Open Sans Light</vt:lpstr>
      <vt:lpstr>Open Sans Semibold</vt:lpstr>
      <vt:lpstr>Pearson Theme</vt:lpstr>
      <vt:lpstr>PowerPoint Presentation</vt:lpstr>
      <vt:lpstr>Graphing Inequalities on a Number Line</vt:lpstr>
      <vt:lpstr>Shading the Solution Set</vt:lpstr>
      <vt:lpstr>PowerPoint Presentation</vt:lpstr>
      <vt:lpstr>Showing Less Than on a Number Line</vt:lpstr>
      <vt:lpstr>PowerPoint Presentation</vt:lpstr>
      <vt:lpstr>PowerPoint Presentation</vt:lpstr>
      <vt:lpstr>Examples of Graphing Inequalities on a Number Line</vt:lpstr>
      <vt:lpstr>Practice Time</vt:lpstr>
      <vt:lpstr>GeoGebra Practice</vt:lpstr>
      <vt:lpstr>When does an inequality have infinitely many solutions?</vt:lpstr>
      <vt:lpstr>Examples of Inequalities with infinitely many solutions</vt:lpstr>
      <vt:lpstr>PowerPoint Presentation</vt:lpstr>
      <vt:lpstr>Key Points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Rachel Murray</cp:lastModifiedBy>
  <cp:revision>43</cp:revision>
  <dcterms:created xsi:type="dcterms:W3CDTF">2024-01-18T14:35:29Z</dcterms:created>
  <dcterms:modified xsi:type="dcterms:W3CDTF">2024-01-23T17:53:40Z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0x01010013253CDB32E9C94BAEF96199C7312ABF</vt:lpwstr>
  </property>
  <property fmtid="{D5CDD505-2E9C-101B-9397-08002B2CF9AE}" pid="3" name="MediaServiceImageTags">
    <vt:lpwstr/>
  </property>
</Properties>
</file>