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6"/>
  </p:notesMasterIdLst>
  <p:sldIdLst>
    <p:sldId id="256" r:id="rId5"/>
    <p:sldId id="266" r:id="rId6"/>
    <p:sldId id="257" r:id="rId7"/>
    <p:sldId id="258" r:id="rId8"/>
    <p:sldId id="262" r:id="rId9"/>
    <p:sldId id="263" r:id="rId10"/>
    <p:sldId id="276" r:id="rId11"/>
    <p:sldId id="277" r:id="rId12"/>
    <p:sldId id="259" r:id="rId13"/>
    <p:sldId id="261" r:id="rId14"/>
    <p:sldId id="278" r:id="rId15"/>
    <p:sldId id="267" r:id="rId16"/>
    <p:sldId id="268" r:id="rId17"/>
    <p:sldId id="270" r:id="rId18"/>
    <p:sldId id="269" r:id="rId19"/>
    <p:sldId id="273" r:id="rId20"/>
    <p:sldId id="272" r:id="rId21"/>
    <p:sldId id="275" r:id="rId22"/>
    <p:sldId id="274" r:id="rId23"/>
    <p:sldId id="271"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839074-D823-CD2A-5FC7-5A8F3C08312B}" v="77" dt="2024-01-18T14:35:08.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E1003-561E-437D-9AA8-D19C00A4C69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67A1A95-CED3-4EFF-ACA8-921A97E6EF21}">
      <dgm:prSet/>
      <dgm:spPr/>
      <dgm:t>
        <a:bodyPr/>
        <a:lstStyle/>
        <a:p>
          <a:r>
            <a:rPr lang="en-US" b="0" i="0"/>
            <a:t>One way to identify equivalent expressions is to simplify them.</a:t>
          </a:r>
          <a:endParaRPr lang="en-US"/>
        </a:p>
      </dgm:t>
    </dgm:pt>
    <dgm:pt modelId="{130D77FA-A146-4989-A2FE-180A8003482E}" type="parTrans" cxnId="{3B9C9A41-9B44-4E5D-A236-D212278F2414}">
      <dgm:prSet/>
      <dgm:spPr/>
      <dgm:t>
        <a:bodyPr/>
        <a:lstStyle/>
        <a:p>
          <a:endParaRPr lang="en-US"/>
        </a:p>
      </dgm:t>
    </dgm:pt>
    <dgm:pt modelId="{DC5747D2-F5AE-4832-9AA2-9133D169D2C1}" type="sibTrans" cxnId="{3B9C9A41-9B44-4E5D-A236-D212278F2414}">
      <dgm:prSet/>
      <dgm:spPr/>
      <dgm:t>
        <a:bodyPr/>
        <a:lstStyle/>
        <a:p>
          <a:endParaRPr lang="en-US"/>
        </a:p>
      </dgm:t>
    </dgm:pt>
    <dgm:pt modelId="{55E3BAF6-ED9F-4376-A305-7D476B4CB7FE}">
      <dgm:prSet/>
      <dgm:spPr/>
      <dgm:t>
        <a:bodyPr/>
        <a:lstStyle/>
        <a:p>
          <a:r>
            <a:rPr lang="en-US" b="0" i="0"/>
            <a:t>If the simplified forms of two expressions are equal, then the original expressions are equivalent.</a:t>
          </a:r>
          <a:endParaRPr lang="en-US"/>
        </a:p>
      </dgm:t>
    </dgm:pt>
    <dgm:pt modelId="{F2106B70-B1A6-49C9-B09F-5A010A486924}" type="parTrans" cxnId="{031C52CB-12E0-4B1B-8868-4DCC28830840}">
      <dgm:prSet/>
      <dgm:spPr/>
      <dgm:t>
        <a:bodyPr/>
        <a:lstStyle/>
        <a:p>
          <a:endParaRPr lang="en-US"/>
        </a:p>
      </dgm:t>
    </dgm:pt>
    <dgm:pt modelId="{1827C00E-CB1F-429C-9E19-857E00F8C1CD}" type="sibTrans" cxnId="{031C52CB-12E0-4B1B-8868-4DCC28830840}">
      <dgm:prSet/>
      <dgm:spPr/>
      <dgm:t>
        <a:bodyPr/>
        <a:lstStyle/>
        <a:p>
          <a:endParaRPr lang="en-US"/>
        </a:p>
      </dgm:t>
    </dgm:pt>
    <dgm:pt modelId="{964EB029-68DC-4429-B501-D5A8A14A3CAF}">
      <dgm:prSet/>
      <dgm:spPr/>
      <dgm:t>
        <a:bodyPr/>
        <a:lstStyle/>
        <a:p>
          <a:r>
            <a:rPr lang="en-US" b="0" i="0"/>
            <a:t>You can simplify expressions by combining like terms and applying the distributive property.</a:t>
          </a:r>
          <a:endParaRPr lang="en-US"/>
        </a:p>
      </dgm:t>
    </dgm:pt>
    <dgm:pt modelId="{7D67BACC-7779-48C6-A6DD-09F7002C0BF4}" type="parTrans" cxnId="{71896690-F6A3-4D8A-BB8D-2B588ADD7EE9}">
      <dgm:prSet/>
      <dgm:spPr/>
      <dgm:t>
        <a:bodyPr/>
        <a:lstStyle/>
        <a:p>
          <a:endParaRPr lang="en-US"/>
        </a:p>
      </dgm:t>
    </dgm:pt>
    <dgm:pt modelId="{CB32FBD9-FA9E-4D2D-B6C6-217A454189F5}" type="sibTrans" cxnId="{71896690-F6A3-4D8A-BB8D-2B588ADD7EE9}">
      <dgm:prSet/>
      <dgm:spPr/>
      <dgm:t>
        <a:bodyPr/>
        <a:lstStyle/>
        <a:p>
          <a:endParaRPr lang="en-US"/>
        </a:p>
      </dgm:t>
    </dgm:pt>
    <dgm:pt modelId="{22359BBA-1F4B-4F22-A994-B671429BE6FD}" type="pres">
      <dgm:prSet presAssocID="{71DE1003-561E-437D-9AA8-D19C00A4C695}" presName="root" presStyleCnt="0">
        <dgm:presLayoutVars>
          <dgm:dir/>
          <dgm:resizeHandles val="exact"/>
        </dgm:presLayoutVars>
      </dgm:prSet>
      <dgm:spPr/>
    </dgm:pt>
    <dgm:pt modelId="{8E5D66EC-08D6-4393-953A-47353EA25A7E}" type="pres">
      <dgm:prSet presAssocID="{F67A1A95-CED3-4EFF-ACA8-921A97E6EF21}" presName="compNode" presStyleCnt="0"/>
      <dgm:spPr/>
    </dgm:pt>
    <dgm:pt modelId="{4E2BD169-525A-4DCE-AFDD-10042CC993C2}" type="pres">
      <dgm:prSet presAssocID="{F67A1A95-CED3-4EFF-ACA8-921A97E6EF21}" presName="bgRect" presStyleLbl="bgShp" presStyleIdx="0" presStyleCnt="3"/>
      <dgm:spPr/>
    </dgm:pt>
    <dgm:pt modelId="{DF8C7126-D3F9-45E5-A139-0C1727F7EED2}" type="pres">
      <dgm:prSet presAssocID="{F67A1A95-CED3-4EFF-ACA8-921A97E6EF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F6E2D56-A38A-406B-86F9-5E209B4E0BA1}" type="pres">
      <dgm:prSet presAssocID="{F67A1A95-CED3-4EFF-ACA8-921A97E6EF21}" presName="spaceRect" presStyleCnt="0"/>
      <dgm:spPr/>
    </dgm:pt>
    <dgm:pt modelId="{44D720D2-23B0-4C02-9B85-F337A759E85E}" type="pres">
      <dgm:prSet presAssocID="{F67A1A95-CED3-4EFF-ACA8-921A97E6EF21}" presName="parTx" presStyleLbl="revTx" presStyleIdx="0" presStyleCnt="3">
        <dgm:presLayoutVars>
          <dgm:chMax val="0"/>
          <dgm:chPref val="0"/>
        </dgm:presLayoutVars>
      </dgm:prSet>
      <dgm:spPr/>
    </dgm:pt>
    <dgm:pt modelId="{BD63F721-50CF-41E8-9B6B-81D85FBC090F}" type="pres">
      <dgm:prSet presAssocID="{DC5747D2-F5AE-4832-9AA2-9133D169D2C1}" presName="sibTrans" presStyleCnt="0"/>
      <dgm:spPr/>
    </dgm:pt>
    <dgm:pt modelId="{357C5FBC-83B5-4891-AB8D-8A665F2D0CAC}" type="pres">
      <dgm:prSet presAssocID="{55E3BAF6-ED9F-4376-A305-7D476B4CB7FE}" presName="compNode" presStyleCnt="0"/>
      <dgm:spPr/>
    </dgm:pt>
    <dgm:pt modelId="{B632A8EC-509E-47B7-A027-E08187232B01}" type="pres">
      <dgm:prSet presAssocID="{55E3BAF6-ED9F-4376-A305-7D476B4CB7FE}" presName="bgRect" presStyleLbl="bgShp" presStyleIdx="1" presStyleCnt="3"/>
      <dgm:spPr/>
    </dgm:pt>
    <dgm:pt modelId="{38375DAD-42E2-4882-A9EF-C17A8B05B06D}" type="pres">
      <dgm:prSet presAssocID="{55E3BAF6-ED9F-4376-A305-7D476B4CB7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Quotation Mark"/>
        </a:ext>
      </dgm:extLst>
    </dgm:pt>
    <dgm:pt modelId="{E85B4485-725F-4D58-B491-8718B25C906C}" type="pres">
      <dgm:prSet presAssocID="{55E3BAF6-ED9F-4376-A305-7D476B4CB7FE}" presName="spaceRect" presStyleCnt="0"/>
      <dgm:spPr/>
    </dgm:pt>
    <dgm:pt modelId="{C554DD6E-0BB6-42E0-9656-258DEF8BD27D}" type="pres">
      <dgm:prSet presAssocID="{55E3BAF6-ED9F-4376-A305-7D476B4CB7FE}" presName="parTx" presStyleLbl="revTx" presStyleIdx="1" presStyleCnt="3">
        <dgm:presLayoutVars>
          <dgm:chMax val="0"/>
          <dgm:chPref val="0"/>
        </dgm:presLayoutVars>
      </dgm:prSet>
      <dgm:spPr/>
    </dgm:pt>
    <dgm:pt modelId="{01D08C6A-706F-4982-958C-F46860B66131}" type="pres">
      <dgm:prSet presAssocID="{1827C00E-CB1F-429C-9E19-857E00F8C1CD}" presName="sibTrans" presStyleCnt="0"/>
      <dgm:spPr/>
    </dgm:pt>
    <dgm:pt modelId="{71F2238A-C2C3-41C6-907C-65448B1922CD}" type="pres">
      <dgm:prSet presAssocID="{964EB029-68DC-4429-B501-D5A8A14A3CAF}" presName="compNode" presStyleCnt="0"/>
      <dgm:spPr/>
    </dgm:pt>
    <dgm:pt modelId="{D03AEE9F-3CFC-43FA-8538-E4244C078BF5}" type="pres">
      <dgm:prSet presAssocID="{964EB029-68DC-4429-B501-D5A8A14A3CAF}" presName="bgRect" presStyleLbl="bgShp" presStyleIdx="2" presStyleCnt="3"/>
      <dgm:spPr/>
    </dgm:pt>
    <dgm:pt modelId="{89884B2D-E279-4629-AFA7-4B050D373B48}" type="pres">
      <dgm:prSet presAssocID="{964EB029-68DC-4429-B501-D5A8A14A3C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77A0A94D-F0ED-4A45-8698-3269DC9A41E3}" type="pres">
      <dgm:prSet presAssocID="{964EB029-68DC-4429-B501-D5A8A14A3CAF}" presName="spaceRect" presStyleCnt="0"/>
      <dgm:spPr/>
    </dgm:pt>
    <dgm:pt modelId="{8E09A460-B7AF-4E89-A7E0-6643F05C3086}" type="pres">
      <dgm:prSet presAssocID="{964EB029-68DC-4429-B501-D5A8A14A3CAF}" presName="parTx" presStyleLbl="revTx" presStyleIdx="2" presStyleCnt="3">
        <dgm:presLayoutVars>
          <dgm:chMax val="0"/>
          <dgm:chPref val="0"/>
        </dgm:presLayoutVars>
      </dgm:prSet>
      <dgm:spPr/>
    </dgm:pt>
  </dgm:ptLst>
  <dgm:cxnLst>
    <dgm:cxn modelId="{5002EA1E-228F-44A0-B280-B71E21EAC344}" type="presOf" srcId="{71DE1003-561E-437D-9AA8-D19C00A4C695}" destId="{22359BBA-1F4B-4F22-A994-B671429BE6FD}" srcOrd="0" destOrd="0" presId="urn:microsoft.com/office/officeart/2018/2/layout/IconVerticalSolidList"/>
    <dgm:cxn modelId="{3B9C9A41-9B44-4E5D-A236-D212278F2414}" srcId="{71DE1003-561E-437D-9AA8-D19C00A4C695}" destId="{F67A1A95-CED3-4EFF-ACA8-921A97E6EF21}" srcOrd="0" destOrd="0" parTransId="{130D77FA-A146-4989-A2FE-180A8003482E}" sibTransId="{DC5747D2-F5AE-4832-9AA2-9133D169D2C1}"/>
    <dgm:cxn modelId="{8B48677C-E0B1-440E-87D8-075614B242C2}" type="presOf" srcId="{964EB029-68DC-4429-B501-D5A8A14A3CAF}" destId="{8E09A460-B7AF-4E89-A7E0-6643F05C3086}" srcOrd="0" destOrd="0" presId="urn:microsoft.com/office/officeart/2018/2/layout/IconVerticalSolidList"/>
    <dgm:cxn modelId="{71896690-F6A3-4D8A-BB8D-2B588ADD7EE9}" srcId="{71DE1003-561E-437D-9AA8-D19C00A4C695}" destId="{964EB029-68DC-4429-B501-D5A8A14A3CAF}" srcOrd="2" destOrd="0" parTransId="{7D67BACC-7779-48C6-A6DD-09F7002C0BF4}" sibTransId="{CB32FBD9-FA9E-4D2D-B6C6-217A454189F5}"/>
    <dgm:cxn modelId="{963BFFB3-55D6-402F-B243-42D53CBA5320}" type="presOf" srcId="{F67A1A95-CED3-4EFF-ACA8-921A97E6EF21}" destId="{44D720D2-23B0-4C02-9B85-F337A759E85E}" srcOrd="0" destOrd="0" presId="urn:microsoft.com/office/officeart/2018/2/layout/IconVerticalSolidList"/>
    <dgm:cxn modelId="{031C52CB-12E0-4B1B-8868-4DCC28830840}" srcId="{71DE1003-561E-437D-9AA8-D19C00A4C695}" destId="{55E3BAF6-ED9F-4376-A305-7D476B4CB7FE}" srcOrd="1" destOrd="0" parTransId="{F2106B70-B1A6-49C9-B09F-5A010A486924}" sibTransId="{1827C00E-CB1F-429C-9E19-857E00F8C1CD}"/>
    <dgm:cxn modelId="{02E6C6F4-C0C5-46C3-BDFD-9577E4CB2EEC}" type="presOf" srcId="{55E3BAF6-ED9F-4376-A305-7D476B4CB7FE}" destId="{C554DD6E-0BB6-42E0-9656-258DEF8BD27D}" srcOrd="0" destOrd="0" presId="urn:microsoft.com/office/officeart/2018/2/layout/IconVerticalSolidList"/>
    <dgm:cxn modelId="{7F2966A1-F893-40F4-9FBF-4E4473F48EF5}" type="presParOf" srcId="{22359BBA-1F4B-4F22-A994-B671429BE6FD}" destId="{8E5D66EC-08D6-4393-953A-47353EA25A7E}" srcOrd="0" destOrd="0" presId="urn:microsoft.com/office/officeart/2018/2/layout/IconVerticalSolidList"/>
    <dgm:cxn modelId="{53FD3A56-0D27-4455-B6D4-D3F700B63E12}" type="presParOf" srcId="{8E5D66EC-08D6-4393-953A-47353EA25A7E}" destId="{4E2BD169-525A-4DCE-AFDD-10042CC993C2}" srcOrd="0" destOrd="0" presId="urn:microsoft.com/office/officeart/2018/2/layout/IconVerticalSolidList"/>
    <dgm:cxn modelId="{52D2C752-2C02-45A1-995C-E63C1241B54A}" type="presParOf" srcId="{8E5D66EC-08D6-4393-953A-47353EA25A7E}" destId="{DF8C7126-D3F9-45E5-A139-0C1727F7EED2}" srcOrd="1" destOrd="0" presId="urn:microsoft.com/office/officeart/2018/2/layout/IconVerticalSolidList"/>
    <dgm:cxn modelId="{62039ACA-8D73-43D1-9512-C88FC466DF4D}" type="presParOf" srcId="{8E5D66EC-08D6-4393-953A-47353EA25A7E}" destId="{BF6E2D56-A38A-406B-86F9-5E209B4E0BA1}" srcOrd="2" destOrd="0" presId="urn:microsoft.com/office/officeart/2018/2/layout/IconVerticalSolidList"/>
    <dgm:cxn modelId="{D5073C38-A757-4B1F-970A-63648A0AB044}" type="presParOf" srcId="{8E5D66EC-08D6-4393-953A-47353EA25A7E}" destId="{44D720D2-23B0-4C02-9B85-F337A759E85E}" srcOrd="3" destOrd="0" presId="urn:microsoft.com/office/officeart/2018/2/layout/IconVerticalSolidList"/>
    <dgm:cxn modelId="{53C813A3-75ED-42C2-BC2E-404FA063E917}" type="presParOf" srcId="{22359BBA-1F4B-4F22-A994-B671429BE6FD}" destId="{BD63F721-50CF-41E8-9B6B-81D85FBC090F}" srcOrd="1" destOrd="0" presId="urn:microsoft.com/office/officeart/2018/2/layout/IconVerticalSolidList"/>
    <dgm:cxn modelId="{2275033E-5DF7-4715-9915-3A56DD37FB3B}" type="presParOf" srcId="{22359BBA-1F4B-4F22-A994-B671429BE6FD}" destId="{357C5FBC-83B5-4891-AB8D-8A665F2D0CAC}" srcOrd="2" destOrd="0" presId="urn:microsoft.com/office/officeart/2018/2/layout/IconVerticalSolidList"/>
    <dgm:cxn modelId="{AAB337BE-190F-4CBE-9649-55638314A6E6}" type="presParOf" srcId="{357C5FBC-83B5-4891-AB8D-8A665F2D0CAC}" destId="{B632A8EC-509E-47B7-A027-E08187232B01}" srcOrd="0" destOrd="0" presId="urn:microsoft.com/office/officeart/2018/2/layout/IconVerticalSolidList"/>
    <dgm:cxn modelId="{972FB67F-C17E-41DC-8DBD-7647D1E878F6}" type="presParOf" srcId="{357C5FBC-83B5-4891-AB8D-8A665F2D0CAC}" destId="{38375DAD-42E2-4882-A9EF-C17A8B05B06D}" srcOrd="1" destOrd="0" presId="urn:microsoft.com/office/officeart/2018/2/layout/IconVerticalSolidList"/>
    <dgm:cxn modelId="{722B1ABF-A8EC-44BD-8461-3EA1305D7F1B}" type="presParOf" srcId="{357C5FBC-83B5-4891-AB8D-8A665F2D0CAC}" destId="{E85B4485-725F-4D58-B491-8718B25C906C}" srcOrd="2" destOrd="0" presId="urn:microsoft.com/office/officeart/2018/2/layout/IconVerticalSolidList"/>
    <dgm:cxn modelId="{798BC72A-018A-49D2-BA00-19399ED61AEB}" type="presParOf" srcId="{357C5FBC-83B5-4891-AB8D-8A665F2D0CAC}" destId="{C554DD6E-0BB6-42E0-9656-258DEF8BD27D}" srcOrd="3" destOrd="0" presId="urn:microsoft.com/office/officeart/2018/2/layout/IconVerticalSolidList"/>
    <dgm:cxn modelId="{409FB0E6-7249-4536-A7C6-6FACEFA46CA1}" type="presParOf" srcId="{22359BBA-1F4B-4F22-A994-B671429BE6FD}" destId="{01D08C6A-706F-4982-958C-F46860B66131}" srcOrd="3" destOrd="0" presId="urn:microsoft.com/office/officeart/2018/2/layout/IconVerticalSolidList"/>
    <dgm:cxn modelId="{1552A8B2-181D-44A7-B7AF-6EB8FF99E7D9}" type="presParOf" srcId="{22359BBA-1F4B-4F22-A994-B671429BE6FD}" destId="{71F2238A-C2C3-41C6-907C-65448B1922CD}" srcOrd="4" destOrd="0" presId="urn:microsoft.com/office/officeart/2018/2/layout/IconVerticalSolidList"/>
    <dgm:cxn modelId="{F27C69BC-83D6-484B-AEFE-5CB7A817F6E4}" type="presParOf" srcId="{71F2238A-C2C3-41C6-907C-65448B1922CD}" destId="{D03AEE9F-3CFC-43FA-8538-E4244C078BF5}" srcOrd="0" destOrd="0" presId="urn:microsoft.com/office/officeart/2018/2/layout/IconVerticalSolidList"/>
    <dgm:cxn modelId="{D4B097F7-397E-4964-B1F1-F5E2B30BAA59}" type="presParOf" srcId="{71F2238A-C2C3-41C6-907C-65448B1922CD}" destId="{89884B2D-E279-4629-AFA7-4B050D373B48}" srcOrd="1" destOrd="0" presId="urn:microsoft.com/office/officeart/2018/2/layout/IconVerticalSolidList"/>
    <dgm:cxn modelId="{2F0308A6-68F5-4F46-AE30-675EBFB6593C}" type="presParOf" srcId="{71F2238A-C2C3-41C6-907C-65448B1922CD}" destId="{77A0A94D-F0ED-4A45-8698-3269DC9A41E3}" srcOrd="2" destOrd="0" presId="urn:microsoft.com/office/officeart/2018/2/layout/IconVerticalSolidList"/>
    <dgm:cxn modelId="{BCDF72E2-4BF4-42B0-8ED2-5CD719CE2D68}" type="presParOf" srcId="{71F2238A-C2C3-41C6-907C-65448B1922CD}" destId="{8E09A460-B7AF-4E89-A7E0-6643F05C30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326A1-68B1-47E1-A171-7E037C09943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1E3253B-5EB4-408A-A5CE-50221281BF1F}">
      <dgm:prSet/>
      <dgm:spPr/>
      <dgm:t>
        <a:bodyPr/>
        <a:lstStyle/>
        <a:p>
          <a:r>
            <a:rPr lang="en-US"/>
            <a:t>The commutative property states that the order of the terms doesn't matter as long as we're only adding or multiplying</a:t>
          </a:r>
        </a:p>
      </dgm:t>
    </dgm:pt>
    <dgm:pt modelId="{6F64321D-FD57-411F-824F-5A9AEC877885}" type="parTrans" cxnId="{770F393B-7EDD-41DA-955C-5407DEB9D8BA}">
      <dgm:prSet/>
      <dgm:spPr/>
      <dgm:t>
        <a:bodyPr/>
        <a:lstStyle/>
        <a:p>
          <a:endParaRPr lang="en-US"/>
        </a:p>
      </dgm:t>
    </dgm:pt>
    <dgm:pt modelId="{75B4D8BF-A6BF-454F-A689-07B88F7EBAA0}" type="sibTrans" cxnId="{770F393B-7EDD-41DA-955C-5407DEB9D8BA}">
      <dgm:prSet/>
      <dgm:spPr/>
      <dgm:t>
        <a:bodyPr/>
        <a:lstStyle/>
        <a:p>
          <a:endParaRPr lang="en-US"/>
        </a:p>
      </dgm:t>
    </dgm:pt>
    <dgm:pt modelId="{3D3A7D8C-6C4A-4F29-8C3A-1323F3C809AA}">
      <dgm:prSet/>
      <dgm:spPr/>
      <dgm:t>
        <a:bodyPr/>
        <a:lstStyle/>
        <a:p>
          <a:r>
            <a:rPr lang="en-US"/>
            <a:t>For example, a + b is equivalent to b + a and 2 * 3 is equivalent to 3 * 2</a:t>
          </a:r>
        </a:p>
      </dgm:t>
    </dgm:pt>
    <dgm:pt modelId="{D88BDF80-44C6-4302-96E5-649F597B5AE5}" type="parTrans" cxnId="{97E453BC-3CDC-4E41-8627-46F3D3977940}">
      <dgm:prSet/>
      <dgm:spPr/>
      <dgm:t>
        <a:bodyPr/>
        <a:lstStyle/>
        <a:p>
          <a:endParaRPr lang="en-US"/>
        </a:p>
      </dgm:t>
    </dgm:pt>
    <dgm:pt modelId="{B1AB2AB4-10B2-4F48-820D-0B76D59C08EC}" type="sibTrans" cxnId="{97E453BC-3CDC-4E41-8627-46F3D3977940}">
      <dgm:prSet/>
      <dgm:spPr/>
      <dgm:t>
        <a:bodyPr/>
        <a:lstStyle/>
        <a:p>
          <a:endParaRPr lang="en-US"/>
        </a:p>
      </dgm:t>
    </dgm:pt>
    <dgm:pt modelId="{74416A96-7366-4F42-B68E-07A8E9C809E4}">
      <dgm:prSet/>
      <dgm:spPr/>
      <dgm:t>
        <a:bodyPr/>
        <a:lstStyle/>
        <a:p>
          <a:r>
            <a:rPr lang="en-US"/>
            <a:t>We can apply the commutative property to generate equivalent expressions</a:t>
          </a:r>
        </a:p>
      </dgm:t>
    </dgm:pt>
    <dgm:pt modelId="{62A81EEB-3F2D-4D00-BEC6-5C6EBE3173B6}" type="parTrans" cxnId="{DCC4B858-647A-44D9-865D-94A58FDE35E1}">
      <dgm:prSet/>
      <dgm:spPr/>
      <dgm:t>
        <a:bodyPr/>
        <a:lstStyle/>
        <a:p>
          <a:endParaRPr lang="en-US"/>
        </a:p>
      </dgm:t>
    </dgm:pt>
    <dgm:pt modelId="{85D9221B-B40D-48AA-9532-F311B94F8DB8}" type="sibTrans" cxnId="{DCC4B858-647A-44D9-865D-94A58FDE35E1}">
      <dgm:prSet/>
      <dgm:spPr/>
      <dgm:t>
        <a:bodyPr/>
        <a:lstStyle/>
        <a:p>
          <a:endParaRPr lang="en-US"/>
        </a:p>
      </dgm:t>
    </dgm:pt>
    <dgm:pt modelId="{9AA86FB3-ADB3-4E22-98C3-2D9AA2DA6B18}" type="pres">
      <dgm:prSet presAssocID="{7AC326A1-68B1-47E1-A171-7E037C09943F}" presName="diagram" presStyleCnt="0">
        <dgm:presLayoutVars>
          <dgm:dir/>
          <dgm:resizeHandles val="exact"/>
        </dgm:presLayoutVars>
      </dgm:prSet>
      <dgm:spPr/>
    </dgm:pt>
    <dgm:pt modelId="{DD0830AA-59DF-4C84-8753-F67E90096FEB}" type="pres">
      <dgm:prSet presAssocID="{11E3253B-5EB4-408A-A5CE-50221281BF1F}" presName="node" presStyleLbl="node1" presStyleIdx="0" presStyleCnt="3">
        <dgm:presLayoutVars>
          <dgm:bulletEnabled val="1"/>
        </dgm:presLayoutVars>
      </dgm:prSet>
      <dgm:spPr/>
    </dgm:pt>
    <dgm:pt modelId="{AEFCCBE3-703C-472E-8603-CD028F464BA2}" type="pres">
      <dgm:prSet presAssocID="{75B4D8BF-A6BF-454F-A689-07B88F7EBAA0}" presName="sibTrans" presStyleCnt="0"/>
      <dgm:spPr/>
    </dgm:pt>
    <dgm:pt modelId="{36A5B000-C80C-46A8-B5CA-D4D668EC8278}" type="pres">
      <dgm:prSet presAssocID="{3D3A7D8C-6C4A-4F29-8C3A-1323F3C809AA}" presName="node" presStyleLbl="node1" presStyleIdx="1" presStyleCnt="3">
        <dgm:presLayoutVars>
          <dgm:bulletEnabled val="1"/>
        </dgm:presLayoutVars>
      </dgm:prSet>
      <dgm:spPr/>
    </dgm:pt>
    <dgm:pt modelId="{ABE00BEC-1934-4686-AF02-79A2F1ABE6A8}" type="pres">
      <dgm:prSet presAssocID="{B1AB2AB4-10B2-4F48-820D-0B76D59C08EC}" presName="sibTrans" presStyleCnt="0"/>
      <dgm:spPr/>
    </dgm:pt>
    <dgm:pt modelId="{416F9F69-7806-4300-8EB0-E61D10E42702}" type="pres">
      <dgm:prSet presAssocID="{74416A96-7366-4F42-B68E-07A8E9C809E4}" presName="node" presStyleLbl="node1" presStyleIdx="2" presStyleCnt="3">
        <dgm:presLayoutVars>
          <dgm:bulletEnabled val="1"/>
        </dgm:presLayoutVars>
      </dgm:prSet>
      <dgm:spPr/>
    </dgm:pt>
  </dgm:ptLst>
  <dgm:cxnLst>
    <dgm:cxn modelId="{717B340B-F174-4A8B-A6A3-22F6131934FE}" type="presOf" srcId="{11E3253B-5EB4-408A-A5CE-50221281BF1F}" destId="{DD0830AA-59DF-4C84-8753-F67E90096FEB}" srcOrd="0" destOrd="0" presId="urn:microsoft.com/office/officeart/2005/8/layout/default"/>
    <dgm:cxn modelId="{770F393B-7EDD-41DA-955C-5407DEB9D8BA}" srcId="{7AC326A1-68B1-47E1-A171-7E037C09943F}" destId="{11E3253B-5EB4-408A-A5CE-50221281BF1F}" srcOrd="0" destOrd="0" parTransId="{6F64321D-FD57-411F-824F-5A9AEC877885}" sibTransId="{75B4D8BF-A6BF-454F-A689-07B88F7EBAA0}"/>
    <dgm:cxn modelId="{DCC4B858-647A-44D9-865D-94A58FDE35E1}" srcId="{7AC326A1-68B1-47E1-A171-7E037C09943F}" destId="{74416A96-7366-4F42-B68E-07A8E9C809E4}" srcOrd="2" destOrd="0" parTransId="{62A81EEB-3F2D-4D00-BEC6-5C6EBE3173B6}" sibTransId="{85D9221B-B40D-48AA-9532-F311B94F8DB8}"/>
    <dgm:cxn modelId="{8562938F-904F-44FB-B0CF-97C3F52C9A3D}" type="presOf" srcId="{7AC326A1-68B1-47E1-A171-7E037C09943F}" destId="{9AA86FB3-ADB3-4E22-98C3-2D9AA2DA6B18}" srcOrd="0" destOrd="0" presId="urn:microsoft.com/office/officeart/2005/8/layout/default"/>
    <dgm:cxn modelId="{B6BEE793-BD4E-480D-8158-5838C4285C63}" type="presOf" srcId="{3D3A7D8C-6C4A-4F29-8C3A-1323F3C809AA}" destId="{36A5B000-C80C-46A8-B5CA-D4D668EC8278}" srcOrd="0" destOrd="0" presId="urn:microsoft.com/office/officeart/2005/8/layout/default"/>
    <dgm:cxn modelId="{21C89296-45BF-41B7-95A5-3C41BB26C6D1}" type="presOf" srcId="{74416A96-7366-4F42-B68E-07A8E9C809E4}" destId="{416F9F69-7806-4300-8EB0-E61D10E42702}" srcOrd="0" destOrd="0" presId="urn:microsoft.com/office/officeart/2005/8/layout/default"/>
    <dgm:cxn modelId="{97E453BC-3CDC-4E41-8627-46F3D3977940}" srcId="{7AC326A1-68B1-47E1-A171-7E037C09943F}" destId="{3D3A7D8C-6C4A-4F29-8C3A-1323F3C809AA}" srcOrd="1" destOrd="0" parTransId="{D88BDF80-44C6-4302-96E5-649F597B5AE5}" sibTransId="{B1AB2AB4-10B2-4F48-820D-0B76D59C08EC}"/>
    <dgm:cxn modelId="{1E8F0B02-0A7F-4FE9-B3DC-2C94E4482B88}" type="presParOf" srcId="{9AA86FB3-ADB3-4E22-98C3-2D9AA2DA6B18}" destId="{DD0830AA-59DF-4C84-8753-F67E90096FEB}" srcOrd="0" destOrd="0" presId="urn:microsoft.com/office/officeart/2005/8/layout/default"/>
    <dgm:cxn modelId="{9E3DD125-D7A7-49CD-908B-77F641C2B5F8}" type="presParOf" srcId="{9AA86FB3-ADB3-4E22-98C3-2D9AA2DA6B18}" destId="{AEFCCBE3-703C-472E-8603-CD028F464BA2}" srcOrd="1" destOrd="0" presId="urn:microsoft.com/office/officeart/2005/8/layout/default"/>
    <dgm:cxn modelId="{70F815EE-29DC-4465-880E-90C73FEE2FD7}" type="presParOf" srcId="{9AA86FB3-ADB3-4E22-98C3-2D9AA2DA6B18}" destId="{36A5B000-C80C-46A8-B5CA-D4D668EC8278}" srcOrd="2" destOrd="0" presId="urn:microsoft.com/office/officeart/2005/8/layout/default"/>
    <dgm:cxn modelId="{A3B2EC9C-7019-40C9-86ED-B647C7E827A9}" type="presParOf" srcId="{9AA86FB3-ADB3-4E22-98C3-2D9AA2DA6B18}" destId="{ABE00BEC-1934-4686-AF02-79A2F1ABE6A8}" srcOrd="3" destOrd="0" presId="urn:microsoft.com/office/officeart/2005/8/layout/default"/>
    <dgm:cxn modelId="{108F9CEE-BA7F-48ED-909F-782E030CC949}" type="presParOf" srcId="{9AA86FB3-ADB3-4E22-98C3-2D9AA2DA6B18}" destId="{416F9F69-7806-4300-8EB0-E61D10E4270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326A1-68B1-47E1-A171-7E037C0994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E3253B-5EB4-408A-A5CE-50221281BF1F}">
      <dgm:prSet/>
      <dgm:spPr/>
      <dgm:t>
        <a:bodyPr/>
        <a:lstStyle/>
        <a:p>
          <a:r>
            <a:rPr lang="en-US" b="0" i="0" dirty="0"/>
            <a:t>The associative property states that the grouping of terms doesn't matter as long as we're only adding or multiplying</a:t>
          </a:r>
          <a:endParaRPr lang="en-US" dirty="0"/>
        </a:p>
      </dgm:t>
    </dgm:pt>
    <dgm:pt modelId="{6F64321D-FD57-411F-824F-5A9AEC877885}" type="parTrans" cxnId="{770F393B-7EDD-41DA-955C-5407DEB9D8BA}">
      <dgm:prSet/>
      <dgm:spPr/>
      <dgm:t>
        <a:bodyPr/>
        <a:lstStyle/>
        <a:p>
          <a:endParaRPr lang="en-US"/>
        </a:p>
      </dgm:t>
    </dgm:pt>
    <dgm:pt modelId="{75B4D8BF-A6BF-454F-A689-07B88F7EBAA0}" type="sibTrans" cxnId="{770F393B-7EDD-41DA-955C-5407DEB9D8BA}">
      <dgm:prSet/>
      <dgm:spPr/>
      <dgm:t>
        <a:bodyPr/>
        <a:lstStyle/>
        <a:p>
          <a:endParaRPr lang="en-US"/>
        </a:p>
      </dgm:t>
    </dgm:pt>
    <dgm:pt modelId="{3D3A7D8C-6C4A-4F29-8C3A-1323F3C809AA}">
      <dgm:prSet/>
      <dgm:spPr/>
      <dgm:t>
        <a:bodyPr/>
        <a:lstStyle/>
        <a:p>
          <a:r>
            <a:rPr lang="en-US" b="0" i="0" dirty="0"/>
            <a:t>For example, (a + b) + c is equivalent to a + (b + c) and (2 * 3) * 4 is equivalent to 2 * (3 * 4)</a:t>
          </a:r>
          <a:endParaRPr lang="en-US" dirty="0"/>
        </a:p>
      </dgm:t>
    </dgm:pt>
    <dgm:pt modelId="{D88BDF80-44C6-4302-96E5-649F597B5AE5}" type="parTrans" cxnId="{97E453BC-3CDC-4E41-8627-46F3D3977940}">
      <dgm:prSet/>
      <dgm:spPr/>
      <dgm:t>
        <a:bodyPr/>
        <a:lstStyle/>
        <a:p>
          <a:endParaRPr lang="en-US"/>
        </a:p>
      </dgm:t>
    </dgm:pt>
    <dgm:pt modelId="{B1AB2AB4-10B2-4F48-820D-0B76D59C08EC}" type="sibTrans" cxnId="{97E453BC-3CDC-4E41-8627-46F3D3977940}">
      <dgm:prSet/>
      <dgm:spPr/>
      <dgm:t>
        <a:bodyPr/>
        <a:lstStyle/>
        <a:p>
          <a:endParaRPr lang="en-US"/>
        </a:p>
      </dgm:t>
    </dgm:pt>
    <dgm:pt modelId="{74416A96-7366-4F42-B68E-07A8E9C809E4}">
      <dgm:prSet/>
      <dgm:spPr/>
      <dgm:t>
        <a:bodyPr/>
        <a:lstStyle/>
        <a:p>
          <a:r>
            <a:rPr lang="en-US" b="0" i="0" dirty="0"/>
            <a:t>We can apply the associative property to generate equivalent expressions</a:t>
          </a:r>
          <a:endParaRPr lang="en-US" dirty="0"/>
        </a:p>
      </dgm:t>
    </dgm:pt>
    <dgm:pt modelId="{62A81EEB-3F2D-4D00-BEC6-5C6EBE3173B6}" type="parTrans" cxnId="{DCC4B858-647A-44D9-865D-94A58FDE35E1}">
      <dgm:prSet/>
      <dgm:spPr/>
      <dgm:t>
        <a:bodyPr/>
        <a:lstStyle/>
        <a:p>
          <a:endParaRPr lang="en-US"/>
        </a:p>
      </dgm:t>
    </dgm:pt>
    <dgm:pt modelId="{85D9221B-B40D-48AA-9532-F311B94F8DB8}" type="sibTrans" cxnId="{DCC4B858-647A-44D9-865D-94A58FDE35E1}">
      <dgm:prSet/>
      <dgm:spPr/>
      <dgm:t>
        <a:bodyPr/>
        <a:lstStyle/>
        <a:p>
          <a:endParaRPr lang="en-US"/>
        </a:p>
      </dgm:t>
    </dgm:pt>
    <dgm:pt modelId="{9AA86FB3-ADB3-4E22-98C3-2D9AA2DA6B18}" type="pres">
      <dgm:prSet presAssocID="{7AC326A1-68B1-47E1-A171-7E037C09943F}" presName="diagram" presStyleCnt="0">
        <dgm:presLayoutVars>
          <dgm:dir/>
          <dgm:resizeHandles val="exact"/>
        </dgm:presLayoutVars>
      </dgm:prSet>
      <dgm:spPr/>
    </dgm:pt>
    <dgm:pt modelId="{DD0830AA-59DF-4C84-8753-F67E90096FEB}" type="pres">
      <dgm:prSet presAssocID="{11E3253B-5EB4-408A-A5CE-50221281BF1F}" presName="node" presStyleLbl="node1" presStyleIdx="0" presStyleCnt="3">
        <dgm:presLayoutVars>
          <dgm:bulletEnabled val="1"/>
        </dgm:presLayoutVars>
      </dgm:prSet>
      <dgm:spPr/>
    </dgm:pt>
    <dgm:pt modelId="{AEFCCBE3-703C-472E-8603-CD028F464BA2}" type="pres">
      <dgm:prSet presAssocID="{75B4D8BF-A6BF-454F-A689-07B88F7EBAA0}" presName="sibTrans" presStyleCnt="0"/>
      <dgm:spPr/>
    </dgm:pt>
    <dgm:pt modelId="{36A5B000-C80C-46A8-B5CA-D4D668EC8278}" type="pres">
      <dgm:prSet presAssocID="{3D3A7D8C-6C4A-4F29-8C3A-1323F3C809AA}" presName="node" presStyleLbl="node1" presStyleIdx="1" presStyleCnt="3">
        <dgm:presLayoutVars>
          <dgm:bulletEnabled val="1"/>
        </dgm:presLayoutVars>
      </dgm:prSet>
      <dgm:spPr/>
    </dgm:pt>
    <dgm:pt modelId="{ABE00BEC-1934-4686-AF02-79A2F1ABE6A8}" type="pres">
      <dgm:prSet presAssocID="{B1AB2AB4-10B2-4F48-820D-0B76D59C08EC}" presName="sibTrans" presStyleCnt="0"/>
      <dgm:spPr/>
    </dgm:pt>
    <dgm:pt modelId="{416F9F69-7806-4300-8EB0-E61D10E42702}" type="pres">
      <dgm:prSet presAssocID="{74416A96-7366-4F42-B68E-07A8E9C809E4}" presName="node" presStyleLbl="node1" presStyleIdx="2" presStyleCnt="3">
        <dgm:presLayoutVars>
          <dgm:bulletEnabled val="1"/>
        </dgm:presLayoutVars>
      </dgm:prSet>
      <dgm:spPr/>
    </dgm:pt>
  </dgm:ptLst>
  <dgm:cxnLst>
    <dgm:cxn modelId="{717B340B-F174-4A8B-A6A3-22F6131934FE}" type="presOf" srcId="{11E3253B-5EB4-408A-A5CE-50221281BF1F}" destId="{DD0830AA-59DF-4C84-8753-F67E90096FEB}" srcOrd="0" destOrd="0" presId="urn:microsoft.com/office/officeart/2005/8/layout/default"/>
    <dgm:cxn modelId="{770F393B-7EDD-41DA-955C-5407DEB9D8BA}" srcId="{7AC326A1-68B1-47E1-A171-7E037C09943F}" destId="{11E3253B-5EB4-408A-A5CE-50221281BF1F}" srcOrd="0" destOrd="0" parTransId="{6F64321D-FD57-411F-824F-5A9AEC877885}" sibTransId="{75B4D8BF-A6BF-454F-A689-07B88F7EBAA0}"/>
    <dgm:cxn modelId="{DCC4B858-647A-44D9-865D-94A58FDE35E1}" srcId="{7AC326A1-68B1-47E1-A171-7E037C09943F}" destId="{74416A96-7366-4F42-B68E-07A8E9C809E4}" srcOrd="2" destOrd="0" parTransId="{62A81EEB-3F2D-4D00-BEC6-5C6EBE3173B6}" sibTransId="{85D9221B-B40D-48AA-9532-F311B94F8DB8}"/>
    <dgm:cxn modelId="{8562938F-904F-44FB-B0CF-97C3F52C9A3D}" type="presOf" srcId="{7AC326A1-68B1-47E1-A171-7E037C09943F}" destId="{9AA86FB3-ADB3-4E22-98C3-2D9AA2DA6B18}" srcOrd="0" destOrd="0" presId="urn:microsoft.com/office/officeart/2005/8/layout/default"/>
    <dgm:cxn modelId="{B6BEE793-BD4E-480D-8158-5838C4285C63}" type="presOf" srcId="{3D3A7D8C-6C4A-4F29-8C3A-1323F3C809AA}" destId="{36A5B000-C80C-46A8-B5CA-D4D668EC8278}" srcOrd="0" destOrd="0" presId="urn:microsoft.com/office/officeart/2005/8/layout/default"/>
    <dgm:cxn modelId="{21C89296-45BF-41B7-95A5-3C41BB26C6D1}" type="presOf" srcId="{74416A96-7366-4F42-B68E-07A8E9C809E4}" destId="{416F9F69-7806-4300-8EB0-E61D10E42702}" srcOrd="0" destOrd="0" presId="urn:microsoft.com/office/officeart/2005/8/layout/default"/>
    <dgm:cxn modelId="{97E453BC-3CDC-4E41-8627-46F3D3977940}" srcId="{7AC326A1-68B1-47E1-A171-7E037C09943F}" destId="{3D3A7D8C-6C4A-4F29-8C3A-1323F3C809AA}" srcOrd="1" destOrd="0" parTransId="{D88BDF80-44C6-4302-96E5-649F597B5AE5}" sibTransId="{B1AB2AB4-10B2-4F48-820D-0B76D59C08EC}"/>
    <dgm:cxn modelId="{1E8F0B02-0A7F-4FE9-B3DC-2C94E4482B88}" type="presParOf" srcId="{9AA86FB3-ADB3-4E22-98C3-2D9AA2DA6B18}" destId="{DD0830AA-59DF-4C84-8753-F67E90096FEB}" srcOrd="0" destOrd="0" presId="urn:microsoft.com/office/officeart/2005/8/layout/default"/>
    <dgm:cxn modelId="{9E3DD125-D7A7-49CD-908B-77F641C2B5F8}" type="presParOf" srcId="{9AA86FB3-ADB3-4E22-98C3-2D9AA2DA6B18}" destId="{AEFCCBE3-703C-472E-8603-CD028F464BA2}" srcOrd="1" destOrd="0" presId="urn:microsoft.com/office/officeart/2005/8/layout/default"/>
    <dgm:cxn modelId="{70F815EE-29DC-4465-880E-90C73FEE2FD7}" type="presParOf" srcId="{9AA86FB3-ADB3-4E22-98C3-2D9AA2DA6B18}" destId="{36A5B000-C80C-46A8-B5CA-D4D668EC8278}" srcOrd="2" destOrd="0" presId="urn:microsoft.com/office/officeart/2005/8/layout/default"/>
    <dgm:cxn modelId="{A3B2EC9C-7019-40C9-86ED-B647C7E827A9}" type="presParOf" srcId="{9AA86FB3-ADB3-4E22-98C3-2D9AA2DA6B18}" destId="{ABE00BEC-1934-4686-AF02-79A2F1ABE6A8}" srcOrd="3" destOrd="0" presId="urn:microsoft.com/office/officeart/2005/8/layout/default"/>
    <dgm:cxn modelId="{108F9CEE-BA7F-48ED-909F-782E030CC949}" type="presParOf" srcId="{9AA86FB3-ADB3-4E22-98C3-2D9AA2DA6B18}" destId="{416F9F69-7806-4300-8EB0-E61D10E4270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C326A1-68B1-47E1-A171-7E037C0994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E3253B-5EB4-408A-A5CE-50221281BF1F}">
      <dgm:prSet/>
      <dgm:spPr/>
      <dgm:t>
        <a:bodyPr/>
        <a:lstStyle/>
        <a:p>
          <a:r>
            <a:rPr lang="en-US" dirty="0"/>
            <a:t>The distributive property states that we can multiply a term by a sum or difference by multiplying each term inside the parentheses by the same term and adding or subtracting the results</a:t>
          </a:r>
        </a:p>
      </dgm:t>
    </dgm:pt>
    <dgm:pt modelId="{6F64321D-FD57-411F-824F-5A9AEC877885}" type="parTrans" cxnId="{770F393B-7EDD-41DA-955C-5407DEB9D8BA}">
      <dgm:prSet/>
      <dgm:spPr/>
      <dgm:t>
        <a:bodyPr/>
        <a:lstStyle/>
        <a:p>
          <a:endParaRPr lang="en-US"/>
        </a:p>
      </dgm:t>
    </dgm:pt>
    <dgm:pt modelId="{75B4D8BF-A6BF-454F-A689-07B88F7EBAA0}" type="sibTrans" cxnId="{770F393B-7EDD-41DA-955C-5407DEB9D8BA}">
      <dgm:prSet/>
      <dgm:spPr/>
      <dgm:t>
        <a:bodyPr/>
        <a:lstStyle/>
        <a:p>
          <a:endParaRPr lang="en-US"/>
        </a:p>
      </dgm:t>
    </dgm:pt>
    <dgm:pt modelId="{3D3A7D8C-6C4A-4F29-8C3A-1323F3C809AA}">
      <dgm:prSet/>
      <dgm:spPr/>
      <dgm:t>
        <a:bodyPr/>
        <a:lstStyle/>
        <a:p>
          <a:r>
            <a:rPr lang="en-US" dirty="0"/>
            <a:t>For example, 3(a + b) is equivalent to 3a + 3b and 2(x - 4) is equivalent to 2x - 8</a:t>
          </a:r>
        </a:p>
      </dgm:t>
    </dgm:pt>
    <dgm:pt modelId="{D88BDF80-44C6-4302-96E5-649F597B5AE5}" type="parTrans" cxnId="{97E453BC-3CDC-4E41-8627-46F3D3977940}">
      <dgm:prSet/>
      <dgm:spPr/>
      <dgm:t>
        <a:bodyPr/>
        <a:lstStyle/>
        <a:p>
          <a:endParaRPr lang="en-US"/>
        </a:p>
      </dgm:t>
    </dgm:pt>
    <dgm:pt modelId="{B1AB2AB4-10B2-4F48-820D-0B76D59C08EC}" type="sibTrans" cxnId="{97E453BC-3CDC-4E41-8627-46F3D3977940}">
      <dgm:prSet/>
      <dgm:spPr/>
      <dgm:t>
        <a:bodyPr/>
        <a:lstStyle/>
        <a:p>
          <a:endParaRPr lang="en-US"/>
        </a:p>
      </dgm:t>
    </dgm:pt>
    <dgm:pt modelId="{74416A96-7366-4F42-B68E-07A8E9C809E4}">
      <dgm:prSet/>
      <dgm:spPr/>
      <dgm:t>
        <a:bodyPr/>
        <a:lstStyle/>
        <a:p>
          <a:r>
            <a:rPr lang="en-US" dirty="0"/>
            <a:t>We can apply the distributive property to generate equivalent expressions</a:t>
          </a:r>
        </a:p>
      </dgm:t>
    </dgm:pt>
    <dgm:pt modelId="{62A81EEB-3F2D-4D00-BEC6-5C6EBE3173B6}" type="parTrans" cxnId="{DCC4B858-647A-44D9-865D-94A58FDE35E1}">
      <dgm:prSet/>
      <dgm:spPr/>
      <dgm:t>
        <a:bodyPr/>
        <a:lstStyle/>
        <a:p>
          <a:endParaRPr lang="en-US"/>
        </a:p>
      </dgm:t>
    </dgm:pt>
    <dgm:pt modelId="{85D9221B-B40D-48AA-9532-F311B94F8DB8}" type="sibTrans" cxnId="{DCC4B858-647A-44D9-865D-94A58FDE35E1}">
      <dgm:prSet/>
      <dgm:spPr/>
      <dgm:t>
        <a:bodyPr/>
        <a:lstStyle/>
        <a:p>
          <a:endParaRPr lang="en-US"/>
        </a:p>
      </dgm:t>
    </dgm:pt>
    <dgm:pt modelId="{9AA86FB3-ADB3-4E22-98C3-2D9AA2DA6B18}" type="pres">
      <dgm:prSet presAssocID="{7AC326A1-68B1-47E1-A171-7E037C09943F}" presName="diagram" presStyleCnt="0">
        <dgm:presLayoutVars>
          <dgm:dir/>
          <dgm:resizeHandles val="exact"/>
        </dgm:presLayoutVars>
      </dgm:prSet>
      <dgm:spPr/>
    </dgm:pt>
    <dgm:pt modelId="{DD0830AA-59DF-4C84-8753-F67E90096FEB}" type="pres">
      <dgm:prSet presAssocID="{11E3253B-5EB4-408A-A5CE-50221281BF1F}" presName="node" presStyleLbl="node1" presStyleIdx="0" presStyleCnt="3">
        <dgm:presLayoutVars>
          <dgm:bulletEnabled val="1"/>
        </dgm:presLayoutVars>
      </dgm:prSet>
      <dgm:spPr/>
    </dgm:pt>
    <dgm:pt modelId="{AEFCCBE3-703C-472E-8603-CD028F464BA2}" type="pres">
      <dgm:prSet presAssocID="{75B4D8BF-A6BF-454F-A689-07B88F7EBAA0}" presName="sibTrans" presStyleCnt="0"/>
      <dgm:spPr/>
    </dgm:pt>
    <dgm:pt modelId="{36A5B000-C80C-46A8-B5CA-D4D668EC8278}" type="pres">
      <dgm:prSet presAssocID="{3D3A7D8C-6C4A-4F29-8C3A-1323F3C809AA}" presName="node" presStyleLbl="node1" presStyleIdx="1" presStyleCnt="3">
        <dgm:presLayoutVars>
          <dgm:bulletEnabled val="1"/>
        </dgm:presLayoutVars>
      </dgm:prSet>
      <dgm:spPr/>
    </dgm:pt>
    <dgm:pt modelId="{ABE00BEC-1934-4686-AF02-79A2F1ABE6A8}" type="pres">
      <dgm:prSet presAssocID="{B1AB2AB4-10B2-4F48-820D-0B76D59C08EC}" presName="sibTrans" presStyleCnt="0"/>
      <dgm:spPr/>
    </dgm:pt>
    <dgm:pt modelId="{416F9F69-7806-4300-8EB0-E61D10E42702}" type="pres">
      <dgm:prSet presAssocID="{74416A96-7366-4F42-B68E-07A8E9C809E4}" presName="node" presStyleLbl="node1" presStyleIdx="2" presStyleCnt="3">
        <dgm:presLayoutVars>
          <dgm:bulletEnabled val="1"/>
        </dgm:presLayoutVars>
      </dgm:prSet>
      <dgm:spPr/>
    </dgm:pt>
  </dgm:ptLst>
  <dgm:cxnLst>
    <dgm:cxn modelId="{717B340B-F174-4A8B-A6A3-22F6131934FE}" type="presOf" srcId="{11E3253B-5EB4-408A-A5CE-50221281BF1F}" destId="{DD0830AA-59DF-4C84-8753-F67E90096FEB}" srcOrd="0" destOrd="0" presId="urn:microsoft.com/office/officeart/2005/8/layout/default"/>
    <dgm:cxn modelId="{770F393B-7EDD-41DA-955C-5407DEB9D8BA}" srcId="{7AC326A1-68B1-47E1-A171-7E037C09943F}" destId="{11E3253B-5EB4-408A-A5CE-50221281BF1F}" srcOrd="0" destOrd="0" parTransId="{6F64321D-FD57-411F-824F-5A9AEC877885}" sibTransId="{75B4D8BF-A6BF-454F-A689-07B88F7EBAA0}"/>
    <dgm:cxn modelId="{DCC4B858-647A-44D9-865D-94A58FDE35E1}" srcId="{7AC326A1-68B1-47E1-A171-7E037C09943F}" destId="{74416A96-7366-4F42-B68E-07A8E9C809E4}" srcOrd="2" destOrd="0" parTransId="{62A81EEB-3F2D-4D00-BEC6-5C6EBE3173B6}" sibTransId="{85D9221B-B40D-48AA-9532-F311B94F8DB8}"/>
    <dgm:cxn modelId="{8562938F-904F-44FB-B0CF-97C3F52C9A3D}" type="presOf" srcId="{7AC326A1-68B1-47E1-A171-7E037C09943F}" destId="{9AA86FB3-ADB3-4E22-98C3-2D9AA2DA6B18}" srcOrd="0" destOrd="0" presId="urn:microsoft.com/office/officeart/2005/8/layout/default"/>
    <dgm:cxn modelId="{B6BEE793-BD4E-480D-8158-5838C4285C63}" type="presOf" srcId="{3D3A7D8C-6C4A-4F29-8C3A-1323F3C809AA}" destId="{36A5B000-C80C-46A8-B5CA-D4D668EC8278}" srcOrd="0" destOrd="0" presId="urn:microsoft.com/office/officeart/2005/8/layout/default"/>
    <dgm:cxn modelId="{21C89296-45BF-41B7-95A5-3C41BB26C6D1}" type="presOf" srcId="{74416A96-7366-4F42-B68E-07A8E9C809E4}" destId="{416F9F69-7806-4300-8EB0-E61D10E42702}" srcOrd="0" destOrd="0" presId="urn:microsoft.com/office/officeart/2005/8/layout/default"/>
    <dgm:cxn modelId="{97E453BC-3CDC-4E41-8627-46F3D3977940}" srcId="{7AC326A1-68B1-47E1-A171-7E037C09943F}" destId="{3D3A7D8C-6C4A-4F29-8C3A-1323F3C809AA}" srcOrd="1" destOrd="0" parTransId="{D88BDF80-44C6-4302-96E5-649F597B5AE5}" sibTransId="{B1AB2AB4-10B2-4F48-820D-0B76D59C08EC}"/>
    <dgm:cxn modelId="{1E8F0B02-0A7F-4FE9-B3DC-2C94E4482B88}" type="presParOf" srcId="{9AA86FB3-ADB3-4E22-98C3-2D9AA2DA6B18}" destId="{DD0830AA-59DF-4C84-8753-F67E90096FEB}" srcOrd="0" destOrd="0" presId="urn:microsoft.com/office/officeart/2005/8/layout/default"/>
    <dgm:cxn modelId="{9E3DD125-D7A7-49CD-908B-77F641C2B5F8}" type="presParOf" srcId="{9AA86FB3-ADB3-4E22-98C3-2D9AA2DA6B18}" destId="{AEFCCBE3-703C-472E-8603-CD028F464BA2}" srcOrd="1" destOrd="0" presId="urn:microsoft.com/office/officeart/2005/8/layout/default"/>
    <dgm:cxn modelId="{70F815EE-29DC-4465-880E-90C73FEE2FD7}" type="presParOf" srcId="{9AA86FB3-ADB3-4E22-98C3-2D9AA2DA6B18}" destId="{36A5B000-C80C-46A8-B5CA-D4D668EC8278}" srcOrd="2" destOrd="0" presId="urn:microsoft.com/office/officeart/2005/8/layout/default"/>
    <dgm:cxn modelId="{A3B2EC9C-7019-40C9-86ED-B647C7E827A9}" type="presParOf" srcId="{9AA86FB3-ADB3-4E22-98C3-2D9AA2DA6B18}" destId="{ABE00BEC-1934-4686-AF02-79A2F1ABE6A8}" srcOrd="3" destOrd="0" presId="urn:microsoft.com/office/officeart/2005/8/layout/default"/>
    <dgm:cxn modelId="{108F9CEE-BA7F-48ED-909F-782E030CC949}" type="presParOf" srcId="{9AA86FB3-ADB3-4E22-98C3-2D9AA2DA6B18}" destId="{416F9F69-7806-4300-8EB0-E61D10E4270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D2D09B-2DAC-45BD-8A9C-F9BEF0740826}"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1C3A6A0E-D7D4-4C70-A5ED-EEE4934C6BD3}">
      <dgm:prSet/>
      <dgm:spPr/>
      <dgm:t>
        <a:bodyPr/>
        <a:lstStyle/>
        <a:p>
          <a:r>
            <a:rPr lang="en-US" b="0" i="0"/>
            <a:t>Here are a few examples for you to practice identifying equivalent expressions.</a:t>
          </a:r>
          <a:endParaRPr lang="en-US"/>
        </a:p>
      </dgm:t>
    </dgm:pt>
    <dgm:pt modelId="{6BCF3BD8-C018-449D-A460-D92566624E62}" type="parTrans" cxnId="{9283C567-17E1-41CB-8FC8-67E46C4664A8}">
      <dgm:prSet/>
      <dgm:spPr/>
      <dgm:t>
        <a:bodyPr/>
        <a:lstStyle/>
        <a:p>
          <a:endParaRPr lang="en-US"/>
        </a:p>
      </dgm:t>
    </dgm:pt>
    <dgm:pt modelId="{67199C88-E01B-4021-8929-1D25374C4BE5}" type="sibTrans" cxnId="{9283C567-17E1-41CB-8FC8-67E46C4664A8}">
      <dgm:prSet/>
      <dgm:spPr/>
      <dgm:t>
        <a:bodyPr/>
        <a:lstStyle/>
        <a:p>
          <a:endParaRPr lang="en-US"/>
        </a:p>
      </dgm:t>
    </dgm:pt>
    <dgm:pt modelId="{6987C0AC-7018-4406-BE34-13DBBF97E882}">
      <dgm:prSet/>
      <dgm:spPr/>
      <dgm:t>
        <a:bodyPr/>
        <a:lstStyle/>
        <a:p>
          <a:r>
            <a:rPr lang="en-US" b="0" i="0"/>
            <a:t>Simplify the expressions and check whether they are equivalent or not.</a:t>
          </a:r>
          <a:endParaRPr lang="en-US"/>
        </a:p>
      </dgm:t>
    </dgm:pt>
    <dgm:pt modelId="{8F249C5D-3BC9-4F9B-97EC-AFB23A3E8E2E}" type="parTrans" cxnId="{7D87053B-508E-41DC-A4F0-F2AD044D1AFA}">
      <dgm:prSet/>
      <dgm:spPr/>
      <dgm:t>
        <a:bodyPr/>
        <a:lstStyle/>
        <a:p>
          <a:endParaRPr lang="en-US"/>
        </a:p>
      </dgm:t>
    </dgm:pt>
    <dgm:pt modelId="{B68275F9-CBEA-42C2-AC28-8A17EF51125C}" type="sibTrans" cxnId="{7D87053B-508E-41DC-A4F0-F2AD044D1AFA}">
      <dgm:prSet/>
      <dgm:spPr/>
      <dgm:t>
        <a:bodyPr/>
        <a:lstStyle/>
        <a:p>
          <a:endParaRPr lang="en-US"/>
        </a:p>
      </dgm:t>
    </dgm:pt>
    <dgm:pt modelId="{63734D49-3799-4C5F-BF18-A6B370B7468B}" type="pres">
      <dgm:prSet presAssocID="{18D2D09B-2DAC-45BD-8A9C-F9BEF0740826}" presName="hierChild1" presStyleCnt="0">
        <dgm:presLayoutVars>
          <dgm:chPref val="1"/>
          <dgm:dir/>
          <dgm:animOne val="branch"/>
          <dgm:animLvl val="lvl"/>
          <dgm:resizeHandles/>
        </dgm:presLayoutVars>
      </dgm:prSet>
      <dgm:spPr/>
    </dgm:pt>
    <dgm:pt modelId="{1944EB09-ED32-4280-8280-7D07B45203ED}" type="pres">
      <dgm:prSet presAssocID="{1C3A6A0E-D7D4-4C70-A5ED-EEE4934C6BD3}" presName="hierRoot1" presStyleCnt="0"/>
      <dgm:spPr/>
    </dgm:pt>
    <dgm:pt modelId="{7A5A536D-93ED-4490-BE8A-AAC1D6B5538D}" type="pres">
      <dgm:prSet presAssocID="{1C3A6A0E-D7D4-4C70-A5ED-EEE4934C6BD3}" presName="composite" presStyleCnt="0"/>
      <dgm:spPr/>
    </dgm:pt>
    <dgm:pt modelId="{CDD7ED3D-5D37-44A6-83D3-41F9AD7EB43B}" type="pres">
      <dgm:prSet presAssocID="{1C3A6A0E-D7D4-4C70-A5ED-EEE4934C6BD3}" presName="background" presStyleLbl="node0" presStyleIdx="0" presStyleCnt="2"/>
      <dgm:spPr/>
    </dgm:pt>
    <dgm:pt modelId="{87BAF2E9-E15B-4DB4-BEEE-177DCD9486F7}" type="pres">
      <dgm:prSet presAssocID="{1C3A6A0E-D7D4-4C70-A5ED-EEE4934C6BD3}" presName="text" presStyleLbl="fgAcc0" presStyleIdx="0" presStyleCnt="2">
        <dgm:presLayoutVars>
          <dgm:chPref val="3"/>
        </dgm:presLayoutVars>
      </dgm:prSet>
      <dgm:spPr/>
    </dgm:pt>
    <dgm:pt modelId="{B2574B0E-E923-4BAB-9418-73B4860F1D7F}" type="pres">
      <dgm:prSet presAssocID="{1C3A6A0E-D7D4-4C70-A5ED-EEE4934C6BD3}" presName="hierChild2" presStyleCnt="0"/>
      <dgm:spPr/>
    </dgm:pt>
    <dgm:pt modelId="{FCB47466-0463-4FAD-A973-8E333E64F424}" type="pres">
      <dgm:prSet presAssocID="{6987C0AC-7018-4406-BE34-13DBBF97E882}" presName="hierRoot1" presStyleCnt="0"/>
      <dgm:spPr/>
    </dgm:pt>
    <dgm:pt modelId="{D1DCB8CD-42C4-4CD0-AEBA-A51C0DFFED5F}" type="pres">
      <dgm:prSet presAssocID="{6987C0AC-7018-4406-BE34-13DBBF97E882}" presName="composite" presStyleCnt="0"/>
      <dgm:spPr/>
    </dgm:pt>
    <dgm:pt modelId="{B1C68177-7167-4B48-B84F-F83DA1B07CA5}" type="pres">
      <dgm:prSet presAssocID="{6987C0AC-7018-4406-BE34-13DBBF97E882}" presName="background" presStyleLbl="node0" presStyleIdx="1" presStyleCnt="2"/>
      <dgm:spPr/>
    </dgm:pt>
    <dgm:pt modelId="{9A8B6759-61F1-45C4-905B-A9F6454B3EEE}" type="pres">
      <dgm:prSet presAssocID="{6987C0AC-7018-4406-BE34-13DBBF97E882}" presName="text" presStyleLbl="fgAcc0" presStyleIdx="1" presStyleCnt="2">
        <dgm:presLayoutVars>
          <dgm:chPref val="3"/>
        </dgm:presLayoutVars>
      </dgm:prSet>
      <dgm:spPr/>
    </dgm:pt>
    <dgm:pt modelId="{36F1DF68-49A7-49EE-B93A-9551425CD62B}" type="pres">
      <dgm:prSet presAssocID="{6987C0AC-7018-4406-BE34-13DBBF97E882}" presName="hierChild2" presStyleCnt="0"/>
      <dgm:spPr/>
    </dgm:pt>
  </dgm:ptLst>
  <dgm:cxnLst>
    <dgm:cxn modelId="{2DE7071A-C210-4534-B3AC-C243DD7F4B31}" type="presOf" srcId="{6987C0AC-7018-4406-BE34-13DBBF97E882}" destId="{9A8B6759-61F1-45C4-905B-A9F6454B3EEE}" srcOrd="0" destOrd="0" presId="urn:microsoft.com/office/officeart/2005/8/layout/hierarchy1"/>
    <dgm:cxn modelId="{7D87053B-508E-41DC-A4F0-F2AD044D1AFA}" srcId="{18D2D09B-2DAC-45BD-8A9C-F9BEF0740826}" destId="{6987C0AC-7018-4406-BE34-13DBBF97E882}" srcOrd="1" destOrd="0" parTransId="{8F249C5D-3BC9-4F9B-97EC-AFB23A3E8E2E}" sibTransId="{B68275F9-CBEA-42C2-AC28-8A17EF51125C}"/>
    <dgm:cxn modelId="{F16B8C3C-3F04-47F8-8DE3-DDCAE950BFAF}" type="presOf" srcId="{18D2D09B-2DAC-45BD-8A9C-F9BEF0740826}" destId="{63734D49-3799-4C5F-BF18-A6B370B7468B}" srcOrd="0" destOrd="0" presId="urn:microsoft.com/office/officeart/2005/8/layout/hierarchy1"/>
    <dgm:cxn modelId="{9283C567-17E1-41CB-8FC8-67E46C4664A8}" srcId="{18D2D09B-2DAC-45BD-8A9C-F9BEF0740826}" destId="{1C3A6A0E-D7D4-4C70-A5ED-EEE4934C6BD3}" srcOrd="0" destOrd="0" parTransId="{6BCF3BD8-C018-449D-A460-D92566624E62}" sibTransId="{67199C88-E01B-4021-8929-1D25374C4BE5}"/>
    <dgm:cxn modelId="{A5B2AA90-41D4-4552-A738-FA51C28C2320}" type="presOf" srcId="{1C3A6A0E-D7D4-4C70-A5ED-EEE4934C6BD3}" destId="{87BAF2E9-E15B-4DB4-BEEE-177DCD9486F7}" srcOrd="0" destOrd="0" presId="urn:microsoft.com/office/officeart/2005/8/layout/hierarchy1"/>
    <dgm:cxn modelId="{5AE85D8A-8696-45CA-B0D2-4F3A9B34E072}" type="presParOf" srcId="{63734D49-3799-4C5F-BF18-A6B370B7468B}" destId="{1944EB09-ED32-4280-8280-7D07B45203ED}" srcOrd="0" destOrd="0" presId="urn:microsoft.com/office/officeart/2005/8/layout/hierarchy1"/>
    <dgm:cxn modelId="{700BE592-8A22-4C72-B972-E413D15F2EA6}" type="presParOf" srcId="{1944EB09-ED32-4280-8280-7D07B45203ED}" destId="{7A5A536D-93ED-4490-BE8A-AAC1D6B5538D}" srcOrd="0" destOrd="0" presId="urn:microsoft.com/office/officeart/2005/8/layout/hierarchy1"/>
    <dgm:cxn modelId="{AE751AD6-1E77-4B24-B199-7259FD847906}" type="presParOf" srcId="{7A5A536D-93ED-4490-BE8A-AAC1D6B5538D}" destId="{CDD7ED3D-5D37-44A6-83D3-41F9AD7EB43B}" srcOrd="0" destOrd="0" presId="urn:microsoft.com/office/officeart/2005/8/layout/hierarchy1"/>
    <dgm:cxn modelId="{5BA8F7CC-38D0-4D35-8E5A-4188B244BC92}" type="presParOf" srcId="{7A5A536D-93ED-4490-BE8A-AAC1D6B5538D}" destId="{87BAF2E9-E15B-4DB4-BEEE-177DCD9486F7}" srcOrd="1" destOrd="0" presId="urn:microsoft.com/office/officeart/2005/8/layout/hierarchy1"/>
    <dgm:cxn modelId="{9AF15A70-71DD-4449-8A0A-FDE226735E7E}" type="presParOf" srcId="{1944EB09-ED32-4280-8280-7D07B45203ED}" destId="{B2574B0E-E923-4BAB-9418-73B4860F1D7F}" srcOrd="1" destOrd="0" presId="urn:microsoft.com/office/officeart/2005/8/layout/hierarchy1"/>
    <dgm:cxn modelId="{4A111ACE-C943-4483-92C8-530EF349DBE1}" type="presParOf" srcId="{63734D49-3799-4C5F-BF18-A6B370B7468B}" destId="{FCB47466-0463-4FAD-A973-8E333E64F424}" srcOrd="1" destOrd="0" presId="urn:microsoft.com/office/officeart/2005/8/layout/hierarchy1"/>
    <dgm:cxn modelId="{6EB04943-2C1D-45FE-B55F-DDC44CEC2F3B}" type="presParOf" srcId="{FCB47466-0463-4FAD-A973-8E333E64F424}" destId="{D1DCB8CD-42C4-4CD0-AEBA-A51C0DFFED5F}" srcOrd="0" destOrd="0" presId="urn:microsoft.com/office/officeart/2005/8/layout/hierarchy1"/>
    <dgm:cxn modelId="{D305E5AB-1736-4D38-9FDA-03B72FCF2A27}" type="presParOf" srcId="{D1DCB8CD-42C4-4CD0-AEBA-A51C0DFFED5F}" destId="{B1C68177-7167-4B48-B84F-F83DA1B07CA5}" srcOrd="0" destOrd="0" presId="urn:microsoft.com/office/officeart/2005/8/layout/hierarchy1"/>
    <dgm:cxn modelId="{94099322-CE4F-455F-BDF0-6F1C1C5C44B5}" type="presParOf" srcId="{D1DCB8CD-42C4-4CD0-AEBA-A51C0DFFED5F}" destId="{9A8B6759-61F1-45C4-905B-A9F6454B3EEE}" srcOrd="1" destOrd="0" presId="urn:microsoft.com/office/officeart/2005/8/layout/hierarchy1"/>
    <dgm:cxn modelId="{9596FDC5-FF55-4256-BD14-5EAC4455FF36}" type="presParOf" srcId="{FCB47466-0463-4FAD-A973-8E333E64F424}" destId="{36F1DF68-49A7-49EE-B93A-9551425CD62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6E43FA-E6A4-4F26-B344-7B0BD4096A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69929C-538E-40B7-BD18-01EB8B8E688A}">
      <dgm:prSet/>
      <dgm:spPr/>
      <dgm:t>
        <a:bodyPr/>
        <a:lstStyle/>
        <a:p>
          <a:r>
            <a:rPr lang="en-US" dirty="0"/>
            <a:t>3x + 5 - 2x</a:t>
          </a:r>
        </a:p>
      </dgm:t>
    </dgm:pt>
    <dgm:pt modelId="{219748ED-9159-42EB-9171-3ED92AFD80D0}" type="parTrans" cxnId="{4F78F23F-9016-4D67-9D07-FF7FBBBF0212}">
      <dgm:prSet/>
      <dgm:spPr/>
      <dgm:t>
        <a:bodyPr/>
        <a:lstStyle/>
        <a:p>
          <a:endParaRPr lang="en-US"/>
        </a:p>
      </dgm:t>
    </dgm:pt>
    <dgm:pt modelId="{FCBB3547-FAF3-4E19-9716-EEEB6B610ADA}" type="sibTrans" cxnId="{4F78F23F-9016-4D67-9D07-FF7FBBBF0212}">
      <dgm:prSet/>
      <dgm:spPr/>
      <dgm:t>
        <a:bodyPr/>
        <a:lstStyle/>
        <a:p>
          <a:endParaRPr lang="en-US"/>
        </a:p>
      </dgm:t>
    </dgm:pt>
    <dgm:pt modelId="{1AA0461A-161E-4C7F-A968-DDEC89809687}">
      <dgm:prSet/>
      <dgm:spPr/>
      <dgm:t>
        <a:bodyPr/>
        <a:lstStyle/>
        <a:p>
          <a:r>
            <a:rPr lang="en-US" dirty="0"/>
            <a:t>4x + 5</a:t>
          </a:r>
        </a:p>
      </dgm:t>
    </dgm:pt>
    <dgm:pt modelId="{9EFC0C48-116F-407C-894F-5A6B0D11D7EA}" type="parTrans" cxnId="{E895158D-518D-463C-9F43-0D459A61923F}">
      <dgm:prSet/>
      <dgm:spPr/>
      <dgm:t>
        <a:bodyPr/>
        <a:lstStyle/>
        <a:p>
          <a:endParaRPr lang="en-US"/>
        </a:p>
      </dgm:t>
    </dgm:pt>
    <dgm:pt modelId="{0CB800DE-3725-4C4F-9330-1C61DFB25AAD}" type="sibTrans" cxnId="{E895158D-518D-463C-9F43-0D459A61923F}">
      <dgm:prSet/>
      <dgm:spPr/>
      <dgm:t>
        <a:bodyPr/>
        <a:lstStyle/>
        <a:p>
          <a:endParaRPr lang="en-US"/>
        </a:p>
      </dgm:t>
    </dgm:pt>
    <dgm:pt modelId="{2CE80B03-DBE7-4C17-AFDA-1E9464012468}" type="pres">
      <dgm:prSet presAssocID="{FF6E43FA-E6A4-4F26-B344-7B0BD4096AFB}" presName="linear" presStyleCnt="0">
        <dgm:presLayoutVars>
          <dgm:animLvl val="lvl"/>
          <dgm:resizeHandles val="exact"/>
        </dgm:presLayoutVars>
      </dgm:prSet>
      <dgm:spPr/>
    </dgm:pt>
    <dgm:pt modelId="{C76B8F3F-F41E-451A-88BD-92CB1F181F4C}" type="pres">
      <dgm:prSet presAssocID="{3069929C-538E-40B7-BD18-01EB8B8E688A}" presName="parentText" presStyleLbl="node1" presStyleIdx="0" presStyleCnt="2">
        <dgm:presLayoutVars>
          <dgm:chMax val="0"/>
          <dgm:bulletEnabled val="1"/>
        </dgm:presLayoutVars>
      </dgm:prSet>
      <dgm:spPr/>
    </dgm:pt>
    <dgm:pt modelId="{E79E81D2-2647-424F-96A0-812C94EE4092}" type="pres">
      <dgm:prSet presAssocID="{FCBB3547-FAF3-4E19-9716-EEEB6B610ADA}" presName="spacer" presStyleCnt="0"/>
      <dgm:spPr/>
    </dgm:pt>
    <dgm:pt modelId="{D3BD49BB-2676-49C1-A073-3A4942AACE54}" type="pres">
      <dgm:prSet presAssocID="{1AA0461A-161E-4C7F-A968-DDEC89809687}" presName="parentText" presStyleLbl="node1" presStyleIdx="1" presStyleCnt="2">
        <dgm:presLayoutVars>
          <dgm:chMax val="0"/>
          <dgm:bulletEnabled val="1"/>
        </dgm:presLayoutVars>
      </dgm:prSet>
      <dgm:spPr/>
    </dgm:pt>
  </dgm:ptLst>
  <dgm:cxnLst>
    <dgm:cxn modelId="{1A769F3C-00A6-4223-96F1-F65CB8A56660}" type="presOf" srcId="{3069929C-538E-40B7-BD18-01EB8B8E688A}" destId="{C76B8F3F-F41E-451A-88BD-92CB1F181F4C}" srcOrd="0" destOrd="0" presId="urn:microsoft.com/office/officeart/2005/8/layout/vList2"/>
    <dgm:cxn modelId="{4F78F23F-9016-4D67-9D07-FF7FBBBF0212}" srcId="{FF6E43FA-E6A4-4F26-B344-7B0BD4096AFB}" destId="{3069929C-538E-40B7-BD18-01EB8B8E688A}" srcOrd="0" destOrd="0" parTransId="{219748ED-9159-42EB-9171-3ED92AFD80D0}" sibTransId="{FCBB3547-FAF3-4E19-9716-EEEB6B610ADA}"/>
    <dgm:cxn modelId="{B551A547-D574-48D7-B14A-954967E48E87}" type="presOf" srcId="{1AA0461A-161E-4C7F-A968-DDEC89809687}" destId="{D3BD49BB-2676-49C1-A073-3A4942AACE54}" srcOrd="0" destOrd="0" presId="urn:microsoft.com/office/officeart/2005/8/layout/vList2"/>
    <dgm:cxn modelId="{E895158D-518D-463C-9F43-0D459A61923F}" srcId="{FF6E43FA-E6A4-4F26-B344-7B0BD4096AFB}" destId="{1AA0461A-161E-4C7F-A968-DDEC89809687}" srcOrd="1" destOrd="0" parTransId="{9EFC0C48-116F-407C-894F-5A6B0D11D7EA}" sibTransId="{0CB800DE-3725-4C4F-9330-1C61DFB25AAD}"/>
    <dgm:cxn modelId="{7F73E0CA-2FD6-4AF4-872D-6DB72A333909}" type="presOf" srcId="{FF6E43FA-E6A4-4F26-B344-7B0BD4096AFB}" destId="{2CE80B03-DBE7-4C17-AFDA-1E9464012468}" srcOrd="0" destOrd="0" presId="urn:microsoft.com/office/officeart/2005/8/layout/vList2"/>
    <dgm:cxn modelId="{A4712ADE-FBDB-4B25-98B3-EF2D48278014}" type="presParOf" srcId="{2CE80B03-DBE7-4C17-AFDA-1E9464012468}" destId="{C76B8F3F-F41E-451A-88BD-92CB1F181F4C}" srcOrd="0" destOrd="0" presId="urn:microsoft.com/office/officeart/2005/8/layout/vList2"/>
    <dgm:cxn modelId="{00368503-98E9-4B11-8EC4-79F7F4220DD3}" type="presParOf" srcId="{2CE80B03-DBE7-4C17-AFDA-1E9464012468}" destId="{E79E81D2-2647-424F-96A0-812C94EE4092}" srcOrd="1" destOrd="0" presId="urn:microsoft.com/office/officeart/2005/8/layout/vList2"/>
    <dgm:cxn modelId="{3E801910-80D6-4B10-B00A-1320A12FEDF7}" type="presParOf" srcId="{2CE80B03-DBE7-4C17-AFDA-1E9464012468}" destId="{D3BD49BB-2676-49C1-A073-3A4942AACE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6E43FA-E6A4-4F26-B344-7B0BD4096AF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069929C-538E-40B7-BD18-01EB8B8E688A}">
      <dgm:prSet/>
      <dgm:spPr/>
      <dgm:t>
        <a:bodyPr/>
        <a:lstStyle/>
        <a:p>
          <a:r>
            <a:rPr lang="en-US" b="0" i="0"/>
            <a:t>3(x - 2) + 6</a:t>
          </a:r>
          <a:endParaRPr lang="en-US"/>
        </a:p>
      </dgm:t>
    </dgm:pt>
    <dgm:pt modelId="{219748ED-9159-42EB-9171-3ED92AFD80D0}" type="parTrans" cxnId="{4F78F23F-9016-4D67-9D07-FF7FBBBF0212}">
      <dgm:prSet/>
      <dgm:spPr/>
      <dgm:t>
        <a:bodyPr/>
        <a:lstStyle/>
        <a:p>
          <a:endParaRPr lang="en-US"/>
        </a:p>
      </dgm:t>
    </dgm:pt>
    <dgm:pt modelId="{FCBB3547-FAF3-4E19-9716-EEEB6B610ADA}" type="sibTrans" cxnId="{4F78F23F-9016-4D67-9D07-FF7FBBBF0212}">
      <dgm:prSet/>
      <dgm:spPr/>
      <dgm:t>
        <a:bodyPr/>
        <a:lstStyle/>
        <a:p>
          <a:endParaRPr lang="en-US"/>
        </a:p>
      </dgm:t>
    </dgm:pt>
    <dgm:pt modelId="{1AA0461A-161E-4C7F-A968-DDEC89809687}">
      <dgm:prSet/>
      <dgm:spPr/>
      <dgm:t>
        <a:bodyPr/>
        <a:lstStyle/>
        <a:p>
          <a:r>
            <a:rPr lang="en-US" b="0" i="0"/>
            <a:t>3x</a:t>
          </a:r>
          <a:endParaRPr lang="en-US"/>
        </a:p>
      </dgm:t>
    </dgm:pt>
    <dgm:pt modelId="{9EFC0C48-116F-407C-894F-5A6B0D11D7EA}" type="parTrans" cxnId="{E895158D-518D-463C-9F43-0D459A61923F}">
      <dgm:prSet/>
      <dgm:spPr/>
      <dgm:t>
        <a:bodyPr/>
        <a:lstStyle/>
        <a:p>
          <a:endParaRPr lang="en-US"/>
        </a:p>
      </dgm:t>
    </dgm:pt>
    <dgm:pt modelId="{0CB800DE-3725-4C4F-9330-1C61DFB25AAD}" type="sibTrans" cxnId="{E895158D-518D-463C-9F43-0D459A61923F}">
      <dgm:prSet/>
      <dgm:spPr/>
      <dgm:t>
        <a:bodyPr/>
        <a:lstStyle/>
        <a:p>
          <a:endParaRPr lang="en-US"/>
        </a:p>
      </dgm:t>
    </dgm:pt>
    <dgm:pt modelId="{2CE80B03-DBE7-4C17-AFDA-1E9464012468}" type="pres">
      <dgm:prSet presAssocID="{FF6E43FA-E6A4-4F26-B344-7B0BD4096AFB}" presName="linear" presStyleCnt="0">
        <dgm:presLayoutVars>
          <dgm:animLvl val="lvl"/>
          <dgm:resizeHandles val="exact"/>
        </dgm:presLayoutVars>
      </dgm:prSet>
      <dgm:spPr/>
    </dgm:pt>
    <dgm:pt modelId="{C76B8F3F-F41E-451A-88BD-92CB1F181F4C}" type="pres">
      <dgm:prSet presAssocID="{3069929C-538E-40B7-BD18-01EB8B8E688A}" presName="parentText" presStyleLbl="node1" presStyleIdx="0" presStyleCnt="2">
        <dgm:presLayoutVars>
          <dgm:chMax val="0"/>
          <dgm:bulletEnabled val="1"/>
        </dgm:presLayoutVars>
      </dgm:prSet>
      <dgm:spPr/>
    </dgm:pt>
    <dgm:pt modelId="{E79E81D2-2647-424F-96A0-812C94EE4092}" type="pres">
      <dgm:prSet presAssocID="{FCBB3547-FAF3-4E19-9716-EEEB6B610ADA}" presName="spacer" presStyleCnt="0"/>
      <dgm:spPr/>
    </dgm:pt>
    <dgm:pt modelId="{D3BD49BB-2676-49C1-A073-3A4942AACE54}" type="pres">
      <dgm:prSet presAssocID="{1AA0461A-161E-4C7F-A968-DDEC89809687}" presName="parentText" presStyleLbl="node1" presStyleIdx="1" presStyleCnt="2">
        <dgm:presLayoutVars>
          <dgm:chMax val="0"/>
          <dgm:bulletEnabled val="1"/>
        </dgm:presLayoutVars>
      </dgm:prSet>
      <dgm:spPr/>
    </dgm:pt>
  </dgm:ptLst>
  <dgm:cxnLst>
    <dgm:cxn modelId="{1A769F3C-00A6-4223-96F1-F65CB8A56660}" type="presOf" srcId="{3069929C-538E-40B7-BD18-01EB8B8E688A}" destId="{C76B8F3F-F41E-451A-88BD-92CB1F181F4C}" srcOrd="0" destOrd="0" presId="urn:microsoft.com/office/officeart/2005/8/layout/vList2"/>
    <dgm:cxn modelId="{4F78F23F-9016-4D67-9D07-FF7FBBBF0212}" srcId="{FF6E43FA-E6A4-4F26-B344-7B0BD4096AFB}" destId="{3069929C-538E-40B7-BD18-01EB8B8E688A}" srcOrd="0" destOrd="0" parTransId="{219748ED-9159-42EB-9171-3ED92AFD80D0}" sibTransId="{FCBB3547-FAF3-4E19-9716-EEEB6B610ADA}"/>
    <dgm:cxn modelId="{B551A547-D574-48D7-B14A-954967E48E87}" type="presOf" srcId="{1AA0461A-161E-4C7F-A968-DDEC89809687}" destId="{D3BD49BB-2676-49C1-A073-3A4942AACE54}" srcOrd="0" destOrd="0" presId="urn:microsoft.com/office/officeart/2005/8/layout/vList2"/>
    <dgm:cxn modelId="{E895158D-518D-463C-9F43-0D459A61923F}" srcId="{FF6E43FA-E6A4-4F26-B344-7B0BD4096AFB}" destId="{1AA0461A-161E-4C7F-A968-DDEC89809687}" srcOrd="1" destOrd="0" parTransId="{9EFC0C48-116F-407C-894F-5A6B0D11D7EA}" sibTransId="{0CB800DE-3725-4C4F-9330-1C61DFB25AAD}"/>
    <dgm:cxn modelId="{7F73E0CA-2FD6-4AF4-872D-6DB72A333909}" type="presOf" srcId="{FF6E43FA-E6A4-4F26-B344-7B0BD4096AFB}" destId="{2CE80B03-DBE7-4C17-AFDA-1E9464012468}" srcOrd="0" destOrd="0" presId="urn:microsoft.com/office/officeart/2005/8/layout/vList2"/>
    <dgm:cxn modelId="{A4712ADE-FBDB-4B25-98B3-EF2D48278014}" type="presParOf" srcId="{2CE80B03-DBE7-4C17-AFDA-1E9464012468}" destId="{C76B8F3F-F41E-451A-88BD-92CB1F181F4C}" srcOrd="0" destOrd="0" presId="urn:microsoft.com/office/officeart/2005/8/layout/vList2"/>
    <dgm:cxn modelId="{00368503-98E9-4B11-8EC4-79F7F4220DD3}" type="presParOf" srcId="{2CE80B03-DBE7-4C17-AFDA-1E9464012468}" destId="{E79E81D2-2647-424F-96A0-812C94EE4092}" srcOrd="1" destOrd="0" presId="urn:microsoft.com/office/officeart/2005/8/layout/vList2"/>
    <dgm:cxn modelId="{3E801910-80D6-4B10-B00A-1320A12FEDF7}" type="presParOf" srcId="{2CE80B03-DBE7-4C17-AFDA-1E9464012468}" destId="{D3BD49BB-2676-49C1-A073-3A4942AACE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BD169-525A-4DCE-AFDD-10042CC993C2}">
      <dsp:nvSpPr>
        <dsp:cNvPr id="0" name=""/>
        <dsp:cNvSpPr/>
      </dsp:nvSpPr>
      <dsp:spPr>
        <a:xfrm>
          <a:off x="0" y="489"/>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8C7126-D3F9-45E5-A139-0C1727F7EED2}">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D720D2-23B0-4C02-9B85-F337A759E85E}">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0" i="0" kern="1200"/>
            <a:t>One way to identify equivalent expressions is to simplify them.</a:t>
          </a:r>
          <a:endParaRPr lang="en-US" sz="2500" kern="1200"/>
        </a:p>
      </dsp:txBody>
      <dsp:txXfrm>
        <a:off x="1324130" y="489"/>
        <a:ext cx="9191469" cy="1146433"/>
      </dsp:txXfrm>
    </dsp:sp>
    <dsp:sp modelId="{B632A8EC-509E-47B7-A027-E08187232B01}">
      <dsp:nvSpPr>
        <dsp:cNvPr id="0" name=""/>
        <dsp:cNvSpPr/>
      </dsp:nvSpPr>
      <dsp:spPr>
        <a:xfrm>
          <a:off x="0" y="1433531"/>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375DAD-42E2-4882-A9EF-C17A8B05B06D}">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4DD6E-0BB6-42E0-9656-258DEF8BD27D}">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0" i="0" kern="1200"/>
            <a:t>If the simplified forms of two expressions are equal, then the original expressions are equivalent.</a:t>
          </a:r>
          <a:endParaRPr lang="en-US" sz="2500" kern="1200"/>
        </a:p>
      </dsp:txBody>
      <dsp:txXfrm>
        <a:off x="1324130" y="1433531"/>
        <a:ext cx="9191469" cy="1146433"/>
      </dsp:txXfrm>
    </dsp:sp>
    <dsp:sp modelId="{D03AEE9F-3CFC-43FA-8538-E4244C078BF5}">
      <dsp:nvSpPr>
        <dsp:cNvPr id="0" name=""/>
        <dsp:cNvSpPr/>
      </dsp:nvSpPr>
      <dsp:spPr>
        <a:xfrm>
          <a:off x="0" y="2866572"/>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884B2D-E279-4629-AFA7-4B050D373B48}">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9A460-B7AF-4E89-A7E0-6643F05C3086}">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0" i="0" kern="1200"/>
            <a:t>You can simplify expressions by combining like terms and applying the distributive property.</a:t>
          </a:r>
          <a:endParaRPr lang="en-US" sz="2500" kern="1200"/>
        </a:p>
      </dsp:txBody>
      <dsp:txXfrm>
        <a:off x="1324130" y="2866572"/>
        <a:ext cx="9191469" cy="114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830AA-59DF-4C84-8753-F67E90096FEB}">
      <dsp:nvSpPr>
        <dsp:cNvPr id="0" name=""/>
        <dsp:cNvSpPr/>
      </dsp:nvSpPr>
      <dsp:spPr>
        <a:xfrm>
          <a:off x="0"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commutative property states that the order of the terms doesn't matter as long as we're only adding or multiplying</a:t>
          </a:r>
        </a:p>
      </dsp:txBody>
      <dsp:txXfrm>
        <a:off x="0" y="1020910"/>
        <a:ext cx="3286125" cy="1971675"/>
      </dsp:txXfrm>
    </dsp:sp>
    <dsp:sp modelId="{36A5B000-C80C-46A8-B5CA-D4D668EC8278}">
      <dsp:nvSpPr>
        <dsp:cNvPr id="0" name=""/>
        <dsp:cNvSpPr/>
      </dsp:nvSpPr>
      <dsp:spPr>
        <a:xfrm>
          <a:off x="3614737"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For example, a + b is equivalent to b + a and 2 * 3 is equivalent to 3 * 2</a:t>
          </a:r>
        </a:p>
      </dsp:txBody>
      <dsp:txXfrm>
        <a:off x="3614737" y="1020910"/>
        <a:ext cx="3286125" cy="1971675"/>
      </dsp:txXfrm>
    </dsp:sp>
    <dsp:sp modelId="{416F9F69-7806-4300-8EB0-E61D10E42702}">
      <dsp:nvSpPr>
        <dsp:cNvPr id="0" name=""/>
        <dsp:cNvSpPr/>
      </dsp:nvSpPr>
      <dsp:spPr>
        <a:xfrm>
          <a:off x="7229475"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 can apply the commutative property to generate equivalent expressions</a:t>
          </a:r>
        </a:p>
      </dsp:txBody>
      <dsp:txXfrm>
        <a:off x="7229475" y="1020910"/>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830AA-59DF-4C84-8753-F67E90096FEB}">
      <dsp:nvSpPr>
        <dsp:cNvPr id="0" name=""/>
        <dsp:cNvSpPr/>
      </dsp:nvSpPr>
      <dsp:spPr>
        <a:xfrm>
          <a:off x="0"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The associative property states that the grouping of terms doesn't matter as long as we're only adding or multiplying</a:t>
          </a:r>
          <a:endParaRPr lang="en-US" sz="2400" kern="1200" dirty="0"/>
        </a:p>
      </dsp:txBody>
      <dsp:txXfrm>
        <a:off x="0" y="1020910"/>
        <a:ext cx="3286125" cy="1971675"/>
      </dsp:txXfrm>
    </dsp:sp>
    <dsp:sp modelId="{36A5B000-C80C-46A8-B5CA-D4D668EC8278}">
      <dsp:nvSpPr>
        <dsp:cNvPr id="0" name=""/>
        <dsp:cNvSpPr/>
      </dsp:nvSpPr>
      <dsp:spPr>
        <a:xfrm>
          <a:off x="3614737"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For example, (a + b) + c is equivalent to a + (b + c) and (2 * 3) * 4 is equivalent to 2 * (3 * 4)</a:t>
          </a:r>
          <a:endParaRPr lang="en-US" sz="2400" kern="1200" dirty="0"/>
        </a:p>
      </dsp:txBody>
      <dsp:txXfrm>
        <a:off x="3614737" y="1020910"/>
        <a:ext cx="3286125" cy="1971675"/>
      </dsp:txXfrm>
    </dsp:sp>
    <dsp:sp modelId="{416F9F69-7806-4300-8EB0-E61D10E42702}">
      <dsp:nvSpPr>
        <dsp:cNvPr id="0" name=""/>
        <dsp:cNvSpPr/>
      </dsp:nvSpPr>
      <dsp:spPr>
        <a:xfrm>
          <a:off x="7229475"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We can apply the associative property to generate equivalent expressions</a:t>
          </a:r>
          <a:endParaRPr lang="en-US" sz="2400" kern="1200" dirty="0"/>
        </a:p>
      </dsp:txBody>
      <dsp:txXfrm>
        <a:off x="7229475" y="1020910"/>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830AA-59DF-4C84-8753-F67E90096FEB}">
      <dsp:nvSpPr>
        <dsp:cNvPr id="0" name=""/>
        <dsp:cNvSpPr/>
      </dsp:nvSpPr>
      <dsp:spPr>
        <a:xfrm>
          <a:off x="0"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distributive property states that we can multiply a term by a sum or difference by multiplying each term inside the parentheses by the same term and adding or subtracting the results</a:t>
          </a:r>
        </a:p>
      </dsp:txBody>
      <dsp:txXfrm>
        <a:off x="0" y="1020910"/>
        <a:ext cx="3286125" cy="1971675"/>
      </dsp:txXfrm>
    </dsp:sp>
    <dsp:sp modelId="{36A5B000-C80C-46A8-B5CA-D4D668EC8278}">
      <dsp:nvSpPr>
        <dsp:cNvPr id="0" name=""/>
        <dsp:cNvSpPr/>
      </dsp:nvSpPr>
      <dsp:spPr>
        <a:xfrm>
          <a:off x="3614737"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For example, 3(a + b) is equivalent to 3a + 3b and 2(x - 4) is equivalent to 2x - 8</a:t>
          </a:r>
        </a:p>
      </dsp:txBody>
      <dsp:txXfrm>
        <a:off x="3614737" y="1020910"/>
        <a:ext cx="3286125" cy="1971675"/>
      </dsp:txXfrm>
    </dsp:sp>
    <dsp:sp modelId="{416F9F69-7806-4300-8EB0-E61D10E42702}">
      <dsp:nvSpPr>
        <dsp:cNvPr id="0" name=""/>
        <dsp:cNvSpPr/>
      </dsp:nvSpPr>
      <dsp:spPr>
        <a:xfrm>
          <a:off x="7229475" y="1020910"/>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 can apply the distributive property to generate equivalent expressions</a:t>
          </a:r>
        </a:p>
      </dsp:txBody>
      <dsp:txXfrm>
        <a:off x="7229475" y="1020910"/>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7ED3D-5D37-44A6-83D3-41F9AD7EB43B}">
      <dsp:nvSpPr>
        <dsp:cNvPr id="0" name=""/>
        <dsp:cNvSpPr/>
      </dsp:nvSpPr>
      <dsp:spPr>
        <a:xfrm>
          <a:off x="1283" y="338429"/>
          <a:ext cx="4505585" cy="286104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7BAF2E9-E15B-4DB4-BEEE-177DCD9486F7}">
      <dsp:nvSpPr>
        <dsp:cNvPr id="0" name=""/>
        <dsp:cNvSpPr/>
      </dsp:nvSpPr>
      <dsp:spPr>
        <a:xfrm>
          <a:off x="501904"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Here are a few examples for you to practice identifying equivalent expressions.</a:t>
          </a:r>
          <a:endParaRPr lang="en-US" sz="3400" kern="1200"/>
        </a:p>
      </dsp:txBody>
      <dsp:txXfrm>
        <a:off x="585701" y="897816"/>
        <a:ext cx="4337991" cy="2693452"/>
      </dsp:txXfrm>
    </dsp:sp>
    <dsp:sp modelId="{B1C68177-7167-4B48-B84F-F83DA1B07CA5}">
      <dsp:nvSpPr>
        <dsp:cNvPr id="0" name=""/>
        <dsp:cNvSpPr/>
      </dsp:nvSpPr>
      <dsp:spPr>
        <a:xfrm>
          <a:off x="5508110" y="338429"/>
          <a:ext cx="4505585" cy="286104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A8B6759-61F1-45C4-905B-A9F6454B3EEE}">
      <dsp:nvSpPr>
        <dsp:cNvPr id="0" name=""/>
        <dsp:cNvSpPr/>
      </dsp:nvSpPr>
      <dsp:spPr>
        <a:xfrm>
          <a:off x="6008730"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Simplify the expressions and check whether they are equivalent or not.</a:t>
          </a:r>
          <a:endParaRPr lang="en-US" sz="3400" kern="1200"/>
        </a:p>
      </dsp:txBody>
      <dsp:txXfrm>
        <a:off x="6092527" y="897816"/>
        <a:ext cx="4337991" cy="2693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B8F3F-F41E-451A-88BD-92CB1F181F4C}">
      <dsp:nvSpPr>
        <dsp:cNvPr id="0" name=""/>
        <dsp:cNvSpPr/>
      </dsp:nvSpPr>
      <dsp:spPr>
        <a:xfrm>
          <a:off x="0" y="354122"/>
          <a:ext cx="10515600" cy="15590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3x + 5 - 2x</a:t>
          </a:r>
        </a:p>
      </dsp:txBody>
      <dsp:txXfrm>
        <a:off x="76105" y="430227"/>
        <a:ext cx="10363390" cy="1406815"/>
      </dsp:txXfrm>
    </dsp:sp>
    <dsp:sp modelId="{D3BD49BB-2676-49C1-A073-3A4942AACE54}">
      <dsp:nvSpPr>
        <dsp:cNvPr id="0" name=""/>
        <dsp:cNvSpPr/>
      </dsp:nvSpPr>
      <dsp:spPr>
        <a:xfrm>
          <a:off x="0" y="2100348"/>
          <a:ext cx="10515600" cy="15590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4x + 5</a:t>
          </a:r>
        </a:p>
      </dsp:txBody>
      <dsp:txXfrm>
        <a:off x="76105" y="2176453"/>
        <a:ext cx="10363390" cy="1406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B8F3F-F41E-451A-88BD-92CB1F181F4C}">
      <dsp:nvSpPr>
        <dsp:cNvPr id="0" name=""/>
        <dsp:cNvSpPr/>
      </dsp:nvSpPr>
      <dsp:spPr>
        <a:xfrm>
          <a:off x="0" y="354122"/>
          <a:ext cx="10515600" cy="15590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i="0" kern="1200"/>
            <a:t>3(x - 2) + 6</a:t>
          </a:r>
          <a:endParaRPr lang="en-US" sz="6500" kern="1200"/>
        </a:p>
      </dsp:txBody>
      <dsp:txXfrm>
        <a:off x="76105" y="430227"/>
        <a:ext cx="10363390" cy="1406815"/>
      </dsp:txXfrm>
    </dsp:sp>
    <dsp:sp modelId="{D3BD49BB-2676-49C1-A073-3A4942AACE54}">
      <dsp:nvSpPr>
        <dsp:cNvPr id="0" name=""/>
        <dsp:cNvSpPr/>
      </dsp:nvSpPr>
      <dsp:spPr>
        <a:xfrm>
          <a:off x="0" y="2100348"/>
          <a:ext cx="10515600" cy="15590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i="0" kern="1200"/>
            <a:t>3x</a:t>
          </a:r>
          <a:endParaRPr lang="en-US" sz="6500" kern="1200"/>
        </a:p>
      </dsp:txBody>
      <dsp:txXfrm>
        <a:off x="76105" y="2176453"/>
        <a:ext cx="10363390" cy="14068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DE445-8050-451D-A32F-66FB913584BF}" type="datetimeFigureOut">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7138A-132C-4B99-9BD7-646DCB71B73D}" type="slidenum">
              <a:t>‹#›</a:t>
            </a:fld>
            <a:endParaRPr lang="en-US"/>
          </a:p>
        </p:txBody>
      </p:sp>
    </p:spTree>
    <p:extLst>
      <p:ext uri="{BB962C8B-B14F-4D97-AF65-F5344CB8AC3E}">
        <p14:creationId xmlns:p14="http://schemas.microsoft.com/office/powerpoint/2010/main" val="380515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lesson on how to identify equivalent expressions. In this presentation, we will learn how to recognize when two expressions are equivalent and the steps for checking if they are equal or not.</a:t>
            </a:r>
          </a:p>
        </p:txBody>
      </p:sp>
      <p:sp>
        <p:nvSpPr>
          <p:cNvPr id="4" name="Slide Number Placeholder 3"/>
          <p:cNvSpPr>
            <a:spLocks noGrp="1"/>
          </p:cNvSpPr>
          <p:nvPr>
            <p:ph type="sldNum" sz="quarter" idx="5"/>
          </p:nvPr>
        </p:nvSpPr>
        <p:spPr/>
        <p:txBody>
          <a:bodyPr/>
          <a:lstStyle/>
          <a:p>
            <a:fld id="{AD375783-6C1B-4F4A-B32E-6DD8A7712B80}" type="slidenum">
              <a:t>1</a:t>
            </a:fld>
            <a:endParaRPr lang="en-US"/>
          </a:p>
        </p:txBody>
      </p:sp>
    </p:spTree>
    <p:extLst>
      <p:ext uri="{BB962C8B-B14F-4D97-AF65-F5344CB8AC3E}">
        <p14:creationId xmlns:p14="http://schemas.microsoft.com/office/powerpoint/2010/main" val="3584232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another example. We want to simplify 3(x - 2) + 6 and 3x and then check whether they are equivalent. The first expression simplifies to 3x - 6 + 6 which is equal to 3x and the second expression is simply 3x. Thus, the two expressions are equivalent.</a:t>
            </a:r>
          </a:p>
        </p:txBody>
      </p:sp>
      <p:sp>
        <p:nvSpPr>
          <p:cNvPr id="4" name="Slide Number Placeholder 3"/>
          <p:cNvSpPr>
            <a:spLocks noGrp="1"/>
          </p:cNvSpPr>
          <p:nvPr>
            <p:ph type="sldNum" sz="quarter" idx="5"/>
          </p:nvPr>
        </p:nvSpPr>
        <p:spPr/>
        <p:txBody>
          <a:bodyPr/>
          <a:lstStyle/>
          <a:p>
            <a:fld id="{AD375783-6C1B-4F4A-B32E-6DD8A7712B80}" type="slidenum">
              <a:t>11</a:t>
            </a:fld>
            <a:endParaRPr lang="en-US"/>
          </a:p>
        </p:txBody>
      </p:sp>
    </p:spTree>
    <p:extLst>
      <p:ext uri="{BB962C8B-B14F-4D97-AF65-F5344CB8AC3E}">
        <p14:creationId xmlns:p14="http://schemas.microsoft.com/office/powerpoint/2010/main" val="241987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Equivalent expressions are two or more mathematical expressions that are equal in value, even though they may look different. These expressions may have different numbers, variables, or operations, but they have the same simplified value. </a:t>
            </a:r>
          </a:p>
        </p:txBody>
      </p:sp>
      <p:sp>
        <p:nvSpPr>
          <p:cNvPr id="4" name="Slide Number Placeholder 3"/>
          <p:cNvSpPr>
            <a:spLocks noGrp="1"/>
          </p:cNvSpPr>
          <p:nvPr>
            <p:ph type="sldNum" sz="quarter" idx="5"/>
          </p:nvPr>
        </p:nvSpPr>
        <p:spPr/>
        <p:txBody>
          <a:bodyPr/>
          <a:lstStyle/>
          <a:p>
            <a:fld id="{AD375783-6C1B-4F4A-B32E-6DD8A7712B80}" type="slidenum">
              <a:t>3</a:t>
            </a:fld>
            <a:endParaRPr lang="en-US"/>
          </a:p>
        </p:txBody>
      </p:sp>
    </p:spTree>
    <p:extLst>
      <p:ext uri="{BB962C8B-B14F-4D97-AF65-F5344CB8AC3E}">
        <p14:creationId xmlns:p14="http://schemas.microsoft.com/office/powerpoint/2010/main" val="171782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identify whether expressions are equivalent or not, we can simplify each expression and compare them. If we get the same result, then the two expressions are equivalent. For this, we need to simplify each expression using the order of operations and combining like terms.</a:t>
            </a:r>
          </a:p>
        </p:txBody>
      </p:sp>
      <p:sp>
        <p:nvSpPr>
          <p:cNvPr id="4" name="Slide Number Placeholder 3"/>
          <p:cNvSpPr>
            <a:spLocks noGrp="1"/>
          </p:cNvSpPr>
          <p:nvPr>
            <p:ph type="sldNum" sz="quarter" idx="5"/>
          </p:nvPr>
        </p:nvSpPr>
        <p:spPr/>
        <p:txBody>
          <a:bodyPr/>
          <a:lstStyle/>
          <a:p>
            <a:fld id="{AD375783-6C1B-4F4A-B32E-6DD8A7712B80}" type="slidenum">
              <a:t>4</a:t>
            </a:fld>
            <a:endParaRPr lang="en-US"/>
          </a:p>
        </p:txBody>
      </p:sp>
    </p:spTree>
    <p:extLst>
      <p:ext uri="{BB962C8B-B14F-4D97-AF65-F5344CB8AC3E}">
        <p14:creationId xmlns:p14="http://schemas.microsoft.com/office/powerpoint/2010/main" val="335915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arithmetic, we use properties of operations to change the order of operations and still get the same answer. Similarly, we can use properties of operations in algebra to generate equivalent expressions.</a:t>
            </a:r>
          </a:p>
        </p:txBody>
      </p:sp>
      <p:sp>
        <p:nvSpPr>
          <p:cNvPr id="4" name="Slide Number Placeholder 3"/>
          <p:cNvSpPr>
            <a:spLocks noGrp="1"/>
          </p:cNvSpPr>
          <p:nvPr>
            <p:ph type="sldNum" sz="quarter" idx="5"/>
          </p:nvPr>
        </p:nvSpPr>
        <p:spPr/>
        <p:txBody>
          <a:bodyPr/>
          <a:lstStyle/>
          <a:p>
            <a:fld id="{8B47138A-132C-4B99-9BD7-646DCB71B73D}" type="slidenum">
              <a:t>5</a:t>
            </a:fld>
            <a:endParaRPr lang="en-US"/>
          </a:p>
        </p:txBody>
      </p:sp>
    </p:spTree>
    <p:extLst>
      <p:ext uri="{BB962C8B-B14F-4D97-AF65-F5344CB8AC3E}">
        <p14:creationId xmlns:p14="http://schemas.microsoft.com/office/powerpoint/2010/main" val="333842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commutative property works for addition and multiplication. It does not work with subtraction or division.</a:t>
            </a:r>
          </a:p>
        </p:txBody>
      </p:sp>
      <p:sp>
        <p:nvSpPr>
          <p:cNvPr id="4" name="Slide Number Placeholder 3"/>
          <p:cNvSpPr>
            <a:spLocks noGrp="1"/>
          </p:cNvSpPr>
          <p:nvPr>
            <p:ph type="sldNum" sz="quarter" idx="5"/>
          </p:nvPr>
        </p:nvSpPr>
        <p:spPr/>
        <p:txBody>
          <a:bodyPr/>
          <a:lstStyle/>
          <a:p>
            <a:fld id="{8B47138A-132C-4B99-9BD7-646DCB71B73D}" type="slidenum">
              <a:t>6</a:t>
            </a:fld>
            <a:endParaRPr lang="en-US"/>
          </a:p>
        </p:txBody>
      </p:sp>
    </p:spTree>
    <p:extLst>
      <p:ext uri="{BB962C8B-B14F-4D97-AF65-F5344CB8AC3E}">
        <p14:creationId xmlns:p14="http://schemas.microsoft.com/office/powerpoint/2010/main" val="335663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commutative property works for addition and multiplication. It does not work with subtraction or division.</a:t>
            </a:r>
          </a:p>
        </p:txBody>
      </p:sp>
      <p:sp>
        <p:nvSpPr>
          <p:cNvPr id="4" name="Slide Number Placeholder 3"/>
          <p:cNvSpPr>
            <a:spLocks noGrp="1"/>
          </p:cNvSpPr>
          <p:nvPr>
            <p:ph type="sldNum" sz="quarter" idx="5"/>
          </p:nvPr>
        </p:nvSpPr>
        <p:spPr/>
        <p:txBody>
          <a:bodyPr/>
          <a:lstStyle/>
          <a:p>
            <a:fld id="{8B47138A-132C-4B99-9BD7-646DCB71B73D}" type="slidenum">
              <a:t>7</a:t>
            </a:fld>
            <a:endParaRPr lang="en-US"/>
          </a:p>
        </p:txBody>
      </p:sp>
    </p:spTree>
    <p:extLst>
      <p:ext uri="{BB962C8B-B14F-4D97-AF65-F5344CB8AC3E}">
        <p14:creationId xmlns:p14="http://schemas.microsoft.com/office/powerpoint/2010/main" val="393530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commutative property works for addition and multiplication. It does not work with subtraction or division.</a:t>
            </a:r>
          </a:p>
        </p:txBody>
      </p:sp>
      <p:sp>
        <p:nvSpPr>
          <p:cNvPr id="4" name="Slide Number Placeholder 3"/>
          <p:cNvSpPr>
            <a:spLocks noGrp="1"/>
          </p:cNvSpPr>
          <p:nvPr>
            <p:ph type="sldNum" sz="quarter" idx="5"/>
          </p:nvPr>
        </p:nvSpPr>
        <p:spPr/>
        <p:txBody>
          <a:bodyPr/>
          <a:lstStyle/>
          <a:p>
            <a:fld id="{8B47138A-132C-4B99-9BD7-646DCB71B73D}" type="slidenum">
              <a:t>8</a:t>
            </a:fld>
            <a:endParaRPr lang="en-US"/>
          </a:p>
        </p:txBody>
      </p:sp>
    </p:spTree>
    <p:extLst>
      <p:ext uri="{BB962C8B-B14F-4D97-AF65-F5344CB8AC3E}">
        <p14:creationId xmlns:p14="http://schemas.microsoft.com/office/powerpoint/2010/main" val="16579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 practice. Here are a few example expressions for you to simplify and determine whether they are equivalent or not. Remember to show your work and check your answers!</a:t>
            </a:r>
          </a:p>
        </p:txBody>
      </p:sp>
      <p:sp>
        <p:nvSpPr>
          <p:cNvPr id="4" name="Slide Number Placeholder 3"/>
          <p:cNvSpPr>
            <a:spLocks noGrp="1"/>
          </p:cNvSpPr>
          <p:nvPr>
            <p:ph type="sldNum" sz="quarter" idx="5"/>
          </p:nvPr>
        </p:nvSpPr>
        <p:spPr/>
        <p:txBody>
          <a:bodyPr/>
          <a:lstStyle/>
          <a:p>
            <a:fld id="{AD375783-6C1B-4F4A-B32E-6DD8A7712B80}" type="slidenum">
              <a:t>9</a:t>
            </a:fld>
            <a:endParaRPr lang="en-US"/>
          </a:p>
        </p:txBody>
      </p:sp>
    </p:spTree>
    <p:extLst>
      <p:ext uri="{BB962C8B-B14F-4D97-AF65-F5344CB8AC3E}">
        <p14:creationId xmlns:p14="http://schemas.microsoft.com/office/powerpoint/2010/main" val="250425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another example. We want to simplify 3(x - 2) + 6 and 3x and then check whether they are equivalent. The first expression simplifies to 3x - 6 + 6 which is equal to 3x and the second expression is simply 3x. Thus, the two expressions are equivalent.</a:t>
            </a:r>
          </a:p>
        </p:txBody>
      </p:sp>
      <p:sp>
        <p:nvSpPr>
          <p:cNvPr id="4" name="Slide Number Placeholder 3"/>
          <p:cNvSpPr>
            <a:spLocks noGrp="1"/>
          </p:cNvSpPr>
          <p:nvPr>
            <p:ph type="sldNum" sz="quarter" idx="5"/>
          </p:nvPr>
        </p:nvSpPr>
        <p:spPr/>
        <p:txBody>
          <a:bodyPr/>
          <a:lstStyle/>
          <a:p>
            <a:fld id="{AD375783-6C1B-4F4A-B32E-6DD8A7712B80}" type="slidenum">
              <a:t>10</a:t>
            </a:fld>
            <a:endParaRPr lang="en-US"/>
          </a:p>
        </p:txBody>
      </p:sp>
    </p:spTree>
    <p:extLst>
      <p:ext uri="{BB962C8B-B14F-4D97-AF65-F5344CB8AC3E}">
        <p14:creationId xmlns:p14="http://schemas.microsoft.com/office/powerpoint/2010/main" val="26043225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5024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6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944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54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45695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36881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1/23/2024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97623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91638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1/23/2024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5003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59744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74506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8379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1452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1104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1562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5943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09292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52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14458E-9CFF-49DD-A292-CC4FC07E5C19}"/>
              </a:ext>
            </a:extLst>
          </p:cNvPr>
          <p:cNvSpPr>
            <a:spLocks noGrp="1"/>
          </p:cNvSpPr>
          <p:nvPr>
            <p:ph type="body" sz="quarter" idx="11"/>
          </p:nvPr>
        </p:nvSpPr>
        <p:spPr>
          <a:xfrm>
            <a:off x="1389409" y="2959100"/>
            <a:ext cx="3133953" cy="469900"/>
          </a:xfrm>
        </p:spPr>
        <p:txBody>
          <a:bodyPr/>
          <a:lstStyle/>
          <a:p>
            <a:r>
              <a:rPr lang="en-US" dirty="0"/>
              <a:t>Math 6B Unit 3 Lesson 9</a:t>
            </a:r>
          </a:p>
        </p:txBody>
      </p:sp>
      <p:sp>
        <p:nvSpPr>
          <p:cNvPr id="5" name="Title 1">
            <a:extLst>
              <a:ext uri="{FF2B5EF4-FFF2-40B4-BE49-F238E27FC236}">
                <a16:creationId xmlns:a16="http://schemas.microsoft.com/office/drawing/2014/main" id="{C9D672A0-55BF-1829-1DF9-F4F4AC19915D}"/>
              </a:ext>
            </a:extLst>
          </p:cNvPr>
          <p:cNvSpPr>
            <a:spLocks noGrp="1"/>
          </p:cNvSpPr>
          <p:nvPr>
            <p:ph type="body" sz="quarter" idx="10"/>
          </p:nvPr>
        </p:nvSpPr>
        <p:spPr>
          <a:xfrm>
            <a:off x="417108" y="1593175"/>
            <a:ext cx="4905375" cy="1238250"/>
          </a:xfrm>
        </p:spPr>
        <p:txBody>
          <a:bodyPr anchor="ctr">
            <a:normAutofit fontScale="85000" lnSpcReduction="10000"/>
          </a:bodyPr>
          <a:lstStyle/>
          <a:p>
            <a:r>
              <a:rPr lang="en-US" sz="4400" dirty="0">
                <a:solidFill>
                  <a:srgbClr val="FFFFFF"/>
                </a:solidFill>
              </a:rPr>
              <a:t>Mastering Equivalent Expressions</a:t>
            </a:r>
          </a:p>
        </p:txBody>
      </p:sp>
    </p:spTree>
    <p:extLst>
      <p:ext uri="{BB962C8B-B14F-4D97-AF65-F5344CB8AC3E}">
        <p14:creationId xmlns:p14="http://schemas.microsoft.com/office/powerpoint/2010/main" val="242988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0A06-C14D-4AE9-D273-D6F165E82FDB}"/>
              </a:ext>
            </a:extLst>
          </p:cNvPr>
          <p:cNvSpPr>
            <a:spLocks noGrp="1"/>
          </p:cNvSpPr>
          <p:nvPr>
            <p:ph type="title"/>
          </p:nvPr>
        </p:nvSpPr>
        <p:spPr>
          <a:xfrm>
            <a:off x="979714" y="1006774"/>
            <a:ext cx="10515600" cy="729157"/>
          </a:xfrm>
        </p:spPr>
        <p:txBody>
          <a:bodyPr>
            <a:normAutofit/>
          </a:bodyPr>
          <a:lstStyle/>
          <a:p>
            <a:r>
              <a:rPr lang="en-US" dirty="0"/>
              <a:t>Example 1</a:t>
            </a:r>
          </a:p>
        </p:txBody>
      </p:sp>
      <p:graphicFrame>
        <p:nvGraphicFramePr>
          <p:cNvPr id="5" name="Content Placeholder 2">
            <a:extLst>
              <a:ext uri="{FF2B5EF4-FFF2-40B4-BE49-F238E27FC236}">
                <a16:creationId xmlns:a16="http://schemas.microsoft.com/office/drawing/2014/main" id="{91E0DCCD-7F76-F800-8A3E-A796A0A844B0}"/>
              </a:ext>
            </a:extLst>
          </p:cNvPr>
          <p:cNvGraphicFramePr>
            <a:graphicFrameLocks noGrp="1"/>
          </p:cNvGraphicFramePr>
          <p:nvPr>
            <p:ph idx="1"/>
            <p:extLst>
              <p:ext uri="{D42A27DB-BD31-4B8C-83A1-F6EECF244321}">
                <p14:modId xmlns:p14="http://schemas.microsoft.com/office/powerpoint/2010/main" val="44253288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322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0A06-C14D-4AE9-D273-D6F165E82FDB}"/>
              </a:ext>
            </a:extLst>
          </p:cNvPr>
          <p:cNvSpPr>
            <a:spLocks noGrp="1"/>
          </p:cNvSpPr>
          <p:nvPr>
            <p:ph type="title"/>
          </p:nvPr>
        </p:nvSpPr>
        <p:spPr>
          <a:xfrm>
            <a:off x="979714" y="1006774"/>
            <a:ext cx="10515600" cy="729157"/>
          </a:xfrm>
        </p:spPr>
        <p:txBody>
          <a:bodyPr>
            <a:normAutofit/>
          </a:bodyPr>
          <a:lstStyle/>
          <a:p>
            <a:r>
              <a:rPr lang="en-US"/>
              <a:t>Example 2</a:t>
            </a:r>
          </a:p>
        </p:txBody>
      </p:sp>
      <p:graphicFrame>
        <p:nvGraphicFramePr>
          <p:cNvPr id="5" name="Content Placeholder 2">
            <a:extLst>
              <a:ext uri="{FF2B5EF4-FFF2-40B4-BE49-F238E27FC236}">
                <a16:creationId xmlns:a16="http://schemas.microsoft.com/office/drawing/2014/main" id="{91E0DCCD-7F76-F800-8A3E-A796A0A844B0}"/>
              </a:ext>
            </a:extLst>
          </p:cNvPr>
          <p:cNvGraphicFramePr>
            <a:graphicFrameLocks noGrp="1"/>
          </p:cNvGraphicFramePr>
          <p:nvPr>
            <p:ph idx="1"/>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225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FE5-72EB-0F0E-4BD5-8E946B7C6A80}"/>
              </a:ext>
            </a:extLst>
          </p:cNvPr>
          <p:cNvSpPr>
            <a:spLocks noGrp="1"/>
          </p:cNvSpPr>
          <p:nvPr>
            <p:ph type="title"/>
          </p:nvPr>
        </p:nvSpPr>
        <p:spPr/>
        <p:txBody>
          <a:bodyPr/>
          <a:lstStyle/>
          <a:p>
            <a:r>
              <a:rPr lang="en-US" dirty="0"/>
              <a:t>Practice</a:t>
            </a:r>
          </a:p>
        </p:txBody>
      </p:sp>
      <p:pic>
        <p:nvPicPr>
          <p:cNvPr id="4" name="Content Placeholder 3" descr="A black text on a white background&#10;&#10;Description automatically generated">
            <a:extLst>
              <a:ext uri="{FF2B5EF4-FFF2-40B4-BE49-F238E27FC236}">
                <a16:creationId xmlns:a16="http://schemas.microsoft.com/office/drawing/2014/main" id="{DC5D6F86-0870-2CA8-8412-B29CDDEBC714}"/>
              </a:ext>
            </a:extLst>
          </p:cNvPr>
          <p:cNvPicPr>
            <a:picLocks noGrp="1" noChangeAspect="1"/>
          </p:cNvPicPr>
          <p:nvPr>
            <p:ph idx="1"/>
          </p:nvPr>
        </p:nvPicPr>
        <p:blipFill>
          <a:blip r:embed="rId2"/>
          <a:stretch>
            <a:fillRect/>
          </a:stretch>
        </p:blipFill>
        <p:spPr>
          <a:xfrm>
            <a:off x="908440" y="2553015"/>
            <a:ext cx="9996054" cy="1748270"/>
          </a:xfrm>
        </p:spPr>
      </p:pic>
    </p:spTree>
    <p:extLst>
      <p:ext uri="{BB962C8B-B14F-4D97-AF65-F5344CB8AC3E}">
        <p14:creationId xmlns:p14="http://schemas.microsoft.com/office/powerpoint/2010/main" val="282019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A2823-501B-CB3F-80CB-A90CF8C4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EA3E9-060C-5078-370F-778FBBB46C2E}"/>
              </a:ext>
            </a:extLst>
          </p:cNvPr>
          <p:cNvSpPr>
            <a:spLocks noGrp="1"/>
          </p:cNvSpPr>
          <p:nvPr>
            <p:ph type="title"/>
          </p:nvPr>
        </p:nvSpPr>
        <p:spPr>
          <a:xfrm>
            <a:off x="914400" y="661098"/>
            <a:ext cx="7397087" cy="1527479"/>
          </a:xfrm>
        </p:spPr>
        <p:txBody>
          <a:bodyPr vert="horz" lIns="91440" tIns="45720" rIns="91440" bIns="45720" rtlCol="0" anchor="ctr">
            <a:normAutofit/>
          </a:bodyPr>
          <a:lstStyle/>
          <a:p>
            <a:r>
              <a:rPr lang="en-US" sz="4400" dirty="0"/>
              <a:t>Answer</a:t>
            </a:r>
          </a:p>
        </p:txBody>
      </p:sp>
      <p:pic>
        <p:nvPicPr>
          <p:cNvPr id="3" name="Content Placeholder 2">
            <a:extLst>
              <a:ext uri="{FF2B5EF4-FFF2-40B4-BE49-F238E27FC236}">
                <a16:creationId xmlns:a16="http://schemas.microsoft.com/office/drawing/2014/main" id="{40079EF5-2174-7247-06A7-1FCC5574FD60}"/>
              </a:ext>
            </a:extLst>
          </p:cNvPr>
          <p:cNvPicPr>
            <a:picLocks noGrp="1" noChangeAspect="1"/>
          </p:cNvPicPr>
          <p:nvPr>
            <p:ph idx="1"/>
          </p:nvPr>
        </p:nvPicPr>
        <p:blipFill>
          <a:blip r:embed="rId2"/>
          <a:stretch>
            <a:fillRect/>
          </a:stretch>
        </p:blipFill>
        <p:spPr>
          <a:xfrm>
            <a:off x="1095984" y="2016578"/>
            <a:ext cx="10972800" cy="3003866"/>
          </a:xfrm>
          <a:prstGeom prst="rect">
            <a:avLst/>
          </a:prstGeom>
        </p:spPr>
      </p:pic>
    </p:spTree>
    <p:extLst>
      <p:ext uri="{BB962C8B-B14F-4D97-AF65-F5344CB8AC3E}">
        <p14:creationId xmlns:p14="http://schemas.microsoft.com/office/powerpoint/2010/main" val="179698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DFBF-1D09-80F6-61F2-BF48CFD1E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17AF3-0104-2388-8B5F-3120F240CD7D}"/>
              </a:ext>
            </a:extLst>
          </p:cNvPr>
          <p:cNvSpPr>
            <a:spLocks noGrp="1"/>
          </p:cNvSpPr>
          <p:nvPr>
            <p:ph type="title"/>
          </p:nvPr>
        </p:nvSpPr>
        <p:spPr/>
        <p:txBody>
          <a:bodyPr/>
          <a:lstStyle/>
          <a:p>
            <a:r>
              <a:rPr lang="en-US"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6DBFC2B0-0638-B6CF-A31E-BB48D0B6A700}"/>
              </a:ext>
            </a:extLst>
          </p:cNvPr>
          <p:cNvPicPr>
            <a:picLocks noGrp="1" noChangeAspect="1"/>
          </p:cNvPicPr>
          <p:nvPr>
            <p:ph idx="1"/>
          </p:nvPr>
        </p:nvPicPr>
        <p:blipFill>
          <a:blip r:embed="rId2"/>
          <a:stretch>
            <a:fillRect/>
          </a:stretch>
        </p:blipFill>
        <p:spPr>
          <a:xfrm>
            <a:off x="778119" y="2335671"/>
            <a:ext cx="9522402" cy="2182956"/>
          </a:xfrm>
        </p:spPr>
      </p:pic>
    </p:spTree>
    <p:extLst>
      <p:ext uri="{BB962C8B-B14F-4D97-AF65-F5344CB8AC3E}">
        <p14:creationId xmlns:p14="http://schemas.microsoft.com/office/powerpoint/2010/main" val="141511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8E05-4A9D-7CD3-FE37-93F0184AB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FEEF7-D68F-5681-CACC-5190738B3A2A}"/>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Answer</a:t>
            </a:r>
          </a:p>
        </p:txBody>
      </p:sp>
      <p:pic>
        <p:nvPicPr>
          <p:cNvPr id="6" name="Content Placeholder 5" descr="A white background with black text&#10;&#10;Description automatically generated">
            <a:extLst>
              <a:ext uri="{FF2B5EF4-FFF2-40B4-BE49-F238E27FC236}">
                <a16:creationId xmlns:a16="http://schemas.microsoft.com/office/drawing/2014/main" id="{3EAAC4BF-915D-C9EB-A907-14825C539190}"/>
              </a:ext>
            </a:extLst>
          </p:cNvPr>
          <p:cNvPicPr>
            <a:picLocks noGrp="1" noChangeAspect="1"/>
          </p:cNvPicPr>
          <p:nvPr>
            <p:ph idx="1"/>
          </p:nvPr>
        </p:nvPicPr>
        <p:blipFill>
          <a:blip r:embed="rId2"/>
          <a:stretch>
            <a:fillRect/>
          </a:stretch>
        </p:blipFill>
        <p:spPr>
          <a:xfrm>
            <a:off x="968828" y="2211076"/>
            <a:ext cx="10515600" cy="3610577"/>
          </a:xfrm>
          <a:noFill/>
        </p:spPr>
      </p:pic>
    </p:spTree>
    <p:extLst>
      <p:ext uri="{BB962C8B-B14F-4D97-AF65-F5344CB8AC3E}">
        <p14:creationId xmlns:p14="http://schemas.microsoft.com/office/powerpoint/2010/main" val="143432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AAFD-CBCE-EB0A-70B3-5B4D71C76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7A92D-E0B5-F382-C5CC-06E3055ABB8E}"/>
              </a:ext>
            </a:extLst>
          </p:cNvPr>
          <p:cNvSpPr>
            <a:spLocks noGrp="1"/>
          </p:cNvSpPr>
          <p:nvPr>
            <p:ph type="title"/>
          </p:nvPr>
        </p:nvSpPr>
        <p:spPr/>
        <p:txBody>
          <a:bodyPr/>
          <a:lstStyle/>
          <a:p>
            <a:r>
              <a:rPr lang="en-US" dirty="0"/>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C10E0B81-FEF8-28C9-65C5-92C8A846B306}"/>
              </a:ext>
            </a:extLst>
          </p:cNvPr>
          <p:cNvPicPr>
            <a:picLocks noGrp="1" noChangeAspect="1"/>
          </p:cNvPicPr>
          <p:nvPr>
            <p:ph idx="1"/>
          </p:nvPr>
        </p:nvPicPr>
        <p:blipFill>
          <a:blip r:embed="rId2"/>
          <a:stretch>
            <a:fillRect/>
          </a:stretch>
        </p:blipFill>
        <p:spPr>
          <a:xfrm>
            <a:off x="670314" y="2831837"/>
            <a:ext cx="9751868" cy="1467715"/>
          </a:xfrm>
        </p:spPr>
      </p:pic>
    </p:spTree>
    <p:extLst>
      <p:ext uri="{BB962C8B-B14F-4D97-AF65-F5344CB8AC3E}">
        <p14:creationId xmlns:p14="http://schemas.microsoft.com/office/powerpoint/2010/main" val="1117237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65F0-1560-F74E-69D3-71B50689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EB7CA-B66F-4241-CF3F-5F5F4D4EF96F}"/>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Answer</a:t>
            </a:r>
          </a:p>
        </p:txBody>
      </p:sp>
      <p:pic>
        <p:nvPicPr>
          <p:cNvPr id="5" name="Content Placeholder 4" descr="A white paper with black text&#10;&#10;Description automatically generated">
            <a:extLst>
              <a:ext uri="{FF2B5EF4-FFF2-40B4-BE49-F238E27FC236}">
                <a16:creationId xmlns:a16="http://schemas.microsoft.com/office/drawing/2014/main" id="{228353BE-1B42-16CC-BDCA-71BDD77F23AB}"/>
              </a:ext>
            </a:extLst>
          </p:cNvPr>
          <p:cNvPicPr>
            <a:picLocks noGrp="1" noChangeAspect="1"/>
          </p:cNvPicPr>
          <p:nvPr>
            <p:ph idx="1"/>
          </p:nvPr>
        </p:nvPicPr>
        <p:blipFill>
          <a:blip r:embed="rId2"/>
          <a:stretch>
            <a:fillRect/>
          </a:stretch>
        </p:blipFill>
        <p:spPr>
          <a:xfrm>
            <a:off x="1767187" y="2009617"/>
            <a:ext cx="8918882" cy="4013496"/>
          </a:xfrm>
          <a:noFill/>
        </p:spPr>
      </p:pic>
    </p:spTree>
    <p:extLst>
      <p:ext uri="{BB962C8B-B14F-4D97-AF65-F5344CB8AC3E}">
        <p14:creationId xmlns:p14="http://schemas.microsoft.com/office/powerpoint/2010/main" val="6320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3AA4-E9E3-4A35-A453-2DAC6FBDC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24915-94DE-CA46-2292-AB029B66346E}"/>
              </a:ext>
            </a:extLst>
          </p:cNvPr>
          <p:cNvSpPr>
            <a:spLocks noGrp="1"/>
          </p:cNvSpPr>
          <p:nvPr>
            <p:ph type="title"/>
          </p:nvPr>
        </p:nvSpPr>
        <p:spPr/>
        <p:txBody>
          <a:bodyPr/>
          <a:lstStyle/>
          <a:p>
            <a:r>
              <a:rPr lang="en-US"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27C3D568-AE95-3F9B-15EB-3CB35C4C7EFF}"/>
              </a:ext>
            </a:extLst>
          </p:cNvPr>
          <p:cNvPicPr>
            <a:picLocks noGrp="1" noChangeAspect="1"/>
          </p:cNvPicPr>
          <p:nvPr>
            <p:ph idx="1"/>
          </p:nvPr>
        </p:nvPicPr>
        <p:blipFill>
          <a:blip r:embed="rId2"/>
          <a:stretch>
            <a:fillRect/>
          </a:stretch>
        </p:blipFill>
        <p:spPr>
          <a:xfrm>
            <a:off x="1305579" y="2115998"/>
            <a:ext cx="8991600" cy="1636568"/>
          </a:xfrm>
        </p:spPr>
      </p:pic>
    </p:spTree>
    <p:extLst>
      <p:ext uri="{BB962C8B-B14F-4D97-AF65-F5344CB8AC3E}">
        <p14:creationId xmlns:p14="http://schemas.microsoft.com/office/powerpoint/2010/main" val="54713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A2C64-A282-5DD5-06AC-526757173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089FE-44AE-1C28-FAA8-6F38E0BD58BE}"/>
              </a:ext>
            </a:extLst>
          </p:cNvPr>
          <p:cNvSpPr>
            <a:spLocks noGrp="1"/>
          </p:cNvSpPr>
          <p:nvPr>
            <p:ph type="title"/>
          </p:nvPr>
        </p:nvSpPr>
        <p:spPr>
          <a:xfrm>
            <a:off x="885218" y="631915"/>
            <a:ext cx="2577830" cy="1527479"/>
          </a:xfrm>
        </p:spPr>
        <p:txBody>
          <a:bodyPr vert="horz" lIns="91440" tIns="45720" rIns="91440" bIns="45720" rtlCol="0" anchor="ctr">
            <a:normAutofit/>
          </a:bodyPr>
          <a:lstStyle/>
          <a:p>
            <a:r>
              <a:rPr lang="en-US" sz="4400" dirty="0"/>
              <a:t>Answer</a:t>
            </a:r>
          </a:p>
        </p:txBody>
      </p:sp>
      <p:pic>
        <p:nvPicPr>
          <p:cNvPr id="6" name="Content Placeholder 5">
            <a:extLst>
              <a:ext uri="{FF2B5EF4-FFF2-40B4-BE49-F238E27FC236}">
                <a16:creationId xmlns:a16="http://schemas.microsoft.com/office/drawing/2014/main" id="{4B64768E-5A59-EE4D-1A0D-6ACC9B9BE8C3}"/>
              </a:ext>
            </a:extLst>
          </p:cNvPr>
          <p:cNvPicPr>
            <a:picLocks noGrp="1" noChangeAspect="1"/>
          </p:cNvPicPr>
          <p:nvPr>
            <p:ph idx="1"/>
          </p:nvPr>
        </p:nvPicPr>
        <p:blipFill rotWithShape="1">
          <a:blip r:embed="rId2"/>
          <a:srcRect l="3607"/>
          <a:stretch/>
        </p:blipFill>
        <p:spPr>
          <a:xfrm>
            <a:off x="2091094" y="2159394"/>
            <a:ext cx="4523787" cy="1447707"/>
          </a:xfrm>
        </p:spPr>
      </p:pic>
    </p:spTree>
    <p:extLst>
      <p:ext uri="{BB962C8B-B14F-4D97-AF65-F5344CB8AC3E}">
        <p14:creationId xmlns:p14="http://schemas.microsoft.com/office/powerpoint/2010/main" val="1046904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72FA-4416-F2BF-3AE9-8F37B08A3E21}"/>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93DE4649-343C-F110-7F18-0A4589C1B1B8}"/>
              </a:ext>
            </a:extLst>
          </p:cNvPr>
          <p:cNvSpPr>
            <a:spLocks noGrp="1"/>
          </p:cNvSpPr>
          <p:nvPr>
            <p:ph idx="1"/>
          </p:nvPr>
        </p:nvSpPr>
        <p:spPr/>
        <p:txBody>
          <a:bodyPr vert="horz" lIns="91440" tIns="45720" rIns="91440" bIns="45720" rtlCol="0" anchor="t">
            <a:normAutofit/>
          </a:bodyPr>
          <a:lstStyle/>
          <a:p>
            <a:r>
              <a:rPr lang="en-US" dirty="0">
                <a:ea typeface="+mn-lt"/>
                <a:cs typeface="+mn-lt"/>
              </a:rPr>
              <a:t>Commutative Property – a property of operations that states the order of addition and the order of multiplication can occur in any order </a:t>
            </a:r>
          </a:p>
          <a:p>
            <a:r>
              <a:rPr lang="en-US">
                <a:ea typeface="+mn-lt"/>
                <a:cs typeface="+mn-lt"/>
              </a:rPr>
              <a:t>Distributive Property – a property of operations that states that multiplying a number or variable by a sum or difference is the same as the sum or difference of the product of that number/variable and each term being added or subtracted </a:t>
            </a:r>
          </a:p>
          <a:p>
            <a:r>
              <a:rPr lang="en-US" dirty="0">
                <a:ea typeface="+mn-lt"/>
                <a:cs typeface="+mn-lt"/>
              </a:rPr>
              <a:t>equivalent expressions – two expressions that are the same when simplified and always have the same value</a:t>
            </a:r>
            <a:endParaRPr lang="en-US" dirty="0"/>
          </a:p>
          <a:p>
            <a:r>
              <a:rPr lang="en-US" dirty="0">
                <a:ea typeface="+mn-lt"/>
                <a:cs typeface="+mn-lt"/>
              </a:rPr>
              <a:t>Identity Property – a property of operations that states that any number added to 0 is itself, and any number multiplied by 1 is itself</a:t>
            </a:r>
            <a:endParaRPr lang="en-US" dirty="0"/>
          </a:p>
        </p:txBody>
      </p:sp>
    </p:spTree>
    <p:extLst>
      <p:ext uri="{BB962C8B-B14F-4D97-AF65-F5344CB8AC3E}">
        <p14:creationId xmlns:p14="http://schemas.microsoft.com/office/powerpoint/2010/main" val="80970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0C81B4-63D7-BA25-67E7-DB296B7B32C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What are equivalent expressions?</a:t>
            </a:r>
          </a:p>
          <a:p>
            <a:r>
              <a:rPr lang="en-US"/>
              <a:t>How to Identify Equivalent Expressions</a:t>
            </a:r>
          </a:p>
          <a:p>
            <a:r>
              <a:rPr lang="en-US"/>
              <a:t>Properties of Operations</a:t>
            </a:r>
          </a:p>
          <a:p>
            <a:r>
              <a:rPr lang="en-US"/>
              <a:t>Practice Time</a:t>
            </a:r>
          </a:p>
        </p:txBody>
      </p:sp>
      <p:sp>
        <p:nvSpPr>
          <p:cNvPr id="2" name="Title 1">
            <a:extLst>
              <a:ext uri="{FF2B5EF4-FFF2-40B4-BE49-F238E27FC236}">
                <a16:creationId xmlns:a16="http://schemas.microsoft.com/office/drawing/2014/main" id="{3E26A8B9-2F06-F0F5-C05C-D5D10D0A567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Summary</a:t>
            </a:r>
          </a:p>
        </p:txBody>
      </p:sp>
      <p:pic>
        <p:nvPicPr>
          <p:cNvPr id="5" name="Content Placeholder 4" descr="A calculus formula">
            <a:extLst>
              <a:ext uri="{FF2B5EF4-FFF2-40B4-BE49-F238E27FC236}">
                <a16:creationId xmlns:a16="http://schemas.microsoft.com/office/drawing/2014/main" id="{C108A66D-9D70-D1D6-22FF-7CCF9FBE9DEB}"/>
              </a:ext>
            </a:extLst>
          </p:cNvPr>
          <p:cNvPicPr>
            <a:picLocks noGrp="1" noChangeAspect="1"/>
          </p:cNvPicPr>
          <p:nvPr>
            <p:ph sz="half" idx="13"/>
          </p:nvPr>
        </p:nvPicPr>
        <p:blipFill rotWithShape="1">
          <a:blip r:embed="rId2"/>
          <a:srcRect l="6745" r="13768" b="-1"/>
          <a:stretch/>
        </p:blipFill>
        <p:spPr>
          <a:xfrm>
            <a:off x="6172202" y="2024408"/>
            <a:ext cx="5181600" cy="4351338"/>
          </a:xfrm>
          <a:prstGeom prst="rect">
            <a:avLst/>
          </a:prstGeom>
          <a:noFill/>
        </p:spPr>
      </p:pic>
    </p:spTree>
    <p:extLst>
      <p:ext uri="{BB962C8B-B14F-4D97-AF65-F5344CB8AC3E}">
        <p14:creationId xmlns:p14="http://schemas.microsoft.com/office/powerpoint/2010/main" val="1143313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CE9BD4-BFB7-BBDF-7867-C2278FBE954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Two expressions are equivalent if they have the same value for every possible substitution of numbers or variables.</a:t>
            </a:r>
          </a:p>
          <a:p>
            <a:r>
              <a:rPr lang="en-US"/>
              <a:t>For example, x + 4 and 5 + x are equivalent expressions, since they both have the same value for any value of x.</a:t>
            </a:r>
          </a:p>
        </p:txBody>
      </p:sp>
      <p:sp>
        <p:nvSpPr>
          <p:cNvPr id="2" name="Title 1">
            <a:extLst>
              <a:ext uri="{FF2B5EF4-FFF2-40B4-BE49-F238E27FC236}">
                <a16:creationId xmlns:a16="http://schemas.microsoft.com/office/drawing/2014/main" id="{62272056-77B8-7900-A1EC-5F80B5222C3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are equivalent expressions?</a:t>
            </a:r>
          </a:p>
        </p:txBody>
      </p:sp>
      <p:pic>
        <p:nvPicPr>
          <p:cNvPr id="5" name="Content Placeholder 4" descr="Formulae written on a blackboard">
            <a:extLst>
              <a:ext uri="{FF2B5EF4-FFF2-40B4-BE49-F238E27FC236}">
                <a16:creationId xmlns:a16="http://schemas.microsoft.com/office/drawing/2014/main" id="{85F575A1-1009-C5D6-6484-02287A110062}"/>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362379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2A9A-4FE8-9D42-8077-6DA0A1986AB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How to Identify Equivalent Expressions</a:t>
            </a:r>
          </a:p>
        </p:txBody>
      </p:sp>
      <p:graphicFrame>
        <p:nvGraphicFramePr>
          <p:cNvPr id="8" name="Content Placeholder 3">
            <a:extLst>
              <a:ext uri="{FF2B5EF4-FFF2-40B4-BE49-F238E27FC236}">
                <a16:creationId xmlns:a16="http://schemas.microsoft.com/office/drawing/2014/main" id="{D89AA67A-B505-A923-EDAD-884A0813F944}"/>
              </a:ext>
            </a:extLst>
          </p:cNvPr>
          <p:cNvGraphicFramePr>
            <a:graphicFrameLocks noGrp="1"/>
          </p:cNvGraphicFramePr>
          <p:nvPr>
            <p:ph idx="1"/>
            <p:extLst>
              <p:ext uri="{D42A27DB-BD31-4B8C-83A1-F6EECF244321}">
                <p14:modId xmlns:p14="http://schemas.microsoft.com/office/powerpoint/2010/main" val="1400415623"/>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21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D5D0DE-89FD-2F80-0C6C-A9B02FBECCD8}"/>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There are four basic properties of operations in arithmetic: commutative, associative, distributive, and identity</a:t>
            </a:r>
          </a:p>
          <a:p>
            <a:r>
              <a:rPr lang="en-US"/>
              <a:t>These same properties also apply to algebraic expressions</a:t>
            </a:r>
          </a:p>
          <a:p>
            <a:r>
              <a:rPr lang="en-US"/>
              <a:t>Using these properties can help you generate equivalent expressions</a:t>
            </a:r>
          </a:p>
        </p:txBody>
      </p:sp>
      <p:sp>
        <p:nvSpPr>
          <p:cNvPr id="2" name="Title 1">
            <a:extLst>
              <a:ext uri="{FF2B5EF4-FFF2-40B4-BE49-F238E27FC236}">
                <a16:creationId xmlns:a16="http://schemas.microsoft.com/office/drawing/2014/main" id="{B30E4119-C9EA-152C-C6A4-05169565419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Properties of Operations</a:t>
            </a:r>
          </a:p>
        </p:txBody>
      </p:sp>
      <p:pic>
        <p:nvPicPr>
          <p:cNvPr id="7" name="Content Placeholder 6">
            <a:extLst>
              <a:ext uri="{FF2B5EF4-FFF2-40B4-BE49-F238E27FC236}">
                <a16:creationId xmlns:a16="http://schemas.microsoft.com/office/drawing/2014/main" id="{7F10CB43-1AAA-1C58-4DA3-7E224258BF89}"/>
              </a:ext>
            </a:extLst>
          </p:cNvPr>
          <p:cNvPicPr>
            <a:picLocks noGrp="1" noChangeAspect="1"/>
          </p:cNvPicPr>
          <p:nvPr>
            <p:ph sz="half" idx="13"/>
          </p:nvPr>
        </p:nvPicPr>
        <p:blipFill>
          <a:blip r:embed="rId3"/>
          <a:stretch>
            <a:fillRect/>
          </a:stretch>
        </p:blipFill>
        <p:spPr>
          <a:xfrm>
            <a:off x="6172200" y="2141242"/>
            <a:ext cx="5181600" cy="4116979"/>
          </a:xfrm>
          <a:prstGeom prst="rect">
            <a:avLst/>
          </a:prstGeom>
        </p:spPr>
      </p:pic>
    </p:spTree>
    <p:extLst>
      <p:ext uri="{BB962C8B-B14F-4D97-AF65-F5344CB8AC3E}">
        <p14:creationId xmlns:p14="http://schemas.microsoft.com/office/powerpoint/2010/main" val="1400676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7DB6-043F-3EAC-65D5-812C6E5DD3B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Commutative Property</a:t>
            </a:r>
          </a:p>
        </p:txBody>
      </p:sp>
      <p:graphicFrame>
        <p:nvGraphicFramePr>
          <p:cNvPr id="8" name="Content Placeholder 3">
            <a:extLst>
              <a:ext uri="{FF2B5EF4-FFF2-40B4-BE49-F238E27FC236}">
                <a16:creationId xmlns:a16="http://schemas.microsoft.com/office/drawing/2014/main" id="{51B71733-E611-43D0-391B-8B1C23A5845B}"/>
              </a:ext>
            </a:extLst>
          </p:cNvPr>
          <p:cNvGraphicFramePr>
            <a:graphicFrameLocks noGrp="1"/>
          </p:cNvGraphicFramePr>
          <p:nvPr>
            <p:ph idx="1"/>
            <p:extLst>
              <p:ext uri="{D42A27DB-BD31-4B8C-83A1-F6EECF244321}">
                <p14:modId xmlns:p14="http://schemas.microsoft.com/office/powerpoint/2010/main" val="222407291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15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7DB6-043F-3EAC-65D5-812C6E5DD3B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Associative Property</a:t>
            </a:r>
          </a:p>
        </p:txBody>
      </p:sp>
      <p:graphicFrame>
        <p:nvGraphicFramePr>
          <p:cNvPr id="8" name="Content Placeholder 3">
            <a:extLst>
              <a:ext uri="{FF2B5EF4-FFF2-40B4-BE49-F238E27FC236}">
                <a16:creationId xmlns:a16="http://schemas.microsoft.com/office/drawing/2014/main" id="{51B71733-E611-43D0-391B-8B1C23A5845B}"/>
              </a:ext>
            </a:extLst>
          </p:cNvPr>
          <p:cNvGraphicFramePr>
            <a:graphicFrameLocks noGrp="1"/>
          </p:cNvGraphicFramePr>
          <p:nvPr>
            <p:ph idx="1"/>
            <p:extLst>
              <p:ext uri="{D42A27DB-BD31-4B8C-83A1-F6EECF244321}">
                <p14:modId xmlns:p14="http://schemas.microsoft.com/office/powerpoint/2010/main" val="20233709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641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7DB6-043F-3EAC-65D5-812C6E5DD3B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Distributive Property</a:t>
            </a:r>
          </a:p>
        </p:txBody>
      </p:sp>
      <p:graphicFrame>
        <p:nvGraphicFramePr>
          <p:cNvPr id="8" name="Content Placeholder 3">
            <a:extLst>
              <a:ext uri="{FF2B5EF4-FFF2-40B4-BE49-F238E27FC236}">
                <a16:creationId xmlns:a16="http://schemas.microsoft.com/office/drawing/2014/main" id="{51B71733-E611-43D0-391B-8B1C23A5845B}"/>
              </a:ext>
            </a:extLst>
          </p:cNvPr>
          <p:cNvGraphicFramePr>
            <a:graphicFrameLocks noGrp="1"/>
          </p:cNvGraphicFramePr>
          <p:nvPr>
            <p:ph idx="1"/>
            <p:extLst>
              <p:ext uri="{D42A27DB-BD31-4B8C-83A1-F6EECF244321}">
                <p14:modId xmlns:p14="http://schemas.microsoft.com/office/powerpoint/2010/main" val="51784582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426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365B-07D9-8FD3-4077-2DD28FA38B92}"/>
              </a:ext>
            </a:extLst>
          </p:cNvPr>
          <p:cNvSpPr>
            <a:spLocks noGrp="1"/>
          </p:cNvSpPr>
          <p:nvPr>
            <p:ph type="title"/>
          </p:nvPr>
        </p:nvSpPr>
        <p:spPr>
          <a:xfrm>
            <a:off x="961029" y="1006774"/>
            <a:ext cx="10515600" cy="729157"/>
          </a:xfrm>
        </p:spPr>
        <p:txBody>
          <a:bodyPr>
            <a:normAutofit/>
          </a:bodyPr>
          <a:lstStyle/>
          <a:p>
            <a:r>
              <a:rPr lang="en-US"/>
              <a:t>Practice Time</a:t>
            </a:r>
          </a:p>
        </p:txBody>
      </p:sp>
      <p:graphicFrame>
        <p:nvGraphicFramePr>
          <p:cNvPr id="5" name="Content Placeholder 2">
            <a:extLst>
              <a:ext uri="{FF2B5EF4-FFF2-40B4-BE49-F238E27FC236}">
                <a16:creationId xmlns:a16="http://schemas.microsoft.com/office/drawing/2014/main" id="{3E795758-755C-B5E6-8EEB-BC31F6A28629}"/>
              </a:ext>
            </a:extLst>
          </p:cNvPr>
          <p:cNvGraphicFramePr>
            <a:graphicFrameLocks noGrp="1"/>
          </p:cNvGraphicFramePr>
          <p:nvPr>
            <p:ph idx="1"/>
            <p:extLst>
              <p:ext uri="{D42A27DB-BD31-4B8C-83A1-F6EECF244321}">
                <p14:modId xmlns:p14="http://schemas.microsoft.com/office/powerpoint/2010/main" val="221758488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1068649"/>
      </p:ext>
    </p:extLst>
  </p:cSld>
  <p:clrMapOvr>
    <a:masterClrMapping/>
  </p:clrMapOvr>
</p:sld>
</file>

<file path=ppt/theme/theme1.xml><?xml version="1.0" encoding="utf-8"?>
<a:theme xmlns:a="http://schemas.openxmlformats.org/drawingml/2006/main" name="Theme1">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CE7E13E-D7F7-41C1-96C2-C12F014C81C5}" vid="{104686B0-C349-4127-A1D0-6436BF9428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3BEE0F-9F49-41C4-ACD4-E130334E8EC0}">
  <ds:schemaRefs>
    <ds:schemaRef ds:uri="http://schemas.microsoft.com/sharepoint/v3/contenttype/forms"/>
  </ds:schemaRefs>
</ds:datastoreItem>
</file>

<file path=customXml/itemProps2.xml><?xml version="1.0" encoding="utf-8"?>
<ds:datastoreItem xmlns:ds="http://schemas.openxmlformats.org/officeDocument/2006/customXml" ds:itemID="{F32C0B6F-5FFA-445F-9F31-B50A5EECB0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798AEA-96F3-413E-85A3-1BDFDB9C616E}">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Theme1</Template>
  <TotalTime>50</TotalTime>
  <Words>906</Words>
  <Application>Microsoft Office PowerPoint</Application>
  <PresentationFormat>Widescreen</PresentationFormat>
  <Paragraphs>72</Paragraphs>
  <Slides>21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Open Sans Light</vt:lpstr>
      <vt:lpstr>Open Sans Semibold</vt:lpstr>
      <vt:lpstr>Theme1</vt:lpstr>
      <vt:lpstr>PowerPoint Presentation</vt:lpstr>
      <vt:lpstr>Key Words</vt:lpstr>
      <vt:lpstr>What are equivalent expressions?</vt:lpstr>
      <vt:lpstr>How to Identify Equivalent Expressions</vt:lpstr>
      <vt:lpstr>Properties of Operations</vt:lpstr>
      <vt:lpstr>Commutative Property</vt:lpstr>
      <vt:lpstr>Associative Property</vt:lpstr>
      <vt:lpstr>Distributive Property</vt:lpstr>
      <vt:lpstr>Practice Time</vt:lpstr>
      <vt:lpstr>Example 1</vt:lpstr>
      <vt:lpstr>Example 2</vt:lpstr>
      <vt:lpstr>Practice</vt:lpstr>
      <vt:lpstr>Answer</vt:lpstr>
      <vt:lpstr>Practice</vt:lpstr>
      <vt:lpstr>Answer</vt:lpstr>
      <vt:lpstr>Practice</vt:lpstr>
      <vt:lpstr>Answer</vt:lpstr>
      <vt:lpstr>Practice</vt:lpstr>
      <vt:lpstr>Answer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39</cp:revision>
  <dcterms:created xsi:type="dcterms:W3CDTF">2024-01-18T14:27:06Z</dcterms:created>
  <dcterms:modified xsi:type="dcterms:W3CDTF">2024-01-23T17:37:41Z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