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26"/>
  </p:notesMasterIdLst>
  <p:sldIdLst>
    <p:sldId id="256" r:id="rId5"/>
    <p:sldId id="266" r:id="rId6"/>
    <p:sldId id="257" r:id="rId7"/>
    <p:sldId id="258" r:id="rId8"/>
    <p:sldId id="262" r:id="rId9"/>
    <p:sldId id="263" r:id="rId10"/>
    <p:sldId id="276" r:id="rId11"/>
    <p:sldId id="277" r:id="rId12"/>
    <p:sldId id="259" r:id="rId13"/>
    <p:sldId id="261" r:id="rId14"/>
    <p:sldId id="278" r:id="rId15"/>
    <p:sldId id="267" r:id="rId16"/>
    <p:sldId id="268" r:id="rId17"/>
    <p:sldId id="270" r:id="rId18"/>
    <p:sldId id="269" r:id="rId19"/>
    <p:sldId id="273" r:id="rId20"/>
    <p:sldId id="272" r:id="rId21"/>
    <p:sldId id="275" r:id="rId22"/>
    <p:sldId id="274" r:id="rId23"/>
    <p:sldId id="271" r:id="rId24"/>
    <p:sldId id="303"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E839074-D823-CD2A-5FC7-5A8F3C08312B}" v="77" dt="2024-01-18T14:35:08.2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114" d="100"/>
          <a:sy n="114" d="100"/>
        </p:scale>
        <p:origin x="18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svg"/><Relationship Id="rId1" Type="http://schemas.openxmlformats.org/officeDocument/2006/relationships/image" Target="../media/image51.png"/><Relationship Id="rId6" Type="http://schemas.openxmlformats.org/officeDocument/2006/relationships/image" Target="../media/image56.svg"/><Relationship Id="rId5" Type="http://schemas.openxmlformats.org/officeDocument/2006/relationships/image" Target="../media/image55.png"/><Relationship Id="rId4" Type="http://schemas.openxmlformats.org/officeDocument/2006/relationships/image" Target="../media/image54.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svg"/><Relationship Id="rId1" Type="http://schemas.openxmlformats.org/officeDocument/2006/relationships/image" Target="../media/image51.png"/><Relationship Id="rId6" Type="http://schemas.openxmlformats.org/officeDocument/2006/relationships/image" Target="../media/image56.svg"/><Relationship Id="rId5" Type="http://schemas.openxmlformats.org/officeDocument/2006/relationships/image" Target="../media/image55.png"/><Relationship Id="rId4" Type="http://schemas.openxmlformats.org/officeDocument/2006/relationships/image" Target="../media/image54.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1DE1003-561E-437D-9AA8-D19C00A4C695}"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F67A1A95-CED3-4EFF-ACA8-921A97E6EF21}">
      <dgm:prSet/>
      <dgm:spPr/>
      <dgm:t>
        <a:bodyPr/>
        <a:lstStyle/>
        <a:p>
          <a:r>
            <a:rPr lang="en-US" b="0" i="0"/>
            <a:t>One way to identify equivalent expressions is to simplify them.</a:t>
          </a:r>
          <a:endParaRPr lang="en-US"/>
        </a:p>
      </dgm:t>
    </dgm:pt>
    <dgm:pt modelId="{130D77FA-A146-4989-A2FE-180A8003482E}" type="parTrans" cxnId="{3B9C9A41-9B44-4E5D-A236-D212278F2414}">
      <dgm:prSet/>
      <dgm:spPr/>
      <dgm:t>
        <a:bodyPr/>
        <a:lstStyle/>
        <a:p>
          <a:endParaRPr lang="en-US"/>
        </a:p>
      </dgm:t>
    </dgm:pt>
    <dgm:pt modelId="{DC5747D2-F5AE-4832-9AA2-9133D169D2C1}" type="sibTrans" cxnId="{3B9C9A41-9B44-4E5D-A236-D212278F2414}">
      <dgm:prSet/>
      <dgm:spPr/>
      <dgm:t>
        <a:bodyPr/>
        <a:lstStyle/>
        <a:p>
          <a:endParaRPr lang="en-US"/>
        </a:p>
      </dgm:t>
    </dgm:pt>
    <dgm:pt modelId="{55E3BAF6-ED9F-4376-A305-7D476B4CB7FE}">
      <dgm:prSet/>
      <dgm:spPr/>
      <dgm:t>
        <a:bodyPr/>
        <a:lstStyle/>
        <a:p>
          <a:r>
            <a:rPr lang="en-US" b="0" i="0"/>
            <a:t>If the simplified forms of two expressions are equal, then the original expressions are equivalent.</a:t>
          </a:r>
          <a:endParaRPr lang="en-US"/>
        </a:p>
      </dgm:t>
    </dgm:pt>
    <dgm:pt modelId="{F2106B70-B1A6-49C9-B09F-5A010A486924}" type="parTrans" cxnId="{031C52CB-12E0-4B1B-8868-4DCC28830840}">
      <dgm:prSet/>
      <dgm:spPr/>
      <dgm:t>
        <a:bodyPr/>
        <a:lstStyle/>
        <a:p>
          <a:endParaRPr lang="en-US"/>
        </a:p>
      </dgm:t>
    </dgm:pt>
    <dgm:pt modelId="{1827C00E-CB1F-429C-9E19-857E00F8C1CD}" type="sibTrans" cxnId="{031C52CB-12E0-4B1B-8868-4DCC28830840}">
      <dgm:prSet/>
      <dgm:spPr/>
      <dgm:t>
        <a:bodyPr/>
        <a:lstStyle/>
        <a:p>
          <a:endParaRPr lang="en-US"/>
        </a:p>
      </dgm:t>
    </dgm:pt>
    <dgm:pt modelId="{964EB029-68DC-4429-B501-D5A8A14A3CAF}">
      <dgm:prSet/>
      <dgm:spPr/>
      <dgm:t>
        <a:bodyPr/>
        <a:lstStyle/>
        <a:p>
          <a:r>
            <a:rPr lang="en-US" b="0" i="0"/>
            <a:t>You can simplify expressions by combining like terms and applying the distributive property.</a:t>
          </a:r>
          <a:endParaRPr lang="en-US"/>
        </a:p>
      </dgm:t>
    </dgm:pt>
    <dgm:pt modelId="{7D67BACC-7779-48C6-A6DD-09F7002C0BF4}" type="parTrans" cxnId="{71896690-F6A3-4D8A-BB8D-2B588ADD7EE9}">
      <dgm:prSet/>
      <dgm:spPr/>
      <dgm:t>
        <a:bodyPr/>
        <a:lstStyle/>
        <a:p>
          <a:endParaRPr lang="en-US"/>
        </a:p>
      </dgm:t>
    </dgm:pt>
    <dgm:pt modelId="{CB32FBD9-FA9E-4D2D-B6C6-217A454189F5}" type="sibTrans" cxnId="{71896690-F6A3-4D8A-BB8D-2B588ADD7EE9}">
      <dgm:prSet/>
      <dgm:spPr/>
      <dgm:t>
        <a:bodyPr/>
        <a:lstStyle/>
        <a:p>
          <a:endParaRPr lang="en-US"/>
        </a:p>
      </dgm:t>
    </dgm:pt>
    <dgm:pt modelId="{22359BBA-1F4B-4F22-A994-B671429BE6FD}" type="pres">
      <dgm:prSet presAssocID="{71DE1003-561E-437D-9AA8-D19C00A4C695}" presName="root" presStyleCnt="0">
        <dgm:presLayoutVars>
          <dgm:dir/>
          <dgm:resizeHandles val="exact"/>
        </dgm:presLayoutVars>
      </dgm:prSet>
      <dgm:spPr/>
    </dgm:pt>
    <dgm:pt modelId="{8E5D66EC-08D6-4393-953A-47353EA25A7E}" type="pres">
      <dgm:prSet presAssocID="{F67A1A95-CED3-4EFF-ACA8-921A97E6EF21}" presName="compNode" presStyleCnt="0"/>
      <dgm:spPr/>
    </dgm:pt>
    <dgm:pt modelId="{4E2BD169-525A-4DCE-AFDD-10042CC993C2}" type="pres">
      <dgm:prSet presAssocID="{F67A1A95-CED3-4EFF-ACA8-921A97E6EF21}" presName="bgRect" presStyleLbl="bgShp" presStyleIdx="0" presStyleCnt="3"/>
      <dgm:spPr/>
    </dgm:pt>
    <dgm:pt modelId="{DF8C7126-D3F9-45E5-A139-0C1727F7EED2}" type="pres">
      <dgm:prSet presAssocID="{F67A1A95-CED3-4EFF-ACA8-921A97E6EF21}"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cument"/>
        </a:ext>
      </dgm:extLst>
    </dgm:pt>
    <dgm:pt modelId="{BF6E2D56-A38A-406B-86F9-5E209B4E0BA1}" type="pres">
      <dgm:prSet presAssocID="{F67A1A95-CED3-4EFF-ACA8-921A97E6EF21}" presName="spaceRect" presStyleCnt="0"/>
      <dgm:spPr/>
    </dgm:pt>
    <dgm:pt modelId="{44D720D2-23B0-4C02-9B85-F337A759E85E}" type="pres">
      <dgm:prSet presAssocID="{F67A1A95-CED3-4EFF-ACA8-921A97E6EF21}" presName="parTx" presStyleLbl="revTx" presStyleIdx="0" presStyleCnt="3">
        <dgm:presLayoutVars>
          <dgm:chMax val="0"/>
          <dgm:chPref val="0"/>
        </dgm:presLayoutVars>
      </dgm:prSet>
      <dgm:spPr/>
    </dgm:pt>
    <dgm:pt modelId="{BD63F721-50CF-41E8-9B6B-81D85FBC090F}" type="pres">
      <dgm:prSet presAssocID="{DC5747D2-F5AE-4832-9AA2-9133D169D2C1}" presName="sibTrans" presStyleCnt="0"/>
      <dgm:spPr/>
    </dgm:pt>
    <dgm:pt modelId="{357C5FBC-83B5-4891-AB8D-8A665F2D0CAC}" type="pres">
      <dgm:prSet presAssocID="{55E3BAF6-ED9F-4376-A305-7D476B4CB7FE}" presName="compNode" presStyleCnt="0"/>
      <dgm:spPr/>
    </dgm:pt>
    <dgm:pt modelId="{B632A8EC-509E-47B7-A027-E08187232B01}" type="pres">
      <dgm:prSet presAssocID="{55E3BAF6-ED9F-4376-A305-7D476B4CB7FE}" presName="bgRect" presStyleLbl="bgShp" presStyleIdx="1" presStyleCnt="3"/>
      <dgm:spPr/>
    </dgm:pt>
    <dgm:pt modelId="{38375DAD-42E2-4882-A9EF-C17A8B05B06D}" type="pres">
      <dgm:prSet presAssocID="{55E3BAF6-ED9F-4376-A305-7D476B4CB7FE}"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osed Quotation Mark"/>
        </a:ext>
      </dgm:extLst>
    </dgm:pt>
    <dgm:pt modelId="{E85B4485-725F-4D58-B491-8718B25C906C}" type="pres">
      <dgm:prSet presAssocID="{55E3BAF6-ED9F-4376-A305-7D476B4CB7FE}" presName="spaceRect" presStyleCnt="0"/>
      <dgm:spPr/>
    </dgm:pt>
    <dgm:pt modelId="{C554DD6E-0BB6-42E0-9656-258DEF8BD27D}" type="pres">
      <dgm:prSet presAssocID="{55E3BAF6-ED9F-4376-A305-7D476B4CB7FE}" presName="parTx" presStyleLbl="revTx" presStyleIdx="1" presStyleCnt="3">
        <dgm:presLayoutVars>
          <dgm:chMax val="0"/>
          <dgm:chPref val="0"/>
        </dgm:presLayoutVars>
      </dgm:prSet>
      <dgm:spPr/>
    </dgm:pt>
    <dgm:pt modelId="{01D08C6A-706F-4982-958C-F46860B66131}" type="pres">
      <dgm:prSet presAssocID="{1827C00E-CB1F-429C-9E19-857E00F8C1CD}" presName="sibTrans" presStyleCnt="0"/>
      <dgm:spPr/>
    </dgm:pt>
    <dgm:pt modelId="{71F2238A-C2C3-41C6-907C-65448B1922CD}" type="pres">
      <dgm:prSet presAssocID="{964EB029-68DC-4429-B501-D5A8A14A3CAF}" presName="compNode" presStyleCnt="0"/>
      <dgm:spPr/>
    </dgm:pt>
    <dgm:pt modelId="{D03AEE9F-3CFC-43FA-8538-E4244C078BF5}" type="pres">
      <dgm:prSet presAssocID="{964EB029-68DC-4429-B501-D5A8A14A3CAF}" presName="bgRect" presStyleLbl="bgShp" presStyleIdx="2" presStyleCnt="3"/>
      <dgm:spPr/>
    </dgm:pt>
    <dgm:pt modelId="{89884B2D-E279-4629-AFA7-4B050D373B48}" type="pres">
      <dgm:prSet presAssocID="{964EB029-68DC-4429-B501-D5A8A14A3CAF}"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ouse"/>
        </a:ext>
      </dgm:extLst>
    </dgm:pt>
    <dgm:pt modelId="{77A0A94D-F0ED-4A45-8698-3269DC9A41E3}" type="pres">
      <dgm:prSet presAssocID="{964EB029-68DC-4429-B501-D5A8A14A3CAF}" presName="spaceRect" presStyleCnt="0"/>
      <dgm:spPr/>
    </dgm:pt>
    <dgm:pt modelId="{8E09A460-B7AF-4E89-A7E0-6643F05C3086}" type="pres">
      <dgm:prSet presAssocID="{964EB029-68DC-4429-B501-D5A8A14A3CAF}" presName="parTx" presStyleLbl="revTx" presStyleIdx="2" presStyleCnt="3">
        <dgm:presLayoutVars>
          <dgm:chMax val="0"/>
          <dgm:chPref val="0"/>
        </dgm:presLayoutVars>
      </dgm:prSet>
      <dgm:spPr/>
    </dgm:pt>
  </dgm:ptLst>
  <dgm:cxnLst>
    <dgm:cxn modelId="{5002EA1E-228F-44A0-B280-B71E21EAC344}" type="presOf" srcId="{71DE1003-561E-437D-9AA8-D19C00A4C695}" destId="{22359BBA-1F4B-4F22-A994-B671429BE6FD}" srcOrd="0" destOrd="0" presId="urn:microsoft.com/office/officeart/2018/2/layout/IconVerticalSolidList"/>
    <dgm:cxn modelId="{3B9C9A41-9B44-4E5D-A236-D212278F2414}" srcId="{71DE1003-561E-437D-9AA8-D19C00A4C695}" destId="{F67A1A95-CED3-4EFF-ACA8-921A97E6EF21}" srcOrd="0" destOrd="0" parTransId="{130D77FA-A146-4989-A2FE-180A8003482E}" sibTransId="{DC5747D2-F5AE-4832-9AA2-9133D169D2C1}"/>
    <dgm:cxn modelId="{8B48677C-E0B1-440E-87D8-075614B242C2}" type="presOf" srcId="{964EB029-68DC-4429-B501-D5A8A14A3CAF}" destId="{8E09A460-B7AF-4E89-A7E0-6643F05C3086}" srcOrd="0" destOrd="0" presId="urn:microsoft.com/office/officeart/2018/2/layout/IconVerticalSolidList"/>
    <dgm:cxn modelId="{71896690-F6A3-4D8A-BB8D-2B588ADD7EE9}" srcId="{71DE1003-561E-437D-9AA8-D19C00A4C695}" destId="{964EB029-68DC-4429-B501-D5A8A14A3CAF}" srcOrd="2" destOrd="0" parTransId="{7D67BACC-7779-48C6-A6DD-09F7002C0BF4}" sibTransId="{CB32FBD9-FA9E-4D2D-B6C6-217A454189F5}"/>
    <dgm:cxn modelId="{963BFFB3-55D6-402F-B243-42D53CBA5320}" type="presOf" srcId="{F67A1A95-CED3-4EFF-ACA8-921A97E6EF21}" destId="{44D720D2-23B0-4C02-9B85-F337A759E85E}" srcOrd="0" destOrd="0" presId="urn:microsoft.com/office/officeart/2018/2/layout/IconVerticalSolidList"/>
    <dgm:cxn modelId="{031C52CB-12E0-4B1B-8868-4DCC28830840}" srcId="{71DE1003-561E-437D-9AA8-D19C00A4C695}" destId="{55E3BAF6-ED9F-4376-A305-7D476B4CB7FE}" srcOrd="1" destOrd="0" parTransId="{F2106B70-B1A6-49C9-B09F-5A010A486924}" sibTransId="{1827C00E-CB1F-429C-9E19-857E00F8C1CD}"/>
    <dgm:cxn modelId="{02E6C6F4-C0C5-46C3-BDFD-9577E4CB2EEC}" type="presOf" srcId="{55E3BAF6-ED9F-4376-A305-7D476B4CB7FE}" destId="{C554DD6E-0BB6-42E0-9656-258DEF8BD27D}" srcOrd="0" destOrd="0" presId="urn:microsoft.com/office/officeart/2018/2/layout/IconVerticalSolidList"/>
    <dgm:cxn modelId="{7F2966A1-F893-40F4-9FBF-4E4473F48EF5}" type="presParOf" srcId="{22359BBA-1F4B-4F22-A994-B671429BE6FD}" destId="{8E5D66EC-08D6-4393-953A-47353EA25A7E}" srcOrd="0" destOrd="0" presId="urn:microsoft.com/office/officeart/2018/2/layout/IconVerticalSolidList"/>
    <dgm:cxn modelId="{53FD3A56-0D27-4455-B6D4-D3F700B63E12}" type="presParOf" srcId="{8E5D66EC-08D6-4393-953A-47353EA25A7E}" destId="{4E2BD169-525A-4DCE-AFDD-10042CC993C2}" srcOrd="0" destOrd="0" presId="urn:microsoft.com/office/officeart/2018/2/layout/IconVerticalSolidList"/>
    <dgm:cxn modelId="{52D2C752-2C02-45A1-995C-E63C1241B54A}" type="presParOf" srcId="{8E5D66EC-08D6-4393-953A-47353EA25A7E}" destId="{DF8C7126-D3F9-45E5-A139-0C1727F7EED2}" srcOrd="1" destOrd="0" presId="urn:microsoft.com/office/officeart/2018/2/layout/IconVerticalSolidList"/>
    <dgm:cxn modelId="{62039ACA-8D73-43D1-9512-C88FC466DF4D}" type="presParOf" srcId="{8E5D66EC-08D6-4393-953A-47353EA25A7E}" destId="{BF6E2D56-A38A-406B-86F9-5E209B4E0BA1}" srcOrd="2" destOrd="0" presId="urn:microsoft.com/office/officeart/2018/2/layout/IconVerticalSolidList"/>
    <dgm:cxn modelId="{D5073C38-A757-4B1F-970A-63648A0AB044}" type="presParOf" srcId="{8E5D66EC-08D6-4393-953A-47353EA25A7E}" destId="{44D720D2-23B0-4C02-9B85-F337A759E85E}" srcOrd="3" destOrd="0" presId="urn:microsoft.com/office/officeart/2018/2/layout/IconVerticalSolidList"/>
    <dgm:cxn modelId="{53C813A3-75ED-42C2-BC2E-404FA063E917}" type="presParOf" srcId="{22359BBA-1F4B-4F22-A994-B671429BE6FD}" destId="{BD63F721-50CF-41E8-9B6B-81D85FBC090F}" srcOrd="1" destOrd="0" presId="urn:microsoft.com/office/officeart/2018/2/layout/IconVerticalSolidList"/>
    <dgm:cxn modelId="{2275033E-5DF7-4715-9915-3A56DD37FB3B}" type="presParOf" srcId="{22359BBA-1F4B-4F22-A994-B671429BE6FD}" destId="{357C5FBC-83B5-4891-AB8D-8A665F2D0CAC}" srcOrd="2" destOrd="0" presId="urn:microsoft.com/office/officeart/2018/2/layout/IconVerticalSolidList"/>
    <dgm:cxn modelId="{AAB337BE-190F-4CBE-9649-55638314A6E6}" type="presParOf" srcId="{357C5FBC-83B5-4891-AB8D-8A665F2D0CAC}" destId="{B632A8EC-509E-47B7-A027-E08187232B01}" srcOrd="0" destOrd="0" presId="urn:microsoft.com/office/officeart/2018/2/layout/IconVerticalSolidList"/>
    <dgm:cxn modelId="{972FB67F-C17E-41DC-8DBD-7647D1E878F6}" type="presParOf" srcId="{357C5FBC-83B5-4891-AB8D-8A665F2D0CAC}" destId="{38375DAD-42E2-4882-A9EF-C17A8B05B06D}" srcOrd="1" destOrd="0" presId="urn:microsoft.com/office/officeart/2018/2/layout/IconVerticalSolidList"/>
    <dgm:cxn modelId="{722B1ABF-A8EC-44BD-8461-3EA1305D7F1B}" type="presParOf" srcId="{357C5FBC-83B5-4891-AB8D-8A665F2D0CAC}" destId="{E85B4485-725F-4D58-B491-8718B25C906C}" srcOrd="2" destOrd="0" presId="urn:microsoft.com/office/officeart/2018/2/layout/IconVerticalSolidList"/>
    <dgm:cxn modelId="{798BC72A-018A-49D2-BA00-19399ED61AEB}" type="presParOf" srcId="{357C5FBC-83B5-4891-AB8D-8A665F2D0CAC}" destId="{C554DD6E-0BB6-42E0-9656-258DEF8BD27D}" srcOrd="3" destOrd="0" presId="urn:microsoft.com/office/officeart/2018/2/layout/IconVerticalSolidList"/>
    <dgm:cxn modelId="{409FB0E6-7249-4536-A7C6-6FACEFA46CA1}" type="presParOf" srcId="{22359BBA-1F4B-4F22-A994-B671429BE6FD}" destId="{01D08C6A-706F-4982-958C-F46860B66131}" srcOrd="3" destOrd="0" presId="urn:microsoft.com/office/officeart/2018/2/layout/IconVerticalSolidList"/>
    <dgm:cxn modelId="{1552A8B2-181D-44A7-B7AF-6EB8FF99E7D9}" type="presParOf" srcId="{22359BBA-1F4B-4F22-A994-B671429BE6FD}" destId="{71F2238A-C2C3-41C6-907C-65448B1922CD}" srcOrd="4" destOrd="0" presId="urn:microsoft.com/office/officeart/2018/2/layout/IconVerticalSolidList"/>
    <dgm:cxn modelId="{F27C69BC-83D6-484B-AEFE-5CB7A817F6E4}" type="presParOf" srcId="{71F2238A-C2C3-41C6-907C-65448B1922CD}" destId="{D03AEE9F-3CFC-43FA-8538-E4244C078BF5}" srcOrd="0" destOrd="0" presId="urn:microsoft.com/office/officeart/2018/2/layout/IconVerticalSolidList"/>
    <dgm:cxn modelId="{D4B097F7-397E-4964-B1F1-F5E2B30BAA59}" type="presParOf" srcId="{71F2238A-C2C3-41C6-907C-65448B1922CD}" destId="{89884B2D-E279-4629-AFA7-4B050D373B48}" srcOrd="1" destOrd="0" presId="urn:microsoft.com/office/officeart/2018/2/layout/IconVerticalSolidList"/>
    <dgm:cxn modelId="{2F0308A6-68F5-4F46-AE30-675EBFB6593C}" type="presParOf" srcId="{71F2238A-C2C3-41C6-907C-65448B1922CD}" destId="{77A0A94D-F0ED-4A45-8698-3269DC9A41E3}" srcOrd="2" destOrd="0" presId="urn:microsoft.com/office/officeart/2018/2/layout/IconVerticalSolidList"/>
    <dgm:cxn modelId="{BCDF72E2-4BF4-42B0-8ED2-5CD719CE2D68}" type="presParOf" srcId="{71F2238A-C2C3-41C6-907C-65448B1922CD}" destId="{8E09A460-B7AF-4E89-A7E0-6643F05C3086}"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AC326A1-68B1-47E1-A171-7E037C09943F}"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11E3253B-5EB4-408A-A5CE-50221281BF1F}">
      <dgm:prSet/>
      <dgm:spPr/>
      <dgm:t>
        <a:bodyPr/>
        <a:lstStyle/>
        <a:p>
          <a:r>
            <a:rPr lang="en-US"/>
            <a:t>The commutative property states that the order of the terms doesn't matter as long as we're only adding or multiplying</a:t>
          </a:r>
        </a:p>
      </dgm:t>
    </dgm:pt>
    <dgm:pt modelId="{6F64321D-FD57-411F-824F-5A9AEC877885}" type="parTrans" cxnId="{770F393B-7EDD-41DA-955C-5407DEB9D8BA}">
      <dgm:prSet/>
      <dgm:spPr/>
      <dgm:t>
        <a:bodyPr/>
        <a:lstStyle/>
        <a:p>
          <a:endParaRPr lang="en-US"/>
        </a:p>
      </dgm:t>
    </dgm:pt>
    <dgm:pt modelId="{75B4D8BF-A6BF-454F-A689-07B88F7EBAA0}" type="sibTrans" cxnId="{770F393B-7EDD-41DA-955C-5407DEB9D8BA}">
      <dgm:prSet/>
      <dgm:spPr/>
      <dgm:t>
        <a:bodyPr/>
        <a:lstStyle/>
        <a:p>
          <a:endParaRPr lang="en-US"/>
        </a:p>
      </dgm:t>
    </dgm:pt>
    <dgm:pt modelId="{3D3A7D8C-6C4A-4F29-8C3A-1323F3C809AA}">
      <dgm:prSet/>
      <dgm:spPr/>
      <dgm:t>
        <a:bodyPr/>
        <a:lstStyle/>
        <a:p>
          <a:r>
            <a:rPr lang="en-US"/>
            <a:t>For example, a + b is equivalent to b + a and 2 * 3 is equivalent to 3 * 2</a:t>
          </a:r>
        </a:p>
      </dgm:t>
    </dgm:pt>
    <dgm:pt modelId="{D88BDF80-44C6-4302-96E5-649F597B5AE5}" type="parTrans" cxnId="{97E453BC-3CDC-4E41-8627-46F3D3977940}">
      <dgm:prSet/>
      <dgm:spPr/>
      <dgm:t>
        <a:bodyPr/>
        <a:lstStyle/>
        <a:p>
          <a:endParaRPr lang="en-US"/>
        </a:p>
      </dgm:t>
    </dgm:pt>
    <dgm:pt modelId="{B1AB2AB4-10B2-4F48-820D-0B76D59C08EC}" type="sibTrans" cxnId="{97E453BC-3CDC-4E41-8627-46F3D3977940}">
      <dgm:prSet/>
      <dgm:spPr/>
      <dgm:t>
        <a:bodyPr/>
        <a:lstStyle/>
        <a:p>
          <a:endParaRPr lang="en-US"/>
        </a:p>
      </dgm:t>
    </dgm:pt>
    <dgm:pt modelId="{74416A96-7366-4F42-B68E-07A8E9C809E4}">
      <dgm:prSet/>
      <dgm:spPr/>
      <dgm:t>
        <a:bodyPr/>
        <a:lstStyle/>
        <a:p>
          <a:r>
            <a:rPr lang="en-US"/>
            <a:t>We can apply the commutative property to generate equivalent expressions</a:t>
          </a:r>
        </a:p>
      </dgm:t>
    </dgm:pt>
    <dgm:pt modelId="{62A81EEB-3F2D-4D00-BEC6-5C6EBE3173B6}" type="parTrans" cxnId="{DCC4B858-647A-44D9-865D-94A58FDE35E1}">
      <dgm:prSet/>
      <dgm:spPr/>
      <dgm:t>
        <a:bodyPr/>
        <a:lstStyle/>
        <a:p>
          <a:endParaRPr lang="en-US"/>
        </a:p>
      </dgm:t>
    </dgm:pt>
    <dgm:pt modelId="{85D9221B-B40D-48AA-9532-F311B94F8DB8}" type="sibTrans" cxnId="{DCC4B858-647A-44D9-865D-94A58FDE35E1}">
      <dgm:prSet/>
      <dgm:spPr/>
      <dgm:t>
        <a:bodyPr/>
        <a:lstStyle/>
        <a:p>
          <a:endParaRPr lang="en-US"/>
        </a:p>
      </dgm:t>
    </dgm:pt>
    <dgm:pt modelId="{9AA86FB3-ADB3-4E22-98C3-2D9AA2DA6B18}" type="pres">
      <dgm:prSet presAssocID="{7AC326A1-68B1-47E1-A171-7E037C09943F}" presName="diagram" presStyleCnt="0">
        <dgm:presLayoutVars>
          <dgm:dir/>
          <dgm:resizeHandles val="exact"/>
        </dgm:presLayoutVars>
      </dgm:prSet>
      <dgm:spPr/>
    </dgm:pt>
    <dgm:pt modelId="{DD0830AA-59DF-4C84-8753-F67E90096FEB}" type="pres">
      <dgm:prSet presAssocID="{11E3253B-5EB4-408A-A5CE-50221281BF1F}" presName="node" presStyleLbl="node1" presStyleIdx="0" presStyleCnt="3">
        <dgm:presLayoutVars>
          <dgm:bulletEnabled val="1"/>
        </dgm:presLayoutVars>
      </dgm:prSet>
      <dgm:spPr/>
    </dgm:pt>
    <dgm:pt modelId="{AEFCCBE3-703C-472E-8603-CD028F464BA2}" type="pres">
      <dgm:prSet presAssocID="{75B4D8BF-A6BF-454F-A689-07B88F7EBAA0}" presName="sibTrans" presStyleCnt="0"/>
      <dgm:spPr/>
    </dgm:pt>
    <dgm:pt modelId="{36A5B000-C80C-46A8-B5CA-D4D668EC8278}" type="pres">
      <dgm:prSet presAssocID="{3D3A7D8C-6C4A-4F29-8C3A-1323F3C809AA}" presName="node" presStyleLbl="node1" presStyleIdx="1" presStyleCnt="3">
        <dgm:presLayoutVars>
          <dgm:bulletEnabled val="1"/>
        </dgm:presLayoutVars>
      </dgm:prSet>
      <dgm:spPr/>
    </dgm:pt>
    <dgm:pt modelId="{ABE00BEC-1934-4686-AF02-79A2F1ABE6A8}" type="pres">
      <dgm:prSet presAssocID="{B1AB2AB4-10B2-4F48-820D-0B76D59C08EC}" presName="sibTrans" presStyleCnt="0"/>
      <dgm:spPr/>
    </dgm:pt>
    <dgm:pt modelId="{416F9F69-7806-4300-8EB0-E61D10E42702}" type="pres">
      <dgm:prSet presAssocID="{74416A96-7366-4F42-B68E-07A8E9C809E4}" presName="node" presStyleLbl="node1" presStyleIdx="2" presStyleCnt="3">
        <dgm:presLayoutVars>
          <dgm:bulletEnabled val="1"/>
        </dgm:presLayoutVars>
      </dgm:prSet>
      <dgm:spPr/>
    </dgm:pt>
  </dgm:ptLst>
  <dgm:cxnLst>
    <dgm:cxn modelId="{717B340B-F174-4A8B-A6A3-22F6131934FE}" type="presOf" srcId="{11E3253B-5EB4-408A-A5CE-50221281BF1F}" destId="{DD0830AA-59DF-4C84-8753-F67E90096FEB}" srcOrd="0" destOrd="0" presId="urn:microsoft.com/office/officeart/2005/8/layout/default"/>
    <dgm:cxn modelId="{770F393B-7EDD-41DA-955C-5407DEB9D8BA}" srcId="{7AC326A1-68B1-47E1-A171-7E037C09943F}" destId="{11E3253B-5EB4-408A-A5CE-50221281BF1F}" srcOrd="0" destOrd="0" parTransId="{6F64321D-FD57-411F-824F-5A9AEC877885}" sibTransId="{75B4D8BF-A6BF-454F-A689-07B88F7EBAA0}"/>
    <dgm:cxn modelId="{DCC4B858-647A-44D9-865D-94A58FDE35E1}" srcId="{7AC326A1-68B1-47E1-A171-7E037C09943F}" destId="{74416A96-7366-4F42-B68E-07A8E9C809E4}" srcOrd="2" destOrd="0" parTransId="{62A81EEB-3F2D-4D00-BEC6-5C6EBE3173B6}" sibTransId="{85D9221B-B40D-48AA-9532-F311B94F8DB8}"/>
    <dgm:cxn modelId="{8562938F-904F-44FB-B0CF-97C3F52C9A3D}" type="presOf" srcId="{7AC326A1-68B1-47E1-A171-7E037C09943F}" destId="{9AA86FB3-ADB3-4E22-98C3-2D9AA2DA6B18}" srcOrd="0" destOrd="0" presId="urn:microsoft.com/office/officeart/2005/8/layout/default"/>
    <dgm:cxn modelId="{B6BEE793-BD4E-480D-8158-5838C4285C63}" type="presOf" srcId="{3D3A7D8C-6C4A-4F29-8C3A-1323F3C809AA}" destId="{36A5B000-C80C-46A8-B5CA-D4D668EC8278}" srcOrd="0" destOrd="0" presId="urn:microsoft.com/office/officeart/2005/8/layout/default"/>
    <dgm:cxn modelId="{21C89296-45BF-41B7-95A5-3C41BB26C6D1}" type="presOf" srcId="{74416A96-7366-4F42-B68E-07A8E9C809E4}" destId="{416F9F69-7806-4300-8EB0-E61D10E42702}" srcOrd="0" destOrd="0" presId="urn:microsoft.com/office/officeart/2005/8/layout/default"/>
    <dgm:cxn modelId="{97E453BC-3CDC-4E41-8627-46F3D3977940}" srcId="{7AC326A1-68B1-47E1-A171-7E037C09943F}" destId="{3D3A7D8C-6C4A-4F29-8C3A-1323F3C809AA}" srcOrd="1" destOrd="0" parTransId="{D88BDF80-44C6-4302-96E5-649F597B5AE5}" sibTransId="{B1AB2AB4-10B2-4F48-820D-0B76D59C08EC}"/>
    <dgm:cxn modelId="{1E8F0B02-0A7F-4FE9-B3DC-2C94E4482B88}" type="presParOf" srcId="{9AA86FB3-ADB3-4E22-98C3-2D9AA2DA6B18}" destId="{DD0830AA-59DF-4C84-8753-F67E90096FEB}" srcOrd="0" destOrd="0" presId="urn:microsoft.com/office/officeart/2005/8/layout/default"/>
    <dgm:cxn modelId="{9E3DD125-D7A7-49CD-908B-77F641C2B5F8}" type="presParOf" srcId="{9AA86FB3-ADB3-4E22-98C3-2D9AA2DA6B18}" destId="{AEFCCBE3-703C-472E-8603-CD028F464BA2}" srcOrd="1" destOrd="0" presId="urn:microsoft.com/office/officeart/2005/8/layout/default"/>
    <dgm:cxn modelId="{70F815EE-29DC-4465-880E-90C73FEE2FD7}" type="presParOf" srcId="{9AA86FB3-ADB3-4E22-98C3-2D9AA2DA6B18}" destId="{36A5B000-C80C-46A8-B5CA-D4D668EC8278}" srcOrd="2" destOrd="0" presId="urn:microsoft.com/office/officeart/2005/8/layout/default"/>
    <dgm:cxn modelId="{A3B2EC9C-7019-40C9-86ED-B647C7E827A9}" type="presParOf" srcId="{9AA86FB3-ADB3-4E22-98C3-2D9AA2DA6B18}" destId="{ABE00BEC-1934-4686-AF02-79A2F1ABE6A8}" srcOrd="3" destOrd="0" presId="urn:microsoft.com/office/officeart/2005/8/layout/default"/>
    <dgm:cxn modelId="{108F9CEE-BA7F-48ED-909F-782E030CC949}" type="presParOf" srcId="{9AA86FB3-ADB3-4E22-98C3-2D9AA2DA6B18}" destId="{416F9F69-7806-4300-8EB0-E61D10E42702}"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AC326A1-68B1-47E1-A171-7E037C09943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11E3253B-5EB4-408A-A5CE-50221281BF1F}">
      <dgm:prSet/>
      <dgm:spPr/>
      <dgm:t>
        <a:bodyPr/>
        <a:lstStyle/>
        <a:p>
          <a:r>
            <a:rPr lang="en-US" b="0" i="0" dirty="0"/>
            <a:t>The associative property states that the grouping of terms doesn't matter as long as we're only adding or multiplying</a:t>
          </a:r>
          <a:endParaRPr lang="en-US" dirty="0"/>
        </a:p>
      </dgm:t>
    </dgm:pt>
    <dgm:pt modelId="{6F64321D-FD57-411F-824F-5A9AEC877885}" type="parTrans" cxnId="{770F393B-7EDD-41DA-955C-5407DEB9D8BA}">
      <dgm:prSet/>
      <dgm:spPr/>
      <dgm:t>
        <a:bodyPr/>
        <a:lstStyle/>
        <a:p>
          <a:endParaRPr lang="en-US"/>
        </a:p>
      </dgm:t>
    </dgm:pt>
    <dgm:pt modelId="{75B4D8BF-A6BF-454F-A689-07B88F7EBAA0}" type="sibTrans" cxnId="{770F393B-7EDD-41DA-955C-5407DEB9D8BA}">
      <dgm:prSet/>
      <dgm:spPr/>
      <dgm:t>
        <a:bodyPr/>
        <a:lstStyle/>
        <a:p>
          <a:endParaRPr lang="en-US"/>
        </a:p>
      </dgm:t>
    </dgm:pt>
    <dgm:pt modelId="{3D3A7D8C-6C4A-4F29-8C3A-1323F3C809AA}">
      <dgm:prSet/>
      <dgm:spPr/>
      <dgm:t>
        <a:bodyPr/>
        <a:lstStyle/>
        <a:p>
          <a:r>
            <a:rPr lang="en-US" b="0" i="0" dirty="0"/>
            <a:t>For example, (a + b) + c is equivalent to a + (b + c) and (2 * 3) * 4 is equivalent to 2 * (3 * 4)</a:t>
          </a:r>
          <a:endParaRPr lang="en-US" dirty="0"/>
        </a:p>
      </dgm:t>
    </dgm:pt>
    <dgm:pt modelId="{D88BDF80-44C6-4302-96E5-649F597B5AE5}" type="parTrans" cxnId="{97E453BC-3CDC-4E41-8627-46F3D3977940}">
      <dgm:prSet/>
      <dgm:spPr/>
      <dgm:t>
        <a:bodyPr/>
        <a:lstStyle/>
        <a:p>
          <a:endParaRPr lang="en-US"/>
        </a:p>
      </dgm:t>
    </dgm:pt>
    <dgm:pt modelId="{B1AB2AB4-10B2-4F48-820D-0B76D59C08EC}" type="sibTrans" cxnId="{97E453BC-3CDC-4E41-8627-46F3D3977940}">
      <dgm:prSet/>
      <dgm:spPr/>
      <dgm:t>
        <a:bodyPr/>
        <a:lstStyle/>
        <a:p>
          <a:endParaRPr lang="en-US"/>
        </a:p>
      </dgm:t>
    </dgm:pt>
    <dgm:pt modelId="{74416A96-7366-4F42-B68E-07A8E9C809E4}">
      <dgm:prSet/>
      <dgm:spPr/>
      <dgm:t>
        <a:bodyPr/>
        <a:lstStyle/>
        <a:p>
          <a:r>
            <a:rPr lang="en-US" b="0" i="0" dirty="0"/>
            <a:t>We can apply the associative property to generate equivalent expressions</a:t>
          </a:r>
          <a:endParaRPr lang="en-US" dirty="0"/>
        </a:p>
      </dgm:t>
    </dgm:pt>
    <dgm:pt modelId="{62A81EEB-3F2D-4D00-BEC6-5C6EBE3173B6}" type="parTrans" cxnId="{DCC4B858-647A-44D9-865D-94A58FDE35E1}">
      <dgm:prSet/>
      <dgm:spPr/>
      <dgm:t>
        <a:bodyPr/>
        <a:lstStyle/>
        <a:p>
          <a:endParaRPr lang="en-US"/>
        </a:p>
      </dgm:t>
    </dgm:pt>
    <dgm:pt modelId="{85D9221B-B40D-48AA-9532-F311B94F8DB8}" type="sibTrans" cxnId="{DCC4B858-647A-44D9-865D-94A58FDE35E1}">
      <dgm:prSet/>
      <dgm:spPr/>
      <dgm:t>
        <a:bodyPr/>
        <a:lstStyle/>
        <a:p>
          <a:endParaRPr lang="en-US"/>
        </a:p>
      </dgm:t>
    </dgm:pt>
    <dgm:pt modelId="{9AA86FB3-ADB3-4E22-98C3-2D9AA2DA6B18}" type="pres">
      <dgm:prSet presAssocID="{7AC326A1-68B1-47E1-A171-7E037C09943F}" presName="diagram" presStyleCnt="0">
        <dgm:presLayoutVars>
          <dgm:dir/>
          <dgm:resizeHandles val="exact"/>
        </dgm:presLayoutVars>
      </dgm:prSet>
      <dgm:spPr/>
    </dgm:pt>
    <dgm:pt modelId="{DD0830AA-59DF-4C84-8753-F67E90096FEB}" type="pres">
      <dgm:prSet presAssocID="{11E3253B-5EB4-408A-A5CE-50221281BF1F}" presName="node" presStyleLbl="node1" presStyleIdx="0" presStyleCnt="3">
        <dgm:presLayoutVars>
          <dgm:bulletEnabled val="1"/>
        </dgm:presLayoutVars>
      </dgm:prSet>
      <dgm:spPr/>
    </dgm:pt>
    <dgm:pt modelId="{AEFCCBE3-703C-472E-8603-CD028F464BA2}" type="pres">
      <dgm:prSet presAssocID="{75B4D8BF-A6BF-454F-A689-07B88F7EBAA0}" presName="sibTrans" presStyleCnt="0"/>
      <dgm:spPr/>
    </dgm:pt>
    <dgm:pt modelId="{36A5B000-C80C-46A8-B5CA-D4D668EC8278}" type="pres">
      <dgm:prSet presAssocID="{3D3A7D8C-6C4A-4F29-8C3A-1323F3C809AA}" presName="node" presStyleLbl="node1" presStyleIdx="1" presStyleCnt="3">
        <dgm:presLayoutVars>
          <dgm:bulletEnabled val="1"/>
        </dgm:presLayoutVars>
      </dgm:prSet>
      <dgm:spPr/>
    </dgm:pt>
    <dgm:pt modelId="{ABE00BEC-1934-4686-AF02-79A2F1ABE6A8}" type="pres">
      <dgm:prSet presAssocID="{B1AB2AB4-10B2-4F48-820D-0B76D59C08EC}" presName="sibTrans" presStyleCnt="0"/>
      <dgm:spPr/>
    </dgm:pt>
    <dgm:pt modelId="{416F9F69-7806-4300-8EB0-E61D10E42702}" type="pres">
      <dgm:prSet presAssocID="{74416A96-7366-4F42-B68E-07A8E9C809E4}" presName="node" presStyleLbl="node1" presStyleIdx="2" presStyleCnt="3">
        <dgm:presLayoutVars>
          <dgm:bulletEnabled val="1"/>
        </dgm:presLayoutVars>
      </dgm:prSet>
      <dgm:spPr/>
    </dgm:pt>
  </dgm:ptLst>
  <dgm:cxnLst>
    <dgm:cxn modelId="{717B340B-F174-4A8B-A6A3-22F6131934FE}" type="presOf" srcId="{11E3253B-5EB4-408A-A5CE-50221281BF1F}" destId="{DD0830AA-59DF-4C84-8753-F67E90096FEB}" srcOrd="0" destOrd="0" presId="urn:microsoft.com/office/officeart/2005/8/layout/default"/>
    <dgm:cxn modelId="{770F393B-7EDD-41DA-955C-5407DEB9D8BA}" srcId="{7AC326A1-68B1-47E1-A171-7E037C09943F}" destId="{11E3253B-5EB4-408A-A5CE-50221281BF1F}" srcOrd="0" destOrd="0" parTransId="{6F64321D-FD57-411F-824F-5A9AEC877885}" sibTransId="{75B4D8BF-A6BF-454F-A689-07B88F7EBAA0}"/>
    <dgm:cxn modelId="{DCC4B858-647A-44D9-865D-94A58FDE35E1}" srcId="{7AC326A1-68B1-47E1-A171-7E037C09943F}" destId="{74416A96-7366-4F42-B68E-07A8E9C809E4}" srcOrd="2" destOrd="0" parTransId="{62A81EEB-3F2D-4D00-BEC6-5C6EBE3173B6}" sibTransId="{85D9221B-B40D-48AA-9532-F311B94F8DB8}"/>
    <dgm:cxn modelId="{8562938F-904F-44FB-B0CF-97C3F52C9A3D}" type="presOf" srcId="{7AC326A1-68B1-47E1-A171-7E037C09943F}" destId="{9AA86FB3-ADB3-4E22-98C3-2D9AA2DA6B18}" srcOrd="0" destOrd="0" presId="urn:microsoft.com/office/officeart/2005/8/layout/default"/>
    <dgm:cxn modelId="{B6BEE793-BD4E-480D-8158-5838C4285C63}" type="presOf" srcId="{3D3A7D8C-6C4A-4F29-8C3A-1323F3C809AA}" destId="{36A5B000-C80C-46A8-B5CA-D4D668EC8278}" srcOrd="0" destOrd="0" presId="urn:microsoft.com/office/officeart/2005/8/layout/default"/>
    <dgm:cxn modelId="{21C89296-45BF-41B7-95A5-3C41BB26C6D1}" type="presOf" srcId="{74416A96-7366-4F42-B68E-07A8E9C809E4}" destId="{416F9F69-7806-4300-8EB0-E61D10E42702}" srcOrd="0" destOrd="0" presId="urn:microsoft.com/office/officeart/2005/8/layout/default"/>
    <dgm:cxn modelId="{97E453BC-3CDC-4E41-8627-46F3D3977940}" srcId="{7AC326A1-68B1-47E1-A171-7E037C09943F}" destId="{3D3A7D8C-6C4A-4F29-8C3A-1323F3C809AA}" srcOrd="1" destOrd="0" parTransId="{D88BDF80-44C6-4302-96E5-649F597B5AE5}" sibTransId="{B1AB2AB4-10B2-4F48-820D-0B76D59C08EC}"/>
    <dgm:cxn modelId="{1E8F0B02-0A7F-4FE9-B3DC-2C94E4482B88}" type="presParOf" srcId="{9AA86FB3-ADB3-4E22-98C3-2D9AA2DA6B18}" destId="{DD0830AA-59DF-4C84-8753-F67E90096FEB}" srcOrd="0" destOrd="0" presId="urn:microsoft.com/office/officeart/2005/8/layout/default"/>
    <dgm:cxn modelId="{9E3DD125-D7A7-49CD-908B-77F641C2B5F8}" type="presParOf" srcId="{9AA86FB3-ADB3-4E22-98C3-2D9AA2DA6B18}" destId="{AEFCCBE3-703C-472E-8603-CD028F464BA2}" srcOrd="1" destOrd="0" presId="urn:microsoft.com/office/officeart/2005/8/layout/default"/>
    <dgm:cxn modelId="{70F815EE-29DC-4465-880E-90C73FEE2FD7}" type="presParOf" srcId="{9AA86FB3-ADB3-4E22-98C3-2D9AA2DA6B18}" destId="{36A5B000-C80C-46A8-B5CA-D4D668EC8278}" srcOrd="2" destOrd="0" presId="urn:microsoft.com/office/officeart/2005/8/layout/default"/>
    <dgm:cxn modelId="{A3B2EC9C-7019-40C9-86ED-B647C7E827A9}" type="presParOf" srcId="{9AA86FB3-ADB3-4E22-98C3-2D9AA2DA6B18}" destId="{ABE00BEC-1934-4686-AF02-79A2F1ABE6A8}" srcOrd="3" destOrd="0" presId="urn:microsoft.com/office/officeart/2005/8/layout/default"/>
    <dgm:cxn modelId="{108F9CEE-BA7F-48ED-909F-782E030CC949}" type="presParOf" srcId="{9AA86FB3-ADB3-4E22-98C3-2D9AA2DA6B18}" destId="{416F9F69-7806-4300-8EB0-E61D10E42702}"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AC326A1-68B1-47E1-A171-7E037C09943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11E3253B-5EB4-408A-A5CE-50221281BF1F}">
      <dgm:prSet/>
      <dgm:spPr/>
      <dgm:t>
        <a:bodyPr/>
        <a:lstStyle/>
        <a:p>
          <a:r>
            <a:rPr lang="en-US" dirty="0"/>
            <a:t>The distributive property states that we can multiply a term by a sum or difference by multiplying each term inside the parentheses by the same term and adding or subtracting the results</a:t>
          </a:r>
        </a:p>
      </dgm:t>
    </dgm:pt>
    <dgm:pt modelId="{6F64321D-FD57-411F-824F-5A9AEC877885}" type="parTrans" cxnId="{770F393B-7EDD-41DA-955C-5407DEB9D8BA}">
      <dgm:prSet/>
      <dgm:spPr/>
      <dgm:t>
        <a:bodyPr/>
        <a:lstStyle/>
        <a:p>
          <a:endParaRPr lang="en-US"/>
        </a:p>
      </dgm:t>
    </dgm:pt>
    <dgm:pt modelId="{75B4D8BF-A6BF-454F-A689-07B88F7EBAA0}" type="sibTrans" cxnId="{770F393B-7EDD-41DA-955C-5407DEB9D8BA}">
      <dgm:prSet/>
      <dgm:spPr/>
      <dgm:t>
        <a:bodyPr/>
        <a:lstStyle/>
        <a:p>
          <a:endParaRPr lang="en-US"/>
        </a:p>
      </dgm:t>
    </dgm:pt>
    <dgm:pt modelId="{3D3A7D8C-6C4A-4F29-8C3A-1323F3C809AA}">
      <dgm:prSet/>
      <dgm:spPr/>
      <dgm:t>
        <a:bodyPr/>
        <a:lstStyle/>
        <a:p>
          <a:r>
            <a:rPr lang="en-US" dirty="0"/>
            <a:t>For example, 3(a + b) is equivalent to 3a + 3b and 2(x - 4) is equivalent to 2x - 8</a:t>
          </a:r>
        </a:p>
      </dgm:t>
    </dgm:pt>
    <dgm:pt modelId="{D88BDF80-44C6-4302-96E5-649F597B5AE5}" type="parTrans" cxnId="{97E453BC-3CDC-4E41-8627-46F3D3977940}">
      <dgm:prSet/>
      <dgm:spPr/>
      <dgm:t>
        <a:bodyPr/>
        <a:lstStyle/>
        <a:p>
          <a:endParaRPr lang="en-US"/>
        </a:p>
      </dgm:t>
    </dgm:pt>
    <dgm:pt modelId="{B1AB2AB4-10B2-4F48-820D-0B76D59C08EC}" type="sibTrans" cxnId="{97E453BC-3CDC-4E41-8627-46F3D3977940}">
      <dgm:prSet/>
      <dgm:spPr/>
      <dgm:t>
        <a:bodyPr/>
        <a:lstStyle/>
        <a:p>
          <a:endParaRPr lang="en-US"/>
        </a:p>
      </dgm:t>
    </dgm:pt>
    <dgm:pt modelId="{74416A96-7366-4F42-B68E-07A8E9C809E4}">
      <dgm:prSet/>
      <dgm:spPr/>
      <dgm:t>
        <a:bodyPr/>
        <a:lstStyle/>
        <a:p>
          <a:r>
            <a:rPr lang="en-US" dirty="0"/>
            <a:t>We can apply the distributive property to generate equivalent expressions</a:t>
          </a:r>
        </a:p>
      </dgm:t>
    </dgm:pt>
    <dgm:pt modelId="{62A81EEB-3F2D-4D00-BEC6-5C6EBE3173B6}" type="parTrans" cxnId="{DCC4B858-647A-44D9-865D-94A58FDE35E1}">
      <dgm:prSet/>
      <dgm:spPr/>
      <dgm:t>
        <a:bodyPr/>
        <a:lstStyle/>
        <a:p>
          <a:endParaRPr lang="en-US"/>
        </a:p>
      </dgm:t>
    </dgm:pt>
    <dgm:pt modelId="{85D9221B-B40D-48AA-9532-F311B94F8DB8}" type="sibTrans" cxnId="{DCC4B858-647A-44D9-865D-94A58FDE35E1}">
      <dgm:prSet/>
      <dgm:spPr/>
      <dgm:t>
        <a:bodyPr/>
        <a:lstStyle/>
        <a:p>
          <a:endParaRPr lang="en-US"/>
        </a:p>
      </dgm:t>
    </dgm:pt>
    <dgm:pt modelId="{9AA86FB3-ADB3-4E22-98C3-2D9AA2DA6B18}" type="pres">
      <dgm:prSet presAssocID="{7AC326A1-68B1-47E1-A171-7E037C09943F}" presName="diagram" presStyleCnt="0">
        <dgm:presLayoutVars>
          <dgm:dir/>
          <dgm:resizeHandles val="exact"/>
        </dgm:presLayoutVars>
      </dgm:prSet>
      <dgm:spPr/>
    </dgm:pt>
    <dgm:pt modelId="{DD0830AA-59DF-4C84-8753-F67E90096FEB}" type="pres">
      <dgm:prSet presAssocID="{11E3253B-5EB4-408A-A5CE-50221281BF1F}" presName="node" presStyleLbl="node1" presStyleIdx="0" presStyleCnt="3">
        <dgm:presLayoutVars>
          <dgm:bulletEnabled val="1"/>
        </dgm:presLayoutVars>
      </dgm:prSet>
      <dgm:spPr/>
    </dgm:pt>
    <dgm:pt modelId="{AEFCCBE3-703C-472E-8603-CD028F464BA2}" type="pres">
      <dgm:prSet presAssocID="{75B4D8BF-A6BF-454F-A689-07B88F7EBAA0}" presName="sibTrans" presStyleCnt="0"/>
      <dgm:spPr/>
    </dgm:pt>
    <dgm:pt modelId="{36A5B000-C80C-46A8-B5CA-D4D668EC8278}" type="pres">
      <dgm:prSet presAssocID="{3D3A7D8C-6C4A-4F29-8C3A-1323F3C809AA}" presName="node" presStyleLbl="node1" presStyleIdx="1" presStyleCnt="3">
        <dgm:presLayoutVars>
          <dgm:bulletEnabled val="1"/>
        </dgm:presLayoutVars>
      </dgm:prSet>
      <dgm:spPr/>
    </dgm:pt>
    <dgm:pt modelId="{ABE00BEC-1934-4686-AF02-79A2F1ABE6A8}" type="pres">
      <dgm:prSet presAssocID="{B1AB2AB4-10B2-4F48-820D-0B76D59C08EC}" presName="sibTrans" presStyleCnt="0"/>
      <dgm:spPr/>
    </dgm:pt>
    <dgm:pt modelId="{416F9F69-7806-4300-8EB0-E61D10E42702}" type="pres">
      <dgm:prSet presAssocID="{74416A96-7366-4F42-B68E-07A8E9C809E4}" presName="node" presStyleLbl="node1" presStyleIdx="2" presStyleCnt="3">
        <dgm:presLayoutVars>
          <dgm:bulletEnabled val="1"/>
        </dgm:presLayoutVars>
      </dgm:prSet>
      <dgm:spPr/>
    </dgm:pt>
  </dgm:ptLst>
  <dgm:cxnLst>
    <dgm:cxn modelId="{717B340B-F174-4A8B-A6A3-22F6131934FE}" type="presOf" srcId="{11E3253B-5EB4-408A-A5CE-50221281BF1F}" destId="{DD0830AA-59DF-4C84-8753-F67E90096FEB}" srcOrd="0" destOrd="0" presId="urn:microsoft.com/office/officeart/2005/8/layout/default"/>
    <dgm:cxn modelId="{770F393B-7EDD-41DA-955C-5407DEB9D8BA}" srcId="{7AC326A1-68B1-47E1-A171-7E037C09943F}" destId="{11E3253B-5EB4-408A-A5CE-50221281BF1F}" srcOrd="0" destOrd="0" parTransId="{6F64321D-FD57-411F-824F-5A9AEC877885}" sibTransId="{75B4D8BF-A6BF-454F-A689-07B88F7EBAA0}"/>
    <dgm:cxn modelId="{DCC4B858-647A-44D9-865D-94A58FDE35E1}" srcId="{7AC326A1-68B1-47E1-A171-7E037C09943F}" destId="{74416A96-7366-4F42-B68E-07A8E9C809E4}" srcOrd="2" destOrd="0" parTransId="{62A81EEB-3F2D-4D00-BEC6-5C6EBE3173B6}" sibTransId="{85D9221B-B40D-48AA-9532-F311B94F8DB8}"/>
    <dgm:cxn modelId="{8562938F-904F-44FB-B0CF-97C3F52C9A3D}" type="presOf" srcId="{7AC326A1-68B1-47E1-A171-7E037C09943F}" destId="{9AA86FB3-ADB3-4E22-98C3-2D9AA2DA6B18}" srcOrd="0" destOrd="0" presId="urn:microsoft.com/office/officeart/2005/8/layout/default"/>
    <dgm:cxn modelId="{B6BEE793-BD4E-480D-8158-5838C4285C63}" type="presOf" srcId="{3D3A7D8C-6C4A-4F29-8C3A-1323F3C809AA}" destId="{36A5B000-C80C-46A8-B5CA-D4D668EC8278}" srcOrd="0" destOrd="0" presId="urn:microsoft.com/office/officeart/2005/8/layout/default"/>
    <dgm:cxn modelId="{21C89296-45BF-41B7-95A5-3C41BB26C6D1}" type="presOf" srcId="{74416A96-7366-4F42-B68E-07A8E9C809E4}" destId="{416F9F69-7806-4300-8EB0-E61D10E42702}" srcOrd="0" destOrd="0" presId="urn:microsoft.com/office/officeart/2005/8/layout/default"/>
    <dgm:cxn modelId="{97E453BC-3CDC-4E41-8627-46F3D3977940}" srcId="{7AC326A1-68B1-47E1-A171-7E037C09943F}" destId="{3D3A7D8C-6C4A-4F29-8C3A-1323F3C809AA}" srcOrd="1" destOrd="0" parTransId="{D88BDF80-44C6-4302-96E5-649F597B5AE5}" sibTransId="{B1AB2AB4-10B2-4F48-820D-0B76D59C08EC}"/>
    <dgm:cxn modelId="{1E8F0B02-0A7F-4FE9-B3DC-2C94E4482B88}" type="presParOf" srcId="{9AA86FB3-ADB3-4E22-98C3-2D9AA2DA6B18}" destId="{DD0830AA-59DF-4C84-8753-F67E90096FEB}" srcOrd="0" destOrd="0" presId="urn:microsoft.com/office/officeart/2005/8/layout/default"/>
    <dgm:cxn modelId="{9E3DD125-D7A7-49CD-908B-77F641C2B5F8}" type="presParOf" srcId="{9AA86FB3-ADB3-4E22-98C3-2D9AA2DA6B18}" destId="{AEFCCBE3-703C-472E-8603-CD028F464BA2}" srcOrd="1" destOrd="0" presId="urn:microsoft.com/office/officeart/2005/8/layout/default"/>
    <dgm:cxn modelId="{70F815EE-29DC-4465-880E-90C73FEE2FD7}" type="presParOf" srcId="{9AA86FB3-ADB3-4E22-98C3-2D9AA2DA6B18}" destId="{36A5B000-C80C-46A8-B5CA-D4D668EC8278}" srcOrd="2" destOrd="0" presId="urn:microsoft.com/office/officeart/2005/8/layout/default"/>
    <dgm:cxn modelId="{A3B2EC9C-7019-40C9-86ED-B647C7E827A9}" type="presParOf" srcId="{9AA86FB3-ADB3-4E22-98C3-2D9AA2DA6B18}" destId="{ABE00BEC-1934-4686-AF02-79A2F1ABE6A8}" srcOrd="3" destOrd="0" presId="urn:microsoft.com/office/officeart/2005/8/layout/default"/>
    <dgm:cxn modelId="{108F9CEE-BA7F-48ED-909F-782E030CC949}" type="presParOf" srcId="{9AA86FB3-ADB3-4E22-98C3-2D9AA2DA6B18}" destId="{416F9F69-7806-4300-8EB0-E61D10E42702}"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8D2D09B-2DAC-45BD-8A9C-F9BEF0740826}" type="doc">
      <dgm:prSet loTypeId="urn:microsoft.com/office/officeart/2005/8/layout/hierarchy1" loCatId="hierarchy" qsTypeId="urn:microsoft.com/office/officeart/2005/8/quickstyle/simple2" qsCatId="simple" csTypeId="urn:microsoft.com/office/officeart/2005/8/colors/accent3_2" csCatId="accent3"/>
      <dgm:spPr/>
      <dgm:t>
        <a:bodyPr/>
        <a:lstStyle/>
        <a:p>
          <a:endParaRPr lang="en-US"/>
        </a:p>
      </dgm:t>
    </dgm:pt>
    <dgm:pt modelId="{1C3A6A0E-D7D4-4C70-A5ED-EEE4934C6BD3}">
      <dgm:prSet/>
      <dgm:spPr/>
      <dgm:t>
        <a:bodyPr/>
        <a:lstStyle/>
        <a:p>
          <a:r>
            <a:rPr lang="en-US" b="0" i="0"/>
            <a:t>Here are a few examples for you to practice identifying equivalent expressions.</a:t>
          </a:r>
          <a:endParaRPr lang="en-US"/>
        </a:p>
      </dgm:t>
    </dgm:pt>
    <dgm:pt modelId="{6BCF3BD8-C018-449D-A460-D92566624E62}" type="parTrans" cxnId="{9283C567-17E1-41CB-8FC8-67E46C4664A8}">
      <dgm:prSet/>
      <dgm:spPr/>
      <dgm:t>
        <a:bodyPr/>
        <a:lstStyle/>
        <a:p>
          <a:endParaRPr lang="en-US"/>
        </a:p>
      </dgm:t>
    </dgm:pt>
    <dgm:pt modelId="{67199C88-E01B-4021-8929-1D25374C4BE5}" type="sibTrans" cxnId="{9283C567-17E1-41CB-8FC8-67E46C4664A8}">
      <dgm:prSet/>
      <dgm:spPr/>
      <dgm:t>
        <a:bodyPr/>
        <a:lstStyle/>
        <a:p>
          <a:endParaRPr lang="en-US"/>
        </a:p>
      </dgm:t>
    </dgm:pt>
    <dgm:pt modelId="{6987C0AC-7018-4406-BE34-13DBBF97E882}">
      <dgm:prSet/>
      <dgm:spPr/>
      <dgm:t>
        <a:bodyPr/>
        <a:lstStyle/>
        <a:p>
          <a:r>
            <a:rPr lang="en-US" b="0" i="0"/>
            <a:t>Simplify the expressions and check whether they are equivalent or not.</a:t>
          </a:r>
          <a:endParaRPr lang="en-US"/>
        </a:p>
      </dgm:t>
    </dgm:pt>
    <dgm:pt modelId="{8F249C5D-3BC9-4F9B-97EC-AFB23A3E8E2E}" type="parTrans" cxnId="{7D87053B-508E-41DC-A4F0-F2AD044D1AFA}">
      <dgm:prSet/>
      <dgm:spPr/>
      <dgm:t>
        <a:bodyPr/>
        <a:lstStyle/>
        <a:p>
          <a:endParaRPr lang="en-US"/>
        </a:p>
      </dgm:t>
    </dgm:pt>
    <dgm:pt modelId="{B68275F9-CBEA-42C2-AC28-8A17EF51125C}" type="sibTrans" cxnId="{7D87053B-508E-41DC-A4F0-F2AD044D1AFA}">
      <dgm:prSet/>
      <dgm:spPr/>
      <dgm:t>
        <a:bodyPr/>
        <a:lstStyle/>
        <a:p>
          <a:endParaRPr lang="en-US"/>
        </a:p>
      </dgm:t>
    </dgm:pt>
    <dgm:pt modelId="{63734D49-3799-4C5F-BF18-A6B370B7468B}" type="pres">
      <dgm:prSet presAssocID="{18D2D09B-2DAC-45BD-8A9C-F9BEF0740826}" presName="hierChild1" presStyleCnt="0">
        <dgm:presLayoutVars>
          <dgm:chPref val="1"/>
          <dgm:dir/>
          <dgm:animOne val="branch"/>
          <dgm:animLvl val="lvl"/>
          <dgm:resizeHandles/>
        </dgm:presLayoutVars>
      </dgm:prSet>
      <dgm:spPr/>
    </dgm:pt>
    <dgm:pt modelId="{1944EB09-ED32-4280-8280-7D07B45203ED}" type="pres">
      <dgm:prSet presAssocID="{1C3A6A0E-D7D4-4C70-A5ED-EEE4934C6BD3}" presName="hierRoot1" presStyleCnt="0"/>
      <dgm:spPr/>
    </dgm:pt>
    <dgm:pt modelId="{7A5A536D-93ED-4490-BE8A-AAC1D6B5538D}" type="pres">
      <dgm:prSet presAssocID="{1C3A6A0E-D7D4-4C70-A5ED-EEE4934C6BD3}" presName="composite" presStyleCnt="0"/>
      <dgm:spPr/>
    </dgm:pt>
    <dgm:pt modelId="{CDD7ED3D-5D37-44A6-83D3-41F9AD7EB43B}" type="pres">
      <dgm:prSet presAssocID="{1C3A6A0E-D7D4-4C70-A5ED-EEE4934C6BD3}" presName="background" presStyleLbl="node0" presStyleIdx="0" presStyleCnt="2"/>
      <dgm:spPr/>
    </dgm:pt>
    <dgm:pt modelId="{87BAF2E9-E15B-4DB4-BEEE-177DCD9486F7}" type="pres">
      <dgm:prSet presAssocID="{1C3A6A0E-D7D4-4C70-A5ED-EEE4934C6BD3}" presName="text" presStyleLbl="fgAcc0" presStyleIdx="0" presStyleCnt="2">
        <dgm:presLayoutVars>
          <dgm:chPref val="3"/>
        </dgm:presLayoutVars>
      </dgm:prSet>
      <dgm:spPr/>
    </dgm:pt>
    <dgm:pt modelId="{B2574B0E-E923-4BAB-9418-73B4860F1D7F}" type="pres">
      <dgm:prSet presAssocID="{1C3A6A0E-D7D4-4C70-A5ED-EEE4934C6BD3}" presName="hierChild2" presStyleCnt="0"/>
      <dgm:spPr/>
    </dgm:pt>
    <dgm:pt modelId="{FCB47466-0463-4FAD-A973-8E333E64F424}" type="pres">
      <dgm:prSet presAssocID="{6987C0AC-7018-4406-BE34-13DBBF97E882}" presName="hierRoot1" presStyleCnt="0"/>
      <dgm:spPr/>
    </dgm:pt>
    <dgm:pt modelId="{D1DCB8CD-42C4-4CD0-AEBA-A51C0DFFED5F}" type="pres">
      <dgm:prSet presAssocID="{6987C0AC-7018-4406-BE34-13DBBF97E882}" presName="composite" presStyleCnt="0"/>
      <dgm:spPr/>
    </dgm:pt>
    <dgm:pt modelId="{B1C68177-7167-4B48-B84F-F83DA1B07CA5}" type="pres">
      <dgm:prSet presAssocID="{6987C0AC-7018-4406-BE34-13DBBF97E882}" presName="background" presStyleLbl="node0" presStyleIdx="1" presStyleCnt="2"/>
      <dgm:spPr/>
    </dgm:pt>
    <dgm:pt modelId="{9A8B6759-61F1-45C4-905B-A9F6454B3EEE}" type="pres">
      <dgm:prSet presAssocID="{6987C0AC-7018-4406-BE34-13DBBF97E882}" presName="text" presStyleLbl="fgAcc0" presStyleIdx="1" presStyleCnt="2">
        <dgm:presLayoutVars>
          <dgm:chPref val="3"/>
        </dgm:presLayoutVars>
      </dgm:prSet>
      <dgm:spPr/>
    </dgm:pt>
    <dgm:pt modelId="{36F1DF68-49A7-49EE-B93A-9551425CD62B}" type="pres">
      <dgm:prSet presAssocID="{6987C0AC-7018-4406-BE34-13DBBF97E882}" presName="hierChild2" presStyleCnt="0"/>
      <dgm:spPr/>
    </dgm:pt>
  </dgm:ptLst>
  <dgm:cxnLst>
    <dgm:cxn modelId="{2DE7071A-C210-4534-B3AC-C243DD7F4B31}" type="presOf" srcId="{6987C0AC-7018-4406-BE34-13DBBF97E882}" destId="{9A8B6759-61F1-45C4-905B-A9F6454B3EEE}" srcOrd="0" destOrd="0" presId="urn:microsoft.com/office/officeart/2005/8/layout/hierarchy1"/>
    <dgm:cxn modelId="{7D87053B-508E-41DC-A4F0-F2AD044D1AFA}" srcId="{18D2D09B-2DAC-45BD-8A9C-F9BEF0740826}" destId="{6987C0AC-7018-4406-BE34-13DBBF97E882}" srcOrd="1" destOrd="0" parTransId="{8F249C5D-3BC9-4F9B-97EC-AFB23A3E8E2E}" sibTransId="{B68275F9-CBEA-42C2-AC28-8A17EF51125C}"/>
    <dgm:cxn modelId="{F16B8C3C-3F04-47F8-8DE3-DDCAE950BFAF}" type="presOf" srcId="{18D2D09B-2DAC-45BD-8A9C-F9BEF0740826}" destId="{63734D49-3799-4C5F-BF18-A6B370B7468B}" srcOrd="0" destOrd="0" presId="urn:microsoft.com/office/officeart/2005/8/layout/hierarchy1"/>
    <dgm:cxn modelId="{9283C567-17E1-41CB-8FC8-67E46C4664A8}" srcId="{18D2D09B-2DAC-45BD-8A9C-F9BEF0740826}" destId="{1C3A6A0E-D7D4-4C70-A5ED-EEE4934C6BD3}" srcOrd="0" destOrd="0" parTransId="{6BCF3BD8-C018-449D-A460-D92566624E62}" sibTransId="{67199C88-E01B-4021-8929-1D25374C4BE5}"/>
    <dgm:cxn modelId="{A5B2AA90-41D4-4552-A738-FA51C28C2320}" type="presOf" srcId="{1C3A6A0E-D7D4-4C70-A5ED-EEE4934C6BD3}" destId="{87BAF2E9-E15B-4DB4-BEEE-177DCD9486F7}" srcOrd="0" destOrd="0" presId="urn:microsoft.com/office/officeart/2005/8/layout/hierarchy1"/>
    <dgm:cxn modelId="{5AE85D8A-8696-45CA-B0D2-4F3A9B34E072}" type="presParOf" srcId="{63734D49-3799-4C5F-BF18-A6B370B7468B}" destId="{1944EB09-ED32-4280-8280-7D07B45203ED}" srcOrd="0" destOrd="0" presId="urn:microsoft.com/office/officeart/2005/8/layout/hierarchy1"/>
    <dgm:cxn modelId="{700BE592-8A22-4C72-B972-E413D15F2EA6}" type="presParOf" srcId="{1944EB09-ED32-4280-8280-7D07B45203ED}" destId="{7A5A536D-93ED-4490-BE8A-AAC1D6B5538D}" srcOrd="0" destOrd="0" presId="urn:microsoft.com/office/officeart/2005/8/layout/hierarchy1"/>
    <dgm:cxn modelId="{AE751AD6-1E77-4B24-B199-7259FD847906}" type="presParOf" srcId="{7A5A536D-93ED-4490-BE8A-AAC1D6B5538D}" destId="{CDD7ED3D-5D37-44A6-83D3-41F9AD7EB43B}" srcOrd="0" destOrd="0" presId="urn:microsoft.com/office/officeart/2005/8/layout/hierarchy1"/>
    <dgm:cxn modelId="{5BA8F7CC-38D0-4D35-8E5A-4188B244BC92}" type="presParOf" srcId="{7A5A536D-93ED-4490-BE8A-AAC1D6B5538D}" destId="{87BAF2E9-E15B-4DB4-BEEE-177DCD9486F7}" srcOrd="1" destOrd="0" presId="urn:microsoft.com/office/officeart/2005/8/layout/hierarchy1"/>
    <dgm:cxn modelId="{9AF15A70-71DD-4449-8A0A-FDE226735E7E}" type="presParOf" srcId="{1944EB09-ED32-4280-8280-7D07B45203ED}" destId="{B2574B0E-E923-4BAB-9418-73B4860F1D7F}" srcOrd="1" destOrd="0" presId="urn:microsoft.com/office/officeart/2005/8/layout/hierarchy1"/>
    <dgm:cxn modelId="{4A111ACE-C943-4483-92C8-530EF349DBE1}" type="presParOf" srcId="{63734D49-3799-4C5F-BF18-A6B370B7468B}" destId="{FCB47466-0463-4FAD-A973-8E333E64F424}" srcOrd="1" destOrd="0" presId="urn:microsoft.com/office/officeart/2005/8/layout/hierarchy1"/>
    <dgm:cxn modelId="{6EB04943-2C1D-45FE-B55F-DDC44CEC2F3B}" type="presParOf" srcId="{FCB47466-0463-4FAD-A973-8E333E64F424}" destId="{D1DCB8CD-42C4-4CD0-AEBA-A51C0DFFED5F}" srcOrd="0" destOrd="0" presId="urn:microsoft.com/office/officeart/2005/8/layout/hierarchy1"/>
    <dgm:cxn modelId="{D305E5AB-1736-4D38-9FDA-03B72FCF2A27}" type="presParOf" srcId="{D1DCB8CD-42C4-4CD0-AEBA-A51C0DFFED5F}" destId="{B1C68177-7167-4B48-B84F-F83DA1B07CA5}" srcOrd="0" destOrd="0" presId="urn:microsoft.com/office/officeart/2005/8/layout/hierarchy1"/>
    <dgm:cxn modelId="{94099322-CE4F-455F-BDF0-6F1C1C5C44B5}" type="presParOf" srcId="{D1DCB8CD-42C4-4CD0-AEBA-A51C0DFFED5F}" destId="{9A8B6759-61F1-45C4-905B-A9F6454B3EEE}" srcOrd="1" destOrd="0" presId="urn:microsoft.com/office/officeart/2005/8/layout/hierarchy1"/>
    <dgm:cxn modelId="{9596FDC5-FF55-4256-BD14-5EAC4455FF36}" type="presParOf" srcId="{FCB47466-0463-4FAD-A973-8E333E64F424}" destId="{36F1DF68-49A7-49EE-B93A-9551425CD62B}"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F6E43FA-E6A4-4F26-B344-7B0BD4096AF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069929C-538E-40B7-BD18-01EB8B8E688A}">
      <dgm:prSet/>
      <dgm:spPr/>
      <dgm:t>
        <a:bodyPr/>
        <a:lstStyle/>
        <a:p>
          <a:r>
            <a:rPr lang="en-US" dirty="0"/>
            <a:t>3x + 5 - 2x</a:t>
          </a:r>
        </a:p>
      </dgm:t>
    </dgm:pt>
    <dgm:pt modelId="{219748ED-9159-42EB-9171-3ED92AFD80D0}" type="parTrans" cxnId="{4F78F23F-9016-4D67-9D07-FF7FBBBF0212}">
      <dgm:prSet/>
      <dgm:spPr/>
      <dgm:t>
        <a:bodyPr/>
        <a:lstStyle/>
        <a:p>
          <a:endParaRPr lang="en-US"/>
        </a:p>
      </dgm:t>
    </dgm:pt>
    <dgm:pt modelId="{FCBB3547-FAF3-4E19-9716-EEEB6B610ADA}" type="sibTrans" cxnId="{4F78F23F-9016-4D67-9D07-FF7FBBBF0212}">
      <dgm:prSet/>
      <dgm:spPr/>
      <dgm:t>
        <a:bodyPr/>
        <a:lstStyle/>
        <a:p>
          <a:endParaRPr lang="en-US"/>
        </a:p>
      </dgm:t>
    </dgm:pt>
    <dgm:pt modelId="{1AA0461A-161E-4C7F-A968-DDEC89809687}">
      <dgm:prSet/>
      <dgm:spPr/>
      <dgm:t>
        <a:bodyPr/>
        <a:lstStyle/>
        <a:p>
          <a:r>
            <a:rPr lang="en-US" dirty="0"/>
            <a:t>4x + 5</a:t>
          </a:r>
        </a:p>
      </dgm:t>
    </dgm:pt>
    <dgm:pt modelId="{9EFC0C48-116F-407C-894F-5A6B0D11D7EA}" type="parTrans" cxnId="{E895158D-518D-463C-9F43-0D459A61923F}">
      <dgm:prSet/>
      <dgm:spPr/>
      <dgm:t>
        <a:bodyPr/>
        <a:lstStyle/>
        <a:p>
          <a:endParaRPr lang="en-US"/>
        </a:p>
      </dgm:t>
    </dgm:pt>
    <dgm:pt modelId="{0CB800DE-3725-4C4F-9330-1C61DFB25AAD}" type="sibTrans" cxnId="{E895158D-518D-463C-9F43-0D459A61923F}">
      <dgm:prSet/>
      <dgm:spPr/>
      <dgm:t>
        <a:bodyPr/>
        <a:lstStyle/>
        <a:p>
          <a:endParaRPr lang="en-US"/>
        </a:p>
      </dgm:t>
    </dgm:pt>
    <dgm:pt modelId="{2CE80B03-DBE7-4C17-AFDA-1E9464012468}" type="pres">
      <dgm:prSet presAssocID="{FF6E43FA-E6A4-4F26-B344-7B0BD4096AFB}" presName="linear" presStyleCnt="0">
        <dgm:presLayoutVars>
          <dgm:animLvl val="lvl"/>
          <dgm:resizeHandles val="exact"/>
        </dgm:presLayoutVars>
      </dgm:prSet>
      <dgm:spPr/>
    </dgm:pt>
    <dgm:pt modelId="{C76B8F3F-F41E-451A-88BD-92CB1F181F4C}" type="pres">
      <dgm:prSet presAssocID="{3069929C-538E-40B7-BD18-01EB8B8E688A}" presName="parentText" presStyleLbl="node1" presStyleIdx="0" presStyleCnt="2">
        <dgm:presLayoutVars>
          <dgm:chMax val="0"/>
          <dgm:bulletEnabled val="1"/>
        </dgm:presLayoutVars>
      </dgm:prSet>
      <dgm:spPr/>
    </dgm:pt>
    <dgm:pt modelId="{E79E81D2-2647-424F-96A0-812C94EE4092}" type="pres">
      <dgm:prSet presAssocID="{FCBB3547-FAF3-4E19-9716-EEEB6B610ADA}" presName="spacer" presStyleCnt="0"/>
      <dgm:spPr/>
    </dgm:pt>
    <dgm:pt modelId="{D3BD49BB-2676-49C1-A073-3A4942AACE54}" type="pres">
      <dgm:prSet presAssocID="{1AA0461A-161E-4C7F-A968-DDEC89809687}" presName="parentText" presStyleLbl="node1" presStyleIdx="1" presStyleCnt="2">
        <dgm:presLayoutVars>
          <dgm:chMax val="0"/>
          <dgm:bulletEnabled val="1"/>
        </dgm:presLayoutVars>
      </dgm:prSet>
      <dgm:spPr/>
    </dgm:pt>
  </dgm:ptLst>
  <dgm:cxnLst>
    <dgm:cxn modelId="{1A769F3C-00A6-4223-96F1-F65CB8A56660}" type="presOf" srcId="{3069929C-538E-40B7-BD18-01EB8B8E688A}" destId="{C76B8F3F-F41E-451A-88BD-92CB1F181F4C}" srcOrd="0" destOrd="0" presId="urn:microsoft.com/office/officeart/2005/8/layout/vList2"/>
    <dgm:cxn modelId="{4F78F23F-9016-4D67-9D07-FF7FBBBF0212}" srcId="{FF6E43FA-E6A4-4F26-B344-7B0BD4096AFB}" destId="{3069929C-538E-40B7-BD18-01EB8B8E688A}" srcOrd="0" destOrd="0" parTransId="{219748ED-9159-42EB-9171-3ED92AFD80D0}" sibTransId="{FCBB3547-FAF3-4E19-9716-EEEB6B610ADA}"/>
    <dgm:cxn modelId="{B551A547-D574-48D7-B14A-954967E48E87}" type="presOf" srcId="{1AA0461A-161E-4C7F-A968-DDEC89809687}" destId="{D3BD49BB-2676-49C1-A073-3A4942AACE54}" srcOrd="0" destOrd="0" presId="urn:microsoft.com/office/officeart/2005/8/layout/vList2"/>
    <dgm:cxn modelId="{E895158D-518D-463C-9F43-0D459A61923F}" srcId="{FF6E43FA-E6A4-4F26-B344-7B0BD4096AFB}" destId="{1AA0461A-161E-4C7F-A968-DDEC89809687}" srcOrd="1" destOrd="0" parTransId="{9EFC0C48-116F-407C-894F-5A6B0D11D7EA}" sibTransId="{0CB800DE-3725-4C4F-9330-1C61DFB25AAD}"/>
    <dgm:cxn modelId="{7F73E0CA-2FD6-4AF4-872D-6DB72A333909}" type="presOf" srcId="{FF6E43FA-E6A4-4F26-B344-7B0BD4096AFB}" destId="{2CE80B03-DBE7-4C17-AFDA-1E9464012468}" srcOrd="0" destOrd="0" presId="urn:microsoft.com/office/officeart/2005/8/layout/vList2"/>
    <dgm:cxn modelId="{A4712ADE-FBDB-4B25-98B3-EF2D48278014}" type="presParOf" srcId="{2CE80B03-DBE7-4C17-AFDA-1E9464012468}" destId="{C76B8F3F-F41E-451A-88BD-92CB1F181F4C}" srcOrd="0" destOrd="0" presId="urn:microsoft.com/office/officeart/2005/8/layout/vList2"/>
    <dgm:cxn modelId="{00368503-98E9-4B11-8EC4-79F7F4220DD3}" type="presParOf" srcId="{2CE80B03-DBE7-4C17-AFDA-1E9464012468}" destId="{E79E81D2-2647-424F-96A0-812C94EE4092}" srcOrd="1" destOrd="0" presId="urn:microsoft.com/office/officeart/2005/8/layout/vList2"/>
    <dgm:cxn modelId="{3E801910-80D6-4B10-B00A-1320A12FEDF7}" type="presParOf" srcId="{2CE80B03-DBE7-4C17-AFDA-1E9464012468}" destId="{D3BD49BB-2676-49C1-A073-3A4942AACE54}"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F6E43FA-E6A4-4F26-B344-7B0BD4096AFB}"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3069929C-538E-40B7-BD18-01EB8B8E688A}">
      <dgm:prSet/>
      <dgm:spPr/>
      <dgm:t>
        <a:bodyPr/>
        <a:lstStyle/>
        <a:p>
          <a:r>
            <a:rPr lang="en-US" b="0" i="0"/>
            <a:t>3(x - 2) + 6</a:t>
          </a:r>
          <a:endParaRPr lang="en-US"/>
        </a:p>
      </dgm:t>
    </dgm:pt>
    <dgm:pt modelId="{219748ED-9159-42EB-9171-3ED92AFD80D0}" type="parTrans" cxnId="{4F78F23F-9016-4D67-9D07-FF7FBBBF0212}">
      <dgm:prSet/>
      <dgm:spPr/>
      <dgm:t>
        <a:bodyPr/>
        <a:lstStyle/>
        <a:p>
          <a:endParaRPr lang="en-US"/>
        </a:p>
      </dgm:t>
    </dgm:pt>
    <dgm:pt modelId="{FCBB3547-FAF3-4E19-9716-EEEB6B610ADA}" type="sibTrans" cxnId="{4F78F23F-9016-4D67-9D07-FF7FBBBF0212}">
      <dgm:prSet/>
      <dgm:spPr/>
      <dgm:t>
        <a:bodyPr/>
        <a:lstStyle/>
        <a:p>
          <a:endParaRPr lang="en-US"/>
        </a:p>
      </dgm:t>
    </dgm:pt>
    <dgm:pt modelId="{1AA0461A-161E-4C7F-A968-DDEC89809687}">
      <dgm:prSet/>
      <dgm:spPr/>
      <dgm:t>
        <a:bodyPr/>
        <a:lstStyle/>
        <a:p>
          <a:r>
            <a:rPr lang="en-US" b="0" i="0"/>
            <a:t>3x</a:t>
          </a:r>
          <a:endParaRPr lang="en-US"/>
        </a:p>
      </dgm:t>
    </dgm:pt>
    <dgm:pt modelId="{9EFC0C48-116F-407C-894F-5A6B0D11D7EA}" type="parTrans" cxnId="{E895158D-518D-463C-9F43-0D459A61923F}">
      <dgm:prSet/>
      <dgm:spPr/>
      <dgm:t>
        <a:bodyPr/>
        <a:lstStyle/>
        <a:p>
          <a:endParaRPr lang="en-US"/>
        </a:p>
      </dgm:t>
    </dgm:pt>
    <dgm:pt modelId="{0CB800DE-3725-4C4F-9330-1C61DFB25AAD}" type="sibTrans" cxnId="{E895158D-518D-463C-9F43-0D459A61923F}">
      <dgm:prSet/>
      <dgm:spPr/>
      <dgm:t>
        <a:bodyPr/>
        <a:lstStyle/>
        <a:p>
          <a:endParaRPr lang="en-US"/>
        </a:p>
      </dgm:t>
    </dgm:pt>
    <dgm:pt modelId="{2CE80B03-DBE7-4C17-AFDA-1E9464012468}" type="pres">
      <dgm:prSet presAssocID="{FF6E43FA-E6A4-4F26-B344-7B0BD4096AFB}" presName="linear" presStyleCnt="0">
        <dgm:presLayoutVars>
          <dgm:animLvl val="lvl"/>
          <dgm:resizeHandles val="exact"/>
        </dgm:presLayoutVars>
      </dgm:prSet>
      <dgm:spPr/>
    </dgm:pt>
    <dgm:pt modelId="{C76B8F3F-F41E-451A-88BD-92CB1F181F4C}" type="pres">
      <dgm:prSet presAssocID="{3069929C-538E-40B7-BD18-01EB8B8E688A}" presName="parentText" presStyleLbl="node1" presStyleIdx="0" presStyleCnt="2">
        <dgm:presLayoutVars>
          <dgm:chMax val="0"/>
          <dgm:bulletEnabled val="1"/>
        </dgm:presLayoutVars>
      </dgm:prSet>
      <dgm:spPr/>
    </dgm:pt>
    <dgm:pt modelId="{E79E81D2-2647-424F-96A0-812C94EE4092}" type="pres">
      <dgm:prSet presAssocID="{FCBB3547-FAF3-4E19-9716-EEEB6B610ADA}" presName="spacer" presStyleCnt="0"/>
      <dgm:spPr/>
    </dgm:pt>
    <dgm:pt modelId="{D3BD49BB-2676-49C1-A073-3A4942AACE54}" type="pres">
      <dgm:prSet presAssocID="{1AA0461A-161E-4C7F-A968-DDEC89809687}" presName="parentText" presStyleLbl="node1" presStyleIdx="1" presStyleCnt="2">
        <dgm:presLayoutVars>
          <dgm:chMax val="0"/>
          <dgm:bulletEnabled val="1"/>
        </dgm:presLayoutVars>
      </dgm:prSet>
      <dgm:spPr/>
    </dgm:pt>
  </dgm:ptLst>
  <dgm:cxnLst>
    <dgm:cxn modelId="{1A769F3C-00A6-4223-96F1-F65CB8A56660}" type="presOf" srcId="{3069929C-538E-40B7-BD18-01EB8B8E688A}" destId="{C76B8F3F-F41E-451A-88BD-92CB1F181F4C}" srcOrd="0" destOrd="0" presId="urn:microsoft.com/office/officeart/2005/8/layout/vList2"/>
    <dgm:cxn modelId="{4F78F23F-9016-4D67-9D07-FF7FBBBF0212}" srcId="{FF6E43FA-E6A4-4F26-B344-7B0BD4096AFB}" destId="{3069929C-538E-40B7-BD18-01EB8B8E688A}" srcOrd="0" destOrd="0" parTransId="{219748ED-9159-42EB-9171-3ED92AFD80D0}" sibTransId="{FCBB3547-FAF3-4E19-9716-EEEB6B610ADA}"/>
    <dgm:cxn modelId="{B551A547-D574-48D7-B14A-954967E48E87}" type="presOf" srcId="{1AA0461A-161E-4C7F-A968-DDEC89809687}" destId="{D3BD49BB-2676-49C1-A073-3A4942AACE54}" srcOrd="0" destOrd="0" presId="urn:microsoft.com/office/officeart/2005/8/layout/vList2"/>
    <dgm:cxn modelId="{E895158D-518D-463C-9F43-0D459A61923F}" srcId="{FF6E43FA-E6A4-4F26-B344-7B0BD4096AFB}" destId="{1AA0461A-161E-4C7F-A968-DDEC89809687}" srcOrd="1" destOrd="0" parTransId="{9EFC0C48-116F-407C-894F-5A6B0D11D7EA}" sibTransId="{0CB800DE-3725-4C4F-9330-1C61DFB25AAD}"/>
    <dgm:cxn modelId="{7F73E0CA-2FD6-4AF4-872D-6DB72A333909}" type="presOf" srcId="{FF6E43FA-E6A4-4F26-B344-7B0BD4096AFB}" destId="{2CE80B03-DBE7-4C17-AFDA-1E9464012468}" srcOrd="0" destOrd="0" presId="urn:microsoft.com/office/officeart/2005/8/layout/vList2"/>
    <dgm:cxn modelId="{A4712ADE-FBDB-4B25-98B3-EF2D48278014}" type="presParOf" srcId="{2CE80B03-DBE7-4C17-AFDA-1E9464012468}" destId="{C76B8F3F-F41E-451A-88BD-92CB1F181F4C}" srcOrd="0" destOrd="0" presId="urn:microsoft.com/office/officeart/2005/8/layout/vList2"/>
    <dgm:cxn modelId="{00368503-98E9-4B11-8EC4-79F7F4220DD3}" type="presParOf" srcId="{2CE80B03-DBE7-4C17-AFDA-1E9464012468}" destId="{E79E81D2-2647-424F-96A0-812C94EE4092}" srcOrd="1" destOrd="0" presId="urn:microsoft.com/office/officeart/2005/8/layout/vList2"/>
    <dgm:cxn modelId="{3E801910-80D6-4B10-B00A-1320A12FEDF7}" type="presParOf" srcId="{2CE80B03-DBE7-4C17-AFDA-1E9464012468}" destId="{D3BD49BB-2676-49C1-A073-3A4942AACE54}"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2BD169-525A-4DCE-AFDD-10042CC993C2}">
      <dsp:nvSpPr>
        <dsp:cNvPr id="0" name=""/>
        <dsp:cNvSpPr/>
      </dsp:nvSpPr>
      <dsp:spPr>
        <a:xfrm>
          <a:off x="0" y="489"/>
          <a:ext cx="10515600" cy="114643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8C7126-D3F9-45E5-A139-0C1727F7EED2}">
      <dsp:nvSpPr>
        <dsp:cNvPr id="0" name=""/>
        <dsp:cNvSpPr/>
      </dsp:nvSpPr>
      <dsp:spPr>
        <a:xfrm>
          <a:off x="346796" y="258437"/>
          <a:ext cx="630538" cy="63053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4D720D2-23B0-4C02-9B85-F337A759E85E}">
      <dsp:nvSpPr>
        <dsp:cNvPr id="0" name=""/>
        <dsp:cNvSpPr/>
      </dsp:nvSpPr>
      <dsp:spPr>
        <a:xfrm>
          <a:off x="1324130" y="489"/>
          <a:ext cx="9191469" cy="1146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331" tIns="121331" rIns="121331" bIns="121331" numCol="1" spcCol="1270" anchor="ctr" anchorCtr="0">
          <a:noAutofit/>
        </a:bodyPr>
        <a:lstStyle/>
        <a:p>
          <a:pPr marL="0" lvl="0" indent="0" algn="l" defTabSz="1111250">
            <a:lnSpc>
              <a:spcPct val="90000"/>
            </a:lnSpc>
            <a:spcBef>
              <a:spcPct val="0"/>
            </a:spcBef>
            <a:spcAft>
              <a:spcPct val="35000"/>
            </a:spcAft>
            <a:buNone/>
          </a:pPr>
          <a:r>
            <a:rPr lang="en-US" sz="2500" b="0" i="0" kern="1200"/>
            <a:t>One way to identify equivalent expressions is to simplify them.</a:t>
          </a:r>
          <a:endParaRPr lang="en-US" sz="2500" kern="1200"/>
        </a:p>
      </dsp:txBody>
      <dsp:txXfrm>
        <a:off x="1324130" y="489"/>
        <a:ext cx="9191469" cy="1146433"/>
      </dsp:txXfrm>
    </dsp:sp>
    <dsp:sp modelId="{B632A8EC-509E-47B7-A027-E08187232B01}">
      <dsp:nvSpPr>
        <dsp:cNvPr id="0" name=""/>
        <dsp:cNvSpPr/>
      </dsp:nvSpPr>
      <dsp:spPr>
        <a:xfrm>
          <a:off x="0" y="1433531"/>
          <a:ext cx="10515600" cy="114643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8375DAD-42E2-4882-A9EF-C17A8B05B06D}">
      <dsp:nvSpPr>
        <dsp:cNvPr id="0" name=""/>
        <dsp:cNvSpPr/>
      </dsp:nvSpPr>
      <dsp:spPr>
        <a:xfrm>
          <a:off x="346796" y="1691478"/>
          <a:ext cx="630538" cy="63053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554DD6E-0BB6-42E0-9656-258DEF8BD27D}">
      <dsp:nvSpPr>
        <dsp:cNvPr id="0" name=""/>
        <dsp:cNvSpPr/>
      </dsp:nvSpPr>
      <dsp:spPr>
        <a:xfrm>
          <a:off x="1324130" y="1433531"/>
          <a:ext cx="9191469" cy="1146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331" tIns="121331" rIns="121331" bIns="121331" numCol="1" spcCol="1270" anchor="ctr" anchorCtr="0">
          <a:noAutofit/>
        </a:bodyPr>
        <a:lstStyle/>
        <a:p>
          <a:pPr marL="0" lvl="0" indent="0" algn="l" defTabSz="1111250">
            <a:lnSpc>
              <a:spcPct val="90000"/>
            </a:lnSpc>
            <a:spcBef>
              <a:spcPct val="0"/>
            </a:spcBef>
            <a:spcAft>
              <a:spcPct val="35000"/>
            </a:spcAft>
            <a:buNone/>
          </a:pPr>
          <a:r>
            <a:rPr lang="en-US" sz="2500" b="0" i="0" kern="1200"/>
            <a:t>If the simplified forms of two expressions are equal, then the original expressions are equivalent.</a:t>
          </a:r>
          <a:endParaRPr lang="en-US" sz="2500" kern="1200"/>
        </a:p>
      </dsp:txBody>
      <dsp:txXfrm>
        <a:off x="1324130" y="1433531"/>
        <a:ext cx="9191469" cy="1146433"/>
      </dsp:txXfrm>
    </dsp:sp>
    <dsp:sp modelId="{D03AEE9F-3CFC-43FA-8538-E4244C078BF5}">
      <dsp:nvSpPr>
        <dsp:cNvPr id="0" name=""/>
        <dsp:cNvSpPr/>
      </dsp:nvSpPr>
      <dsp:spPr>
        <a:xfrm>
          <a:off x="0" y="2866572"/>
          <a:ext cx="10515600" cy="114643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9884B2D-E279-4629-AFA7-4B050D373B48}">
      <dsp:nvSpPr>
        <dsp:cNvPr id="0" name=""/>
        <dsp:cNvSpPr/>
      </dsp:nvSpPr>
      <dsp:spPr>
        <a:xfrm>
          <a:off x="346796" y="3124520"/>
          <a:ext cx="630538" cy="63053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E09A460-B7AF-4E89-A7E0-6643F05C3086}">
      <dsp:nvSpPr>
        <dsp:cNvPr id="0" name=""/>
        <dsp:cNvSpPr/>
      </dsp:nvSpPr>
      <dsp:spPr>
        <a:xfrm>
          <a:off x="1324130" y="2866572"/>
          <a:ext cx="9191469" cy="1146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331" tIns="121331" rIns="121331" bIns="121331" numCol="1" spcCol="1270" anchor="ctr" anchorCtr="0">
          <a:noAutofit/>
        </a:bodyPr>
        <a:lstStyle/>
        <a:p>
          <a:pPr marL="0" lvl="0" indent="0" algn="l" defTabSz="1111250">
            <a:lnSpc>
              <a:spcPct val="90000"/>
            </a:lnSpc>
            <a:spcBef>
              <a:spcPct val="0"/>
            </a:spcBef>
            <a:spcAft>
              <a:spcPct val="35000"/>
            </a:spcAft>
            <a:buNone/>
          </a:pPr>
          <a:r>
            <a:rPr lang="en-US" sz="2500" b="0" i="0" kern="1200"/>
            <a:t>You can simplify expressions by combining like terms and applying the distributive property.</a:t>
          </a:r>
          <a:endParaRPr lang="en-US" sz="2500" kern="1200"/>
        </a:p>
      </dsp:txBody>
      <dsp:txXfrm>
        <a:off x="1324130" y="2866572"/>
        <a:ext cx="9191469" cy="114643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0830AA-59DF-4C84-8753-F67E90096FEB}">
      <dsp:nvSpPr>
        <dsp:cNvPr id="0" name=""/>
        <dsp:cNvSpPr/>
      </dsp:nvSpPr>
      <dsp:spPr>
        <a:xfrm>
          <a:off x="0" y="1020910"/>
          <a:ext cx="3286125" cy="19716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The commutative property states that the order of the terms doesn't matter as long as we're only adding or multiplying</a:t>
          </a:r>
        </a:p>
      </dsp:txBody>
      <dsp:txXfrm>
        <a:off x="0" y="1020910"/>
        <a:ext cx="3286125" cy="1971675"/>
      </dsp:txXfrm>
    </dsp:sp>
    <dsp:sp modelId="{36A5B000-C80C-46A8-B5CA-D4D668EC8278}">
      <dsp:nvSpPr>
        <dsp:cNvPr id="0" name=""/>
        <dsp:cNvSpPr/>
      </dsp:nvSpPr>
      <dsp:spPr>
        <a:xfrm>
          <a:off x="3614737" y="1020910"/>
          <a:ext cx="3286125" cy="19716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For example, a + b is equivalent to b + a and 2 * 3 is equivalent to 3 * 2</a:t>
          </a:r>
        </a:p>
      </dsp:txBody>
      <dsp:txXfrm>
        <a:off x="3614737" y="1020910"/>
        <a:ext cx="3286125" cy="1971675"/>
      </dsp:txXfrm>
    </dsp:sp>
    <dsp:sp modelId="{416F9F69-7806-4300-8EB0-E61D10E42702}">
      <dsp:nvSpPr>
        <dsp:cNvPr id="0" name=""/>
        <dsp:cNvSpPr/>
      </dsp:nvSpPr>
      <dsp:spPr>
        <a:xfrm>
          <a:off x="7229475" y="1020910"/>
          <a:ext cx="3286125" cy="19716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We can apply the commutative property to generate equivalent expressions</a:t>
          </a:r>
        </a:p>
      </dsp:txBody>
      <dsp:txXfrm>
        <a:off x="7229475" y="1020910"/>
        <a:ext cx="3286125" cy="197167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0830AA-59DF-4C84-8753-F67E90096FEB}">
      <dsp:nvSpPr>
        <dsp:cNvPr id="0" name=""/>
        <dsp:cNvSpPr/>
      </dsp:nvSpPr>
      <dsp:spPr>
        <a:xfrm>
          <a:off x="0" y="1020910"/>
          <a:ext cx="3286125" cy="19716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kern="1200" dirty="0"/>
            <a:t>The associative property states that the grouping of terms doesn't matter as long as we're only adding or multiplying</a:t>
          </a:r>
          <a:endParaRPr lang="en-US" sz="2400" kern="1200" dirty="0"/>
        </a:p>
      </dsp:txBody>
      <dsp:txXfrm>
        <a:off x="0" y="1020910"/>
        <a:ext cx="3286125" cy="1971675"/>
      </dsp:txXfrm>
    </dsp:sp>
    <dsp:sp modelId="{36A5B000-C80C-46A8-B5CA-D4D668EC8278}">
      <dsp:nvSpPr>
        <dsp:cNvPr id="0" name=""/>
        <dsp:cNvSpPr/>
      </dsp:nvSpPr>
      <dsp:spPr>
        <a:xfrm>
          <a:off x="3614737" y="1020910"/>
          <a:ext cx="3286125" cy="19716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kern="1200" dirty="0"/>
            <a:t>For example, (a + b) + c is equivalent to a + (b + c) and (2 * 3) * 4 is equivalent to 2 * (3 * 4)</a:t>
          </a:r>
          <a:endParaRPr lang="en-US" sz="2400" kern="1200" dirty="0"/>
        </a:p>
      </dsp:txBody>
      <dsp:txXfrm>
        <a:off x="3614737" y="1020910"/>
        <a:ext cx="3286125" cy="1971675"/>
      </dsp:txXfrm>
    </dsp:sp>
    <dsp:sp modelId="{416F9F69-7806-4300-8EB0-E61D10E42702}">
      <dsp:nvSpPr>
        <dsp:cNvPr id="0" name=""/>
        <dsp:cNvSpPr/>
      </dsp:nvSpPr>
      <dsp:spPr>
        <a:xfrm>
          <a:off x="7229475" y="1020910"/>
          <a:ext cx="3286125" cy="19716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kern="1200" dirty="0"/>
            <a:t>We can apply the associative property to generate equivalent expressions</a:t>
          </a:r>
          <a:endParaRPr lang="en-US" sz="2400" kern="1200" dirty="0"/>
        </a:p>
      </dsp:txBody>
      <dsp:txXfrm>
        <a:off x="7229475" y="1020910"/>
        <a:ext cx="3286125" cy="197167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0830AA-59DF-4C84-8753-F67E90096FEB}">
      <dsp:nvSpPr>
        <dsp:cNvPr id="0" name=""/>
        <dsp:cNvSpPr/>
      </dsp:nvSpPr>
      <dsp:spPr>
        <a:xfrm>
          <a:off x="0" y="1020910"/>
          <a:ext cx="3286125" cy="19716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The distributive property states that we can multiply a term by a sum or difference by multiplying each term inside the parentheses by the same term and adding or subtracting the results</a:t>
          </a:r>
        </a:p>
      </dsp:txBody>
      <dsp:txXfrm>
        <a:off x="0" y="1020910"/>
        <a:ext cx="3286125" cy="1971675"/>
      </dsp:txXfrm>
    </dsp:sp>
    <dsp:sp modelId="{36A5B000-C80C-46A8-B5CA-D4D668EC8278}">
      <dsp:nvSpPr>
        <dsp:cNvPr id="0" name=""/>
        <dsp:cNvSpPr/>
      </dsp:nvSpPr>
      <dsp:spPr>
        <a:xfrm>
          <a:off x="3614737" y="1020910"/>
          <a:ext cx="3286125" cy="19716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For example, 3(a + b) is equivalent to 3a + 3b and 2(x - 4) is equivalent to 2x - 8</a:t>
          </a:r>
        </a:p>
      </dsp:txBody>
      <dsp:txXfrm>
        <a:off x="3614737" y="1020910"/>
        <a:ext cx="3286125" cy="1971675"/>
      </dsp:txXfrm>
    </dsp:sp>
    <dsp:sp modelId="{416F9F69-7806-4300-8EB0-E61D10E42702}">
      <dsp:nvSpPr>
        <dsp:cNvPr id="0" name=""/>
        <dsp:cNvSpPr/>
      </dsp:nvSpPr>
      <dsp:spPr>
        <a:xfrm>
          <a:off x="7229475" y="1020910"/>
          <a:ext cx="3286125" cy="19716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We can apply the distributive property to generate equivalent expressions</a:t>
          </a:r>
        </a:p>
      </dsp:txBody>
      <dsp:txXfrm>
        <a:off x="7229475" y="1020910"/>
        <a:ext cx="3286125" cy="197167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D7ED3D-5D37-44A6-83D3-41F9AD7EB43B}">
      <dsp:nvSpPr>
        <dsp:cNvPr id="0" name=""/>
        <dsp:cNvSpPr/>
      </dsp:nvSpPr>
      <dsp:spPr>
        <a:xfrm>
          <a:off x="1283" y="338429"/>
          <a:ext cx="4505585" cy="2861046"/>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87BAF2E9-E15B-4DB4-BEEE-177DCD9486F7}">
      <dsp:nvSpPr>
        <dsp:cNvPr id="0" name=""/>
        <dsp:cNvSpPr/>
      </dsp:nvSpPr>
      <dsp:spPr>
        <a:xfrm>
          <a:off x="501904" y="814019"/>
          <a:ext cx="4505585" cy="2861046"/>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b="0" i="0" kern="1200"/>
            <a:t>Here are a few examples for you to practice identifying equivalent expressions.</a:t>
          </a:r>
          <a:endParaRPr lang="en-US" sz="3400" kern="1200"/>
        </a:p>
      </dsp:txBody>
      <dsp:txXfrm>
        <a:off x="585701" y="897816"/>
        <a:ext cx="4337991" cy="2693452"/>
      </dsp:txXfrm>
    </dsp:sp>
    <dsp:sp modelId="{B1C68177-7167-4B48-B84F-F83DA1B07CA5}">
      <dsp:nvSpPr>
        <dsp:cNvPr id="0" name=""/>
        <dsp:cNvSpPr/>
      </dsp:nvSpPr>
      <dsp:spPr>
        <a:xfrm>
          <a:off x="5508110" y="338429"/>
          <a:ext cx="4505585" cy="2861046"/>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9A8B6759-61F1-45C4-905B-A9F6454B3EEE}">
      <dsp:nvSpPr>
        <dsp:cNvPr id="0" name=""/>
        <dsp:cNvSpPr/>
      </dsp:nvSpPr>
      <dsp:spPr>
        <a:xfrm>
          <a:off x="6008730" y="814019"/>
          <a:ext cx="4505585" cy="2861046"/>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b="0" i="0" kern="1200"/>
            <a:t>Simplify the expressions and check whether they are equivalent or not.</a:t>
          </a:r>
          <a:endParaRPr lang="en-US" sz="3400" kern="1200"/>
        </a:p>
      </dsp:txBody>
      <dsp:txXfrm>
        <a:off x="6092527" y="897816"/>
        <a:ext cx="4337991" cy="269345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6B8F3F-F41E-451A-88BD-92CB1F181F4C}">
      <dsp:nvSpPr>
        <dsp:cNvPr id="0" name=""/>
        <dsp:cNvSpPr/>
      </dsp:nvSpPr>
      <dsp:spPr>
        <a:xfrm>
          <a:off x="0" y="354122"/>
          <a:ext cx="10515600" cy="15590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l" defTabSz="2889250">
            <a:lnSpc>
              <a:spcPct val="90000"/>
            </a:lnSpc>
            <a:spcBef>
              <a:spcPct val="0"/>
            </a:spcBef>
            <a:spcAft>
              <a:spcPct val="35000"/>
            </a:spcAft>
            <a:buNone/>
          </a:pPr>
          <a:r>
            <a:rPr lang="en-US" sz="6500" kern="1200" dirty="0"/>
            <a:t>3x + 5 - 2x</a:t>
          </a:r>
        </a:p>
      </dsp:txBody>
      <dsp:txXfrm>
        <a:off x="76105" y="430227"/>
        <a:ext cx="10363390" cy="1406815"/>
      </dsp:txXfrm>
    </dsp:sp>
    <dsp:sp modelId="{D3BD49BB-2676-49C1-A073-3A4942AACE54}">
      <dsp:nvSpPr>
        <dsp:cNvPr id="0" name=""/>
        <dsp:cNvSpPr/>
      </dsp:nvSpPr>
      <dsp:spPr>
        <a:xfrm>
          <a:off x="0" y="2100348"/>
          <a:ext cx="10515600" cy="15590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l" defTabSz="2889250">
            <a:lnSpc>
              <a:spcPct val="90000"/>
            </a:lnSpc>
            <a:spcBef>
              <a:spcPct val="0"/>
            </a:spcBef>
            <a:spcAft>
              <a:spcPct val="35000"/>
            </a:spcAft>
            <a:buNone/>
          </a:pPr>
          <a:r>
            <a:rPr lang="en-US" sz="6500" kern="1200" dirty="0"/>
            <a:t>4x + 5</a:t>
          </a:r>
        </a:p>
      </dsp:txBody>
      <dsp:txXfrm>
        <a:off x="76105" y="2176453"/>
        <a:ext cx="10363390" cy="140681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6B8F3F-F41E-451A-88BD-92CB1F181F4C}">
      <dsp:nvSpPr>
        <dsp:cNvPr id="0" name=""/>
        <dsp:cNvSpPr/>
      </dsp:nvSpPr>
      <dsp:spPr>
        <a:xfrm>
          <a:off x="0" y="354122"/>
          <a:ext cx="10515600" cy="15590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l" defTabSz="2889250">
            <a:lnSpc>
              <a:spcPct val="90000"/>
            </a:lnSpc>
            <a:spcBef>
              <a:spcPct val="0"/>
            </a:spcBef>
            <a:spcAft>
              <a:spcPct val="35000"/>
            </a:spcAft>
            <a:buNone/>
          </a:pPr>
          <a:r>
            <a:rPr lang="en-US" sz="6500" b="0" i="0" kern="1200"/>
            <a:t>3(x - 2) + 6</a:t>
          </a:r>
          <a:endParaRPr lang="en-US" sz="6500" kern="1200"/>
        </a:p>
      </dsp:txBody>
      <dsp:txXfrm>
        <a:off x="76105" y="430227"/>
        <a:ext cx="10363390" cy="1406815"/>
      </dsp:txXfrm>
    </dsp:sp>
    <dsp:sp modelId="{D3BD49BB-2676-49C1-A073-3A4942AACE54}">
      <dsp:nvSpPr>
        <dsp:cNvPr id="0" name=""/>
        <dsp:cNvSpPr/>
      </dsp:nvSpPr>
      <dsp:spPr>
        <a:xfrm>
          <a:off x="0" y="2100348"/>
          <a:ext cx="10515600" cy="15590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l" defTabSz="2889250">
            <a:lnSpc>
              <a:spcPct val="90000"/>
            </a:lnSpc>
            <a:spcBef>
              <a:spcPct val="0"/>
            </a:spcBef>
            <a:spcAft>
              <a:spcPct val="35000"/>
            </a:spcAft>
            <a:buNone/>
          </a:pPr>
          <a:r>
            <a:rPr lang="en-US" sz="6500" b="0" i="0" kern="1200"/>
            <a:t>3x</a:t>
          </a:r>
          <a:endParaRPr lang="en-US" sz="6500" kern="1200"/>
        </a:p>
      </dsp:txBody>
      <dsp:txXfrm>
        <a:off x="76105" y="2176453"/>
        <a:ext cx="10363390" cy="1406815"/>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8DE445-8050-451D-A32F-66FB913584BF}" type="datetimeFigureOut">
              <a:t>1/23/2024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47138A-132C-4B99-9BD7-646DCB71B73D}" type="slidenum">
              <a:t>‹#›</a:t>
            </a:fld>
            <a:endParaRPr lang="en-US"/>
          </a:p>
        </p:txBody>
      </p:sp>
    </p:spTree>
    <p:extLst>
      <p:ext uri="{BB962C8B-B14F-4D97-AF65-F5344CB8AC3E}">
        <p14:creationId xmlns:p14="http://schemas.microsoft.com/office/powerpoint/2010/main" val="3805155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Welcome to this lesson on how to identify equivalent expressions. In this presentation, we will learn how to recognize when two expressions are equivalent and the steps for checking if they are equal or not.</a:t>
            </a:r>
          </a:p>
        </p:txBody>
      </p:sp>
      <p:sp>
        <p:nvSpPr>
          <p:cNvPr id="4" name="Slide Number Placeholder 3"/>
          <p:cNvSpPr>
            <a:spLocks noGrp="1"/>
          </p:cNvSpPr>
          <p:nvPr>
            <p:ph type="sldNum" sz="quarter" idx="5"/>
          </p:nvPr>
        </p:nvSpPr>
        <p:spPr/>
        <p:txBody>
          <a:bodyPr/>
          <a:lstStyle/>
          <a:p>
            <a:fld id="{AD375783-6C1B-4F4A-B32E-6DD8A7712B80}" type="slidenum">
              <a:t>1</a:t>
            </a:fld>
            <a:endParaRPr lang="en-US"/>
          </a:p>
        </p:txBody>
      </p:sp>
    </p:spTree>
    <p:extLst>
      <p:ext uri="{BB962C8B-B14F-4D97-AF65-F5344CB8AC3E}">
        <p14:creationId xmlns:p14="http://schemas.microsoft.com/office/powerpoint/2010/main" val="35842325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look at another example. We want to simplify 3(x - 2) + 6 and 3x and then check whether they are equivalent. The first expression simplifies to 3x - 6 + 6 which is equal to 3x and the second expression is simply 3x. Thus, the two expressions are equivalent.</a:t>
            </a:r>
          </a:p>
        </p:txBody>
      </p:sp>
      <p:sp>
        <p:nvSpPr>
          <p:cNvPr id="4" name="Slide Number Placeholder 3"/>
          <p:cNvSpPr>
            <a:spLocks noGrp="1"/>
          </p:cNvSpPr>
          <p:nvPr>
            <p:ph type="sldNum" sz="quarter" idx="5"/>
          </p:nvPr>
        </p:nvSpPr>
        <p:spPr/>
        <p:txBody>
          <a:bodyPr/>
          <a:lstStyle/>
          <a:p>
            <a:fld id="{AD375783-6C1B-4F4A-B32E-6DD8A7712B80}" type="slidenum">
              <a:t>11</a:t>
            </a:fld>
            <a:endParaRPr lang="en-US"/>
          </a:p>
        </p:txBody>
      </p:sp>
    </p:spTree>
    <p:extLst>
      <p:ext uri="{BB962C8B-B14F-4D97-AF65-F5344CB8AC3E}">
        <p14:creationId xmlns:p14="http://schemas.microsoft.com/office/powerpoint/2010/main" val="24198736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Equivalent expressions are two or more mathematical expressions that are equal in value, even though they may look different. These expressions may have different numbers, variables, or operations, but they have the same simplified value. </a:t>
            </a:r>
          </a:p>
        </p:txBody>
      </p:sp>
      <p:sp>
        <p:nvSpPr>
          <p:cNvPr id="4" name="Slide Number Placeholder 3"/>
          <p:cNvSpPr>
            <a:spLocks noGrp="1"/>
          </p:cNvSpPr>
          <p:nvPr>
            <p:ph type="sldNum" sz="quarter" idx="5"/>
          </p:nvPr>
        </p:nvSpPr>
        <p:spPr/>
        <p:txBody>
          <a:bodyPr/>
          <a:lstStyle/>
          <a:p>
            <a:fld id="{AD375783-6C1B-4F4A-B32E-6DD8A7712B80}" type="slidenum">
              <a:t>3</a:t>
            </a:fld>
            <a:endParaRPr lang="en-US"/>
          </a:p>
        </p:txBody>
      </p:sp>
    </p:spTree>
    <p:extLst>
      <p:ext uri="{BB962C8B-B14F-4D97-AF65-F5344CB8AC3E}">
        <p14:creationId xmlns:p14="http://schemas.microsoft.com/office/powerpoint/2010/main" val="17178262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identify whether expressions are equivalent or not, we can simplify each expression and compare them. If we get the same result, then the two expressions are equivalent. For this, we need to simplify each expression using the order of operations and combining like terms.</a:t>
            </a:r>
          </a:p>
        </p:txBody>
      </p:sp>
      <p:sp>
        <p:nvSpPr>
          <p:cNvPr id="4" name="Slide Number Placeholder 3"/>
          <p:cNvSpPr>
            <a:spLocks noGrp="1"/>
          </p:cNvSpPr>
          <p:nvPr>
            <p:ph type="sldNum" sz="quarter" idx="5"/>
          </p:nvPr>
        </p:nvSpPr>
        <p:spPr/>
        <p:txBody>
          <a:bodyPr/>
          <a:lstStyle/>
          <a:p>
            <a:fld id="{AD375783-6C1B-4F4A-B32E-6DD8A7712B80}" type="slidenum">
              <a:t>4</a:t>
            </a:fld>
            <a:endParaRPr lang="en-US"/>
          </a:p>
        </p:txBody>
      </p:sp>
    </p:spTree>
    <p:extLst>
      <p:ext uri="{BB962C8B-B14F-4D97-AF65-F5344CB8AC3E}">
        <p14:creationId xmlns:p14="http://schemas.microsoft.com/office/powerpoint/2010/main" val="33591549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arithmetic, we use properties of operations to change the order of operations and still get the same answer. Similarly, we can use properties of operations in algebra to generate equivalent expressions.</a:t>
            </a:r>
          </a:p>
        </p:txBody>
      </p:sp>
      <p:sp>
        <p:nvSpPr>
          <p:cNvPr id="4" name="Slide Number Placeholder 3"/>
          <p:cNvSpPr>
            <a:spLocks noGrp="1"/>
          </p:cNvSpPr>
          <p:nvPr>
            <p:ph type="sldNum" sz="quarter" idx="5"/>
          </p:nvPr>
        </p:nvSpPr>
        <p:spPr/>
        <p:txBody>
          <a:bodyPr/>
          <a:lstStyle/>
          <a:p>
            <a:fld id="{8B47138A-132C-4B99-9BD7-646DCB71B73D}" type="slidenum">
              <a:t>5</a:t>
            </a:fld>
            <a:endParaRPr lang="en-US"/>
          </a:p>
        </p:txBody>
      </p:sp>
    </p:spTree>
    <p:extLst>
      <p:ext uri="{BB962C8B-B14F-4D97-AF65-F5344CB8AC3E}">
        <p14:creationId xmlns:p14="http://schemas.microsoft.com/office/powerpoint/2010/main" val="33384255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commutative property works for addition and multiplication. It does not work with subtraction or division.</a:t>
            </a:r>
          </a:p>
        </p:txBody>
      </p:sp>
      <p:sp>
        <p:nvSpPr>
          <p:cNvPr id="4" name="Slide Number Placeholder 3"/>
          <p:cNvSpPr>
            <a:spLocks noGrp="1"/>
          </p:cNvSpPr>
          <p:nvPr>
            <p:ph type="sldNum" sz="quarter" idx="5"/>
          </p:nvPr>
        </p:nvSpPr>
        <p:spPr/>
        <p:txBody>
          <a:bodyPr/>
          <a:lstStyle/>
          <a:p>
            <a:fld id="{8B47138A-132C-4B99-9BD7-646DCB71B73D}" type="slidenum">
              <a:t>6</a:t>
            </a:fld>
            <a:endParaRPr lang="en-US"/>
          </a:p>
        </p:txBody>
      </p:sp>
    </p:spTree>
    <p:extLst>
      <p:ext uri="{BB962C8B-B14F-4D97-AF65-F5344CB8AC3E}">
        <p14:creationId xmlns:p14="http://schemas.microsoft.com/office/powerpoint/2010/main" val="33566344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commutative property works for addition and multiplication. It does not work with subtraction or division.</a:t>
            </a:r>
          </a:p>
        </p:txBody>
      </p:sp>
      <p:sp>
        <p:nvSpPr>
          <p:cNvPr id="4" name="Slide Number Placeholder 3"/>
          <p:cNvSpPr>
            <a:spLocks noGrp="1"/>
          </p:cNvSpPr>
          <p:nvPr>
            <p:ph type="sldNum" sz="quarter" idx="5"/>
          </p:nvPr>
        </p:nvSpPr>
        <p:spPr/>
        <p:txBody>
          <a:bodyPr/>
          <a:lstStyle/>
          <a:p>
            <a:fld id="{8B47138A-132C-4B99-9BD7-646DCB71B73D}" type="slidenum">
              <a:t>7</a:t>
            </a:fld>
            <a:endParaRPr lang="en-US"/>
          </a:p>
        </p:txBody>
      </p:sp>
    </p:spTree>
    <p:extLst>
      <p:ext uri="{BB962C8B-B14F-4D97-AF65-F5344CB8AC3E}">
        <p14:creationId xmlns:p14="http://schemas.microsoft.com/office/powerpoint/2010/main" val="39353040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commutative property works for addition and multiplication. It does not work with subtraction or division.</a:t>
            </a:r>
          </a:p>
        </p:txBody>
      </p:sp>
      <p:sp>
        <p:nvSpPr>
          <p:cNvPr id="4" name="Slide Number Placeholder 3"/>
          <p:cNvSpPr>
            <a:spLocks noGrp="1"/>
          </p:cNvSpPr>
          <p:nvPr>
            <p:ph type="sldNum" sz="quarter" idx="5"/>
          </p:nvPr>
        </p:nvSpPr>
        <p:spPr/>
        <p:txBody>
          <a:bodyPr/>
          <a:lstStyle/>
          <a:p>
            <a:fld id="{8B47138A-132C-4B99-9BD7-646DCB71B73D}" type="slidenum">
              <a:t>8</a:t>
            </a:fld>
            <a:endParaRPr lang="en-US"/>
          </a:p>
        </p:txBody>
      </p:sp>
    </p:spTree>
    <p:extLst>
      <p:ext uri="{BB962C8B-B14F-4D97-AF65-F5344CB8AC3E}">
        <p14:creationId xmlns:p14="http://schemas.microsoft.com/office/powerpoint/2010/main" val="16579351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it's time to practice. Here are a few example expressions for you to simplify and determine whether they are equivalent or not. Remember to show your work and check your answers!</a:t>
            </a:r>
          </a:p>
        </p:txBody>
      </p:sp>
      <p:sp>
        <p:nvSpPr>
          <p:cNvPr id="4" name="Slide Number Placeholder 3"/>
          <p:cNvSpPr>
            <a:spLocks noGrp="1"/>
          </p:cNvSpPr>
          <p:nvPr>
            <p:ph type="sldNum" sz="quarter" idx="5"/>
          </p:nvPr>
        </p:nvSpPr>
        <p:spPr/>
        <p:txBody>
          <a:bodyPr/>
          <a:lstStyle/>
          <a:p>
            <a:fld id="{AD375783-6C1B-4F4A-B32E-6DD8A7712B80}" type="slidenum">
              <a:t>9</a:t>
            </a:fld>
            <a:endParaRPr lang="en-US"/>
          </a:p>
        </p:txBody>
      </p:sp>
    </p:spTree>
    <p:extLst>
      <p:ext uri="{BB962C8B-B14F-4D97-AF65-F5344CB8AC3E}">
        <p14:creationId xmlns:p14="http://schemas.microsoft.com/office/powerpoint/2010/main" val="25042588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look at another example. We want to simplify 3(x - 2) + 6 and 3x and then check whether they are equivalent. The first expression simplifies to 3x - 6 + 6 which is equal to 3x and the second expression is simply 3x. Thus, the two expressions are equivalent.</a:t>
            </a:r>
          </a:p>
        </p:txBody>
      </p:sp>
      <p:sp>
        <p:nvSpPr>
          <p:cNvPr id="4" name="Slide Number Placeholder 3"/>
          <p:cNvSpPr>
            <a:spLocks noGrp="1"/>
          </p:cNvSpPr>
          <p:nvPr>
            <p:ph type="sldNum" sz="quarter" idx="5"/>
          </p:nvPr>
        </p:nvSpPr>
        <p:spPr/>
        <p:txBody>
          <a:bodyPr/>
          <a:lstStyle/>
          <a:p>
            <a:fld id="{AD375783-6C1B-4F4A-B32E-6DD8A7712B80}" type="slidenum">
              <a:t>10</a:t>
            </a:fld>
            <a:endParaRPr lang="en-US"/>
          </a:p>
        </p:txBody>
      </p:sp>
    </p:spTree>
    <p:extLst>
      <p:ext uri="{BB962C8B-B14F-4D97-AF65-F5344CB8AC3E}">
        <p14:creationId xmlns:p14="http://schemas.microsoft.com/office/powerpoint/2010/main" val="260432250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emf"/><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emf"/><Relationship Id="rId4"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4.emf"/><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B419B49-3EA7-E991-C6D2-EA150F9ECAAF}"/>
              </a:ext>
            </a:extLst>
          </p:cNvPr>
          <p:cNvSpPr/>
          <p:nvPr/>
        </p:nvSpPr>
        <p:spPr>
          <a:xfrm>
            <a:off x="0" y="-1"/>
            <a:ext cx="12192000" cy="6858000"/>
          </a:xfrm>
          <a:prstGeom prst="rect">
            <a:avLst/>
          </a:prstGeom>
          <a:solidFill>
            <a:srgbClr val="BBEB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5" name="Picture 64" descr="A person wearing headphones and writing on paper&#10;&#10;Description automatically generated">
            <a:extLst>
              <a:ext uri="{FF2B5EF4-FFF2-40B4-BE49-F238E27FC236}">
                <a16:creationId xmlns:a16="http://schemas.microsoft.com/office/drawing/2014/main" id="{7F6D90CE-B15E-6C73-9E3F-C6435A62B5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25881" y="1777915"/>
            <a:ext cx="5013087" cy="5013087"/>
          </a:xfrm>
          <a:prstGeom prst="rect">
            <a:avLst/>
          </a:prstGeom>
        </p:spPr>
      </p:pic>
      <p:pic>
        <p:nvPicPr>
          <p:cNvPr id="26" name="Picture 25" descr="A blue diamond shaped object on a black background&#10;&#10;Description automatically generated">
            <a:extLst>
              <a:ext uri="{FF2B5EF4-FFF2-40B4-BE49-F238E27FC236}">
                <a16:creationId xmlns:a16="http://schemas.microsoft.com/office/drawing/2014/main" id="{14A77F50-24C7-1428-AD65-69671AEE4A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77043" y="1223086"/>
            <a:ext cx="707529" cy="707529"/>
          </a:xfrm>
          <a:prstGeom prst="rect">
            <a:avLst/>
          </a:prstGeom>
        </p:spPr>
      </p:pic>
      <p:pic>
        <p:nvPicPr>
          <p:cNvPr id="27" name="Picture 26" descr="A blue diamond shaped object on a black background&#10;&#10;Description automatically generated">
            <a:extLst>
              <a:ext uri="{FF2B5EF4-FFF2-40B4-BE49-F238E27FC236}">
                <a16:creationId xmlns:a16="http://schemas.microsoft.com/office/drawing/2014/main" id="{60980F19-DF67-26E1-9FE8-F73810987E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9175" y="-58440"/>
            <a:ext cx="1104489" cy="1104489"/>
          </a:xfrm>
          <a:prstGeom prst="rect">
            <a:avLst/>
          </a:prstGeom>
        </p:spPr>
      </p:pic>
      <p:pic>
        <p:nvPicPr>
          <p:cNvPr id="28" name="Picture 27" descr="A blue diamond shaped object on a black background&#10;&#10;Description automatically generated">
            <a:extLst>
              <a:ext uri="{FF2B5EF4-FFF2-40B4-BE49-F238E27FC236}">
                <a16:creationId xmlns:a16="http://schemas.microsoft.com/office/drawing/2014/main" id="{4A1F1399-E977-14F0-88FC-E75FAE2C95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45621" y="-401687"/>
            <a:ext cx="1390448" cy="1390448"/>
          </a:xfrm>
          <a:prstGeom prst="rect">
            <a:avLst/>
          </a:prstGeom>
        </p:spPr>
      </p:pic>
      <p:pic>
        <p:nvPicPr>
          <p:cNvPr id="29" name="Picture 28" descr="A blue diamond shaped object on a black background&#10;&#10;Description automatically generated">
            <a:extLst>
              <a:ext uri="{FF2B5EF4-FFF2-40B4-BE49-F238E27FC236}">
                <a16:creationId xmlns:a16="http://schemas.microsoft.com/office/drawing/2014/main" id="{23082DA4-1330-5D37-5871-F9BA28D14B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89050" y="-179286"/>
            <a:ext cx="2015975" cy="2015975"/>
          </a:xfrm>
          <a:prstGeom prst="rect">
            <a:avLst/>
          </a:prstGeom>
        </p:spPr>
      </p:pic>
      <p:pic>
        <p:nvPicPr>
          <p:cNvPr id="30" name="Picture 29" descr="A blue diamond shaped object on a black background&#10;&#10;Description automatically generated">
            <a:extLst>
              <a:ext uri="{FF2B5EF4-FFF2-40B4-BE49-F238E27FC236}">
                <a16:creationId xmlns:a16="http://schemas.microsoft.com/office/drawing/2014/main" id="{7FA3AFB5-309D-4F60-FA42-FA8778EE48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72420" y="417751"/>
            <a:ext cx="2743200" cy="2743200"/>
          </a:xfrm>
          <a:prstGeom prst="rect">
            <a:avLst/>
          </a:prstGeom>
        </p:spPr>
      </p:pic>
      <p:pic>
        <p:nvPicPr>
          <p:cNvPr id="31" name="Picture 30" descr="A blue diamond shaped object on a black background&#10;&#10;Description automatically generated">
            <a:extLst>
              <a:ext uri="{FF2B5EF4-FFF2-40B4-BE49-F238E27FC236}">
                <a16:creationId xmlns:a16="http://schemas.microsoft.com/office/drawing/2014/main" id="{8DA73FC6-B2FA-178C-0952-3914F1D254F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16205" y="1353259"/>
            <a:ext cx="1003919" cy="1003919"/>
          </a:xfrm>
          <a:prstGeom prst="rect">
            <a:avLst/>
          </a:prstGeom>
        </p:spPr>
      </p:pic>
      <p:pic>
        <p:nvPicPr>
          <p:cNvPr id="32" name="Picture 31" descr="A blue diamond shaped object on a black background&#10;&#10;Description automatically generated">
            <a:extLst>
              <a:ext uri="{FF2B5EF4-FFF2-40B4-BE49-F238E27FC236}">
                <a16:creationId xmlns:a16="http://schemas.microsoft.com/office/drawing/2014/main" id="{759E67F9-5058-03B7-5F1A-7E4C01D1B0A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53249" y="2641520"/>
            <a:ext cx="1574959" cy="1574959"/>
          </a:xfrm>
          <a:prstGeom prst="rect">
            <a:avLst/>
          </a:prstGeom>
        </p:spPr>
      </p:pic>
      <p:pic>
        <p:nvPicPr>
          <p:cNvPr id="33" name="Picture 32" descr="A blue diamond shaped object on a black background&#10;&#10;Description automatically generated">
            <a:extLst>
              <a:ext uri="{FF2B5EF4-FFF2-40B4-BE49-F238E27FC236}">
                <a16:creationId xmlns:a16="http://schemas.microsoft.com/office/drawing/2014/main" id="{65B335EA-EFDE-3403-C2B2-CF866FD9453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505025" y="203200"/>
            <a:ext cx="473430" cy="473430"/>
          </a:xfrm>
          <a:prstGeom prst="rect">
            <a:avLst/>
          </a:prstGeom>
        </p:spPr>
      </p:pic>
      <p:pic>
        <p:nvPicPr>
          <p:cNvPr id="60" name="Picture 59" descr="A blue diamond shaped object on a black background&#10;&#10;Description automatically generated">
            <a:extLst>
              <a:ext uri="{FF2B5EF4-FFF2-40B4-BE49-F238E27FC236}">
                <a16:creationId xmlns:a16="http://schemas.microsoft.com/office/drawing/2014/main" id="{733D4305-288D-2213-2A52-4B7B35732B7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57961" y="0"/>
            <a:ext cx="473430" cy="473430"/>
          </a:xfrm>
          <a:prstGeom prst="rect">
            <a:avLst/>
          </a:prstGeom>
        </p:spPr>
      </p:pic>
      <p:pic>
        <p:nvPicPr>
          <p:cNvPr id="66" name="Picture 65" descr="A blue diamond shaped object on a black background&#10;&#10;Description automatically generated">
            <a:extLst>
              <a:ext uri="{FF2B5EF4-FFF2-40B4-BE49-F238E27FC236}">
                <a16:creationId xmlns:a16="http://schemas.microsoft.com/office/drawing/2014/main" id="{95F7316F-3B24-72B9-1A74-9EA84653C29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051429" y="2190494"/>
            <a:ext cx="473430" cy="473430"/>
          </a:xfrm>
          <a:prstGeom prst="rect">
            <a:avLst/>
          </a:prstGeom>
        </p:spPr>
      </p:pic>
      <p:pic>
        <p:nvPicPr>
          <p:cNvPr id="75" name="Picture 74">
            <a:extLst>
              <a:ext uri="{FF2B5EF4-FFF2-40B4-BE49-F238E27FC236}">
                <a16:creationId xmlns:a16="http://schemas.microsoft.com/office/drawing/2014/main" id="{433F5FC2-50C2-1EFE-DF8C-7ECDC41C4D4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3545" y="280142"/>
            <a:ext cx="2397090" cy="842221"/>
          </a:xfrm>
          <a:prstGeom prst="rect">
            <a:avLst/>
          </a:prstGeom>
        </p:spPr>
      </p:pic>
      <p:sp>
        <p:nvSpPr>
          <p:cNvPr id="87" name="Text Placeholder 86">
            <a:extLst>
              <a:ext uri="{FF2B5EF4-FFF2-40B4-BE49-F238E27FC236}">
                <a16:creationId xmlns:a16="http://schemas.microsoft.com/office/drawing/2014/main" id="{0E8A950E-4DAB-74FC-D1FA-24E1A777D5BA}"/>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89" name="Text Placeholder 88">
            <a:extLst>
              <a:ext uri="{FF2B5EF4-FFF2-40B4-BE49-F238E27FC236}">
                <a16:creationId xmlns:a16="http://schemas.microsoft.com/office/drawing/2014/main" id="{0DCA2AD5-0C7B-AC61-320D-F718F53AAF00}"/>
              </a:ext>
            </a:extLst>
          </p:cNvPr>
          <p:cNvSpPr>
            <a:spLocks noGrp="1"/>
          </p:cNvSpPr>
          <p:nvPr>
            <p:ph type="body" sz="quarter" idx="11"/>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3502446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ontent Sl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79714"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B1C0D65-865E-ECBF-F99A-3D69B6A7FF2E}"/>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1/23/2024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8" name="Straight Connector 7">
            <a:extLst>
              <a:ext uri="{FF2B5EF4-FFF2-40B4-BE49-F238E27FC236}">
                <a16:creationId xmlns:a16="http://schemas.microsoft.com/office/drawing/2014/main" id="{A46F9549-69F4-6482-7835-32B285BC88D7}"/>
              </a:ext>
            </a:extLst>
          </p:cNvPr>
          <p:cNvCxnSpPr>
            <a:cxnSpLocks/>
          </p:cNvCxnSpPr>
          <p:nvPr/>
        </p:nvCxnSpPr>
        <p:spPr>
          <a:xfrm>
            <a:off x="838200" y="1006774"/>
            <a:ext cx="0" cy="729157"/>
          </a:xfrm>
          <a:prstGeom prst="line">
            <a:avLst/>
          </a:prstGeom>
          <a:ln w="76200">
            <a:solidFill>
              <a:srgbClr val="76D5D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4862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Slide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8691B8-C7A1-A4AA-AEED-28824FD48E16}"/>
              </a:ext>
            </a:extLst>
          </p:cNvPr>
          <p:cNvSpPr>
            <a:spLocks noGrp="1"/>
          </p:cNvSpPr>
          <p:nvPr>
            <p:ph sz="half" idx="1"/>
          </p:nvPr>
        </p:nvSpPr>
        <p:spPr>
          <a:xfrm>
            <a:off x="838200"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a:extLst>
              <a:ext uri="{FF2B5EF4-FFF2-40B4-BE49-F238E27FC236}">
                <a16:creationId xmlns:a16="http://schemas.microsoft.com/office/drawing/2014/main" id="{B6D0A2E6-D301-DA96-E779-9314DF9CB43A}"/>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1/23/2024</a:t>
            </a:fld>
            <a:endParaRPr lang="en-US" dirty="0"/>
          </a:p>
        </p:txBody>
      </p:sp>
      <p:sp>
        <p:nvSpPr>
          <p:cNvPr id="9" name="Footer Placeholder 4">
            <a:extLst>
              <a:ext uri="{FF2B5EF4-FFF2-40B4-BE49-F238E27FC236}">
                <a16:creationId xmlns:a16="http://schemas.microsoft.com/office/drawing/2014/main" id="{F832FFDC-2BFA-6DD3-5DC3-D939A3F94AB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10" name="Slide Number Placeholder 5">
            <a:extLst>
              <a:ext uri="{FF2B5EF4-FFF2-40B4-BE49-F238E27FC236}">
                <a16:creationId xmlns:a16="http://schemas.microsoft.com/office/drawing/2014/main" id="{FC123720-22E9-AFA7-EC36-56B6CA4EC49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sp>
        <p:nvSpPr>
          <p:cNvPr id="11" name="Title 1">
            <a:extLst>
              <a:ext uri="{FF2B5EF4-FFF2-40B4-BE49-F238E27FC236}">
                <a16:creationId xmlns:a16="http://schemas.microsoft.com/office/drawing/2014/main" id="{9C4093DC-4D98-9604-A9D1-0287F8095F47}"/>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cxnSp>
        <p:nvCxnSpPr>
          <p:cNvPr id="12" name="Straight Connector 11">
            <a:extLst>
              <a:ext uri="{FF2B5EF4-FFF2-40B4-BE49-F238E27FC236}">
                <a16:creationId xmlns:a16="http://schemas.microsoft.com/office/drawing/2014/main" id="{4860F4A5-6002-6A8B-8A8C-6CC8C81CC4A2}"/>
              </a:ext>
            </a:extLst>
          </p:cNvPr>
          <p:cNvCxnSpPr>
            <a:cxnSpLocks/>
          </p:cNvCxnSpPr>
          <p:nvPr/>
        </p:nvCxnSpPr>
        <p:spPr>
          <a:xfrm>
            <a:off x="838200" y="1006774"/>
            <a:ext cx="0" cy="72915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28055BEE-1136-AE1B-0C0C-2E4A86CD0453}"/>
              </a:ext>
            </a:extLst>
          </p:cNvPr>
          <p:cNvSpPr>
            <a:spLocks noGrp="1"/>
          </p:cNvSpPr>
          <p:nvPr>
            <p:ph sz="half" idx="13"/>
          </p:nvPr>
        </p:nvSpPr>
        <p:spPr>
          <a:xfrm>
            <a:off x="6172202"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36944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1/23/2024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729157"/>
          </a:xfrm>
          <a:prstGeom prst="line">
            <a:avLst/>
          </a:prstGeom>
          <a:ln w="76200">
            <a:solidFill>
              <a:srgbClr val="72226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F5D1DFA-4728-82CD-9141-F7D075B32652}"/>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665432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1/23/2024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pic>
        <p:nvPicPr>
          <p:cNvPr id="17" name="Picture 16" descr="A green diamond on a black background&#10;&#10;Description automatically generated">
            <a:extLst>
              <a:ext uri="{FF2B5EF4-FFF2-40B4-BE49-F238E27FC236}">
                <a16:creationId xmlns:a16="http://schemas.microsoft.com/office/drawing/2014/main" id="{434749F5-EA49-5BE0-00F9-4343D6BB51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9749" y="1020670"/>
            <a:ext cx="1393015" cy="1393015"/>
          </a:xfrm>
          <a:prstGeom prst="rect">
            <a:avLst/>
          </a:prstGeom>
        </p:spPr>
      </p:pic>
      <p:pic>
        <p:nvPicPr>
          <p:cNvPr id="18" name="Picture 17" descr="A yellow diamond shaped object on a black background&#10;&#10;Description automatically generated">
            <a:extLst>
              <a:ext uri="{FF2B5EF4-FFF2-40B4-BE49-F238E27FC236}">
                <a16:creationId xmlns:a16="http://schemas.microsoft.com/office/drawing/2014/main" id="{A2D88050-7608-D92C-027A-B94EDBB420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0056" y="1242262"/>
            <a:ext cx="650322" cy="650322"/>
          </a:xfrm>
          <a:prstGeom prst="rect">
            <a:avLst/>
          </a:prstGeom>
        </p:spPr>
      </p:pic>
      <p:pic>
        <p:nvPicPr>
          <p:cNvPr id="19" name="Picture 18" descr="A yellow diamond on a black background&#10;&#10;Description automatically generated">
            <a:extLst>
              <a:ext uri="{FF2B5EF4-FFF2-40B4-BE49-F238E27FC236}">
                <a16:creationId xmlns:a16="http://schemas.microsoft.com/office/drawing/2014/main" id="{17C523F3-5B8D-4C0A-B038-439A13761B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08685" y="454173"/>
            <a:ext cx="853420" cy="853420"/>
          </a:xfrm>
          <a:prstGeom prst="rect">
            <a:avLst/>
          </a:prstGeom>
        </p:spPr>
      </p:pic>
      <p:pic>
        <p:nvPicPr>
          <p:cNvPr id="20" name="Picture 19" descr="A yellow diamond shaped object on a black background&#10;&#10;Description automatically generated">
            <a:extLst>
              <a:ext uri="{FF2B5EF4-FFF2-40B4-BE49-F238E27FC236}">
                <a16:creationId xmlns:a16="http://schemas.microsoft.com/office/drawing/2014/main" id="{9747047A-2B18-44E6-56AB-9E69234D5B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8293" y="-476758"/>
            <a:ext cx="1497428" cy="1497428"/>
          </a:xfrm>
          <a:prstGeom prst="rect">
            <a:avLst/>
          </a:prstGeom>
        </p:spPr>
      </p:pic>
      <p:pic>
        <p:nvPicPr>
          <p:cNvPr id="21" name="Picture 20" descr="A green diamond on a black background&#10;&#10;Description automatically generated">
            <a:extLst>
              <a:ext uri="{FF2B5EF4-FFF2-40B4-BE49-F238E27FC236}">
                <a16:creationId xmlns:a16="http://schemas.microsoft.com/office/drawing/2014/main" id="{96B8469F-A744-C605-B62C-BA98F22966C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74507" y="953077"/>
            <a:ext cx="483843" cy="483843"/>
          </a:xfrm>
          <a:prstGeom prst="rect">
            <a:avLst/>
          </a:prstGeom>
        </p:spPr>
      </p:pic>
      <p:pic>
        <p:nvPicPr>
          <p:cNvPr id="22" name="Picture 21" descr="A yellow diamond shaped object on a black background&#10;&#10;Description automatically generated">
            <a:extLst>
              <a:ext uri="{FF2B5EF4-FFF2-40B4-BE49-F238E27FC236}">
                <a16:creationId xmlns:a16="http://schemas.microsoft.com/office/drawing/2014/main" id="{D0EFB7F5-690A-7298-1DBE-11FFFC07D18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6030" y="1433484"/>
            <a:ext cx="1239181" cy="1239181"/>
          </a:xfrm>
          <a:prstGeom prst="rect">
            <a:avLst/>
          </a:prstGeom>
        </p:spPr>
      </p:pic>
      <p:pic>
        <p:nvPicPr>
          <p:cNvPr id="25" name="Picture 24" descr="A yellow diamond on a black background&#10;&#10;Description automatically generated">
            <a:extLst>
              <a:ext uri="{FF2B5EF4-FFF2-40B4-BE49-F238E27FC236}">
                <a16:creationId xmlns:a16="http://schemas.microsoft.com/office/drawing/2014/main" id="{94E96852-EE1A-61C5-6064-40E22676BF9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47944" y="100343"/>
            <a:ext cx="1239181" cy="1239181"/>
          </a:xfrm>
          <a:prstGeom prst="rect">
            <a:avLst/>
          </a:prstGeom>
        </p:spPr>
      </p:pic>
      <p:pic>
        <p:nvPicPr>
          <p:cNvPr id="26" name="Picture 25" descr="A green diamond on a black background&#10;&#10;Description automatically generated">
            <a:extLst>
              <a:ext uri="{FF2B5EF4-FFF2-40B4-BE49-F238E27FC236}">
                <a16:creationId xmlns:a16="http://schemas.microsoft.com/office/drawing/2014/main" id="{77523723-1B14-1EA3-B17F-6E4B71CB2BB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90055" y="2219481"/>
            <a:ext cx="281831" cy="281831"/>
          </a:xfrm>
          <a:prstGeom prst="rect">
            <a:avLst/>
          </a:prstGeom>
        </p:spPr>
      </p:pic>
      <p:pic>
        <p:nvPicPr>
          <p:cNvPr id="27" name="Picture 26" descr="A yellow diamond shaped object on a black background&#10;&#10;Description automatically generated">
            <a:extLst>
              <a:ext uri="{FF2B5EF4-FFF2-40B4-BE49-F238E27FC236}">
                <a16:creationId xmlns:a16="http://schemas.microsoft.com/office/drawing/2014/main" id="{7E1A3D80-3485-5974-FBB8-B2AF2E80D18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09721" y="-797637"/>
            <a:ext cx="1595274" cy="1595274"/>
          </a:xfrm>
          <a:prstGeom prst="rect">
            <a:avLst/>
          </a:prstGeom>
        </p:spPr>
      </p:pic>
    </p:spTree>
    <p:extLst>
      <p:ext uri="{BB962C8B-B14F-4D97-AF65-F5344CB8AC3E}">
        <p14:creationId xmlns:p14="http://schemas.microsoft.com/office/powerpoint/2010/main" val="14569543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1/23/2024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3" name="Picture 2" descr="A pink diamond on a black background&#10;&#10;Description automatically generated">
            <a:extLst>
              <a:ext uri="{FF2B5EF4-FFF2-40B4-BE49-F238E27FC236}">
                <a16:creationId xmlns:a16="http://schemas.microsoft.com/office/drawing/2014/main" id="{6A87BFC6-F60F-A729-4958-D4AD41988B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30731" y="520700"/>
            <a:ext cx="764555" cy="764555"/>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6068C628-2D2B-8814-4AF2-CD3FBE391B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1027577"/>
            <a:ext cx="1288474" cy="1288474"/>
          </a:xfrm>
          <a:prstGeom prst="rect">
            <a:avLst/>
          </a:prstGeom>
        </p:spPr>
      </p:pic>
      <p:pic>
        <p:nvPicPr>
          <p:cNvPr id="9" name="Picture 8" descr="A pink and black diamond&#10;&#10;Description automatically generated">
            <a:extLst>
              <a:ext uri="{FF2B5EF4-FFF2-40B4-BE49-F238E27FC236}">
                <a16:creationId xmlns:a16="http://schemas.microsoft.com/office/drawing/2014/main" id="{82DCFF9E-CD31-D3B7-FB9D-FB852C9CE6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08300" y="-458492"/>
            <a:ext cx="1435833" cy="1435833"/>
          </a:xfrm>
          <a:prstGeom prst="rect">
            <a:avLst/>
          </a:prstGeom>
        </p:spPr>
      </p:pic>
      <p:pic>
        <p:nvPicPr>
          <p:cNvPr id="10" name="Picture 9" descr="A pink diamond on a black background&#10;&#10;Description automatically generated">
            <a:extLst>
              <a:ext uri="{FF2B5EF4-FFF2-40B4-BE49-F238E27FC236}">
                <a16:creationId xmlns:a16="http://schemas.microsoft.com/office/drawing/2014/main" id="{4AE606B0-8ABD-19DE-7BA3-E045474983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61501" y="939187"/>
            <a:ext cx="513015" cy="513015"/>
          </a:xfrm>
          <a:prstGeom prst="rect">
            <a:avLst/>
          </a:prstGeom>
        </p:spPr>
      </p:pic>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EA067E"/>
            </a:solidFill>
          </a:ln>
        </p:spPr>
        <p:style>
          <a:lnRef idx="1">
            <a:schemeClr val="accent1"/>
          </a:lnRef>
          <a:fillRef idx="0">
            <a:schemeClr val="accent1"/>
          </a:fillRef>
          <a:effectRef idx="0">
            <a:schemeClr val="accent1"/>
          </a:effectRef>
          <a:fontRef idx="minor">
            <a:schemeClr val="tx1"/>
          </a:fontRef>
        </p:style>
      </p:cxnSp>
      <p:pic>
        <p:nvPicPr>
          <p:cNvPr id="14" name="Picture 13" descr="A pink and black diamond&#10;&#10;Description automatically generated">
            <a:extLst>
              <a:ext uri="{FF2B5EF4-FFF2-40B4-BE49-F238E27FC236}">
                <a16:creationId xmlns:a16="http://schemas.microsoft.com/office/drawing/2014/main" id="{B800305A-0BEE-9D13-57D1-DD18CC4AD0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25182" y="-676934"/>
            <a:ext cx="1435833" cy="1435833"/>
          </a:xfrm>
          <a:prstGeom prst="rect">
            <a:avLst/>
          </a:prstGeom>
        </p:spPr>
      </p:pic>
      <p:pic>
        <p:nvPicPr>
          <p:cNvPr id="15" name="Picture 14" descr="A pink and black diamond&#10;&#10;Description automatically generated">
            <a:extLst>
              <a:ext uri="{FF2B5EF4-FFF2-40B4-BE49-F238E27FC236}">
                <a16:creationId xmlns:a16="http://schemas.microsoft.com/office/drawing/2014/main" id="{A9547F25-24FE-3837-DCC1-1EDF2F1BA7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36162" y="1244044"/>
            <a:ext cx="639938" cy="639938"/>
          </a:xfrm>
          <a:prstGeom prst="rect">
            <a:avLst/>
          </a:prstGeom>
        </p:spPr>
      </p:pic>
      <p:pic>
        <p:nvPicPr>
          <p:cNvPr id="16" name="Picture 15" descr="A pink and black diamond&#10;&#10;Description automatically generated">
            <a:extLst>
              <a:ext uri="{FF2B5EF4-FFF2-40B4-BE49-F238E27FC236}">
                <a16:creationId xmlns:a16="http://schemas.microsoft.com/office/drawing/2014/main" id="{B683C9A5-06FD-D320-1718-8D2687CC603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3800" y="1423772"/>
            <a:ext cx="1222905" cy="1222905"/>
          </a:xfrm>
          <a:prstGeom prst="rect">
            <a:avLst/>
          </a:prstGeom>
        </p:spPr>
      </p:pic>
      <p:pic>
        <p:nvPicPr>
          <p:cNvPr id="29" name="Picture 28" descr="A pink diamond on a black background&#10;&#10;Description automatically generated">
            <a:extLst>
              <a:ext uri="{FF2B5EF4-FFF2-40B4-BE49-F238E27FC236}">
                <a16:creationId xmlns:a16="http://schemas.microsoft.com/office/drawing/2014/main" id="{0C3ADEDF-843A-0694-56E0-77AFC32D82D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92145" y="171492"/>
            <a:ext cx="1149414" cy="1149414"/>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D6988B2B-2724-996D-32E6-48238561C87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87329" y="2216727"/>
            <a:ext cx="266471" cy="266471"/>
          </a:xfrm>
          <a:prstGeom prst="rect">
            <a:avLst/>
          </a:prstGeom>
        </p:spPr>
      </p:pic>
    </p:spTree>
    <p:extLst>
      <p:ext uri="{BB962C8B-B14F-4D97-AF65-F5344CB8AC3E}">
        <p14:creationId xmlns:p14="http://schemas.microsoft.com/office/powerpoint/2010/main" val="23688193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8454CF-AD43-61AD-EB9B-5BC5EA22DC5F}"/>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t>1/23/2024</a:t>
            </a:fld>
            <a:endParaRPr lang="en-US"/>
          </a:p>
        </p:txBody>
      </p:sp>
      <p:sp>
        <p:nvSpPr>
          <p:cNvPr id="3" name="Footer Placeholder 2">
            <a:extLst>
              <a:ext uri="{FF2B5EF4-FFF2-40B4-BE49-F238E27FC236}">
                <a16:creationId xmlns:a16="http://schemas.microsoft.com/office/drawing/2014/main" id="{3D5EF5EF-D546-3A20-44B7-0CF856EC489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4" name="Slide Number Placeholder 3">
            <a:extLst>
              <a:ext uri="{FF2B5EF4-FFF2-40B4-BE49-F238E27FC236}">
                <a16:creationId xmlns:a16="http://schemas.microsoft.com/office/drawing/2014/main" id="{40D082DD-1AD7-7FEC-D9CA-ACE86EF13D36}"/>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t>‹#›</a:t>
            </a:fld>
            <a:endParaRPr lang="en-US"/>
          </a:p>
        </p:txBody>
      </p:sp>
    </p:spTree>
    <p:extLst>
      <p:ext uri="{BB962C8B-B14F-4D97-AF65-F5344CB8AC3E}">
        <p14:creationId xmlns:p14="http://schemas.microsoft.com/office/powerpoint/2010/main" val="29762364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D9960-406F-4187-A0E6-BD19C684039A}"/>
              </a:ext>
            </a:extLst>
          </p:cNvPr>
          <p:cNvSpPr>
            <a:spLocks noGrp="1"/>
          </p:cNvSpPr>
          <p:nvPr>
            <p:ph type="ctrTitle"/>
          </p:nvPr>
        </p:nvSpPr>
        <p:spPr>
          <a:xfrm>
            <a:off x="1249326" y="919716"/>
            <a:ext cx="8504275" cy="3551275"/>
          </a:xfrm>
        </p:spPr>
        <p:txBody>
          <a:bodyPr anchor="b">
            <a:normAutofit/>
          </a:bodyPr>
          <a:lstStyle>
            <a:lvl1pPr algn="l">
              <a:lnSpc>
                <a:spcPct val="100000"/>
              </a:lnSpc>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27E7FE-647D-4B2F-BA13-AB3ED4C5CF5A}"/>
              </a:ext>
            </a:extLst>
          </p:cNvPr>
          <p:cNvSpPr>
            <a:spLocks noGrp="1"/>
          </p:cNvSpPr>
          <p:nvPr>
            <p:ph type="subTitle" idx="1"/>
          </p:nvPr>
        </p:nvSpPr>
        <p:spPr>
          <a:xfrm>
            <a:off x="1249326" y="4795284"/>
            <a:ext cx="8504275" cy="1084522"/>
          </a:xfrm>
        </p:spPr>
        <p:txBody>
          <a:bodyPr>
            <a:normAutofit/>
          </a:bodyPr>
          <a:lstStyle>
            <a:lvl1pPr marL="0" indent="0" algn="l">
              <a:lnSpc>
                <a:spcPct val="120000"/>
              </a:lnSpc>
              <a:buNone/>
              <a:defRPr sz="16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BA5EF785-E0A7-4496-A5BA-49B0156F2628}"/>
              </a:ext>
            </a:extLst>
          </p:cNvPr>
          <p:cNvSpPr>
            <a:spLocks noGrp="1"/>
          </p:cNvSpPr>
          <p:nvPr>
            <p:ph type="dt" sz="half" idx="10"/>
          </p:nvPr>
        </p:nvSpPr>
        <p:spPr>
          <a:xfrm>
            <a:off x="8964706" y="6433202"/>
            <a:ext cx="2426446" cy="367841"/>
          </a:xfrm>
        </p:spPr>
        <p:txBody>
          <a:bodyPr/>
          <a:lstStyle/>
          <a:p>
            <a:fld id="{32637B58-87C1-446D-BDA9-B06F4BCF7782}" type="datetimeFigureOut">
              <a:rPr lang="en-US" smtClean="0"/>
              <a:pPr/>
              <a:t>1/23/2024</a:t>
            </a:fld>
            <a:endParaRPr lang="en-US" dirty="0"/>
          </a:p>
        </p:txBody>
      </p:sp>
      <p:sp>
        <p:nvSpPr>
          <p:cNvPr id="5" name="Footer Placeholder 4">
            <a:extLst>
              <a:ext uri="{FF2B5EF4-FFF2-40B4-BE49-F238E27FC236}">
                <a16:creationId xmlns:a16="http://schemas.microsoft.com/office/drawing/2014/main" id="{4742C627-38A1-4A14-8822-D8D33751CA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EBE346-5F34-48CD-8928-DA8567AEDD15}"/>
              </a:ext>
            </a:extLst>
          </p:cNvPr>
          <p:cNvSpPr>
            <a:spLocks noGrp="1"/>
          </p:cNvSpPr>
          <p:nvPr>
            <p:ph type="sldNum" sz="quarter" idx="12"/>
          </p:nvPr>
        </p:nvSpPr>
        <p:spPr>
          <a:xfrm>
            <a:off x="11391152" y="6433203"/>
            <a:ext cx="702781" cy="367842"/>
          </a:xfrm>
        </p:spPr>
        <p:txBody>
          <a:bodyPr/>
          <a:lstStyle/>
          <a:p>
            <a:fld id="{08AB70BE-1769-45B8-85A6-0C837432C7E6}" type="slidenum">
              <a:rPr lang="en-US" smtClean="0"/>
              <a:pPr/>
              <a:t>‹#›</a:t>
            </a:fld>
            <a:endParaRPr lang="en-US"/>
          </a:p>
        </p:txBody>
      </p:sp>
    </p:spTree>
    <p:extLst>
      <p:ext uri="{BB962C8B-B14F-4D97-AF65-F5344CB8AC3E}">
        <p14:creationId xmlns:p14="http://schemas.microsoft.com/office/powerpoint/2010/main" val="29163816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5CB06-0454-4BF1-8011-F8B1A95954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920A70-D33B-4461-B74C-3F59ADB16141}"/>
              </a:ext>
            </a:extLst>
          </p:cNvPr>
          <p:cNvSpPr>
            <a:spLocks noGrp="1"/>
          </p:cNvSpPr>
          <p:nvPr>
            <p:ph sz="half" idx="1"/>
          </p:nvPr>
        </p:nvSpPr>
        <p:spPr>
          <a:xfrm>
            <a:off x="1408813" y="2163725"/>
            <a:ext cx="4610986" cy="4013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881BDF9-836E-431C-8EFA-417A9BEE9F4B}"/>
              </a:ext>
            </a:extLst>
          </p:cNvPr>
          <p:cNvSpPr>
            <a:spLocks noGrp="1"/>
          </p:cNvSpPr>
          <p:nvPr>
            <p:ph sz="half" idx="2"/>
          </p:nvPr>
        </p:nvSpPr>
        <p:spPr>
          <a:xfrm>
            <a:off x="6257260" y="2163725"/>
            <a:ext cx="4853763" cy="4013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7CBD9F59-B591-4E2F-899E-3CA78CE82D45}"/>
              </a:ext>
            </a:extLst>
          </p:cNvPr>
          <p:cNvSpPr>
            <a:spLocks noGrp="1"/>
          </p:cNvSpPr>
          <p:nvPr>
            <p:ph type="dt" sz="half" idx="10"/>
          </p:nvPr>
        </p:nvSpPr>
        <p:spPr/>
        <p:txBody>
          <a:bodyPr/>
          <a:lstStyle/>
          <a:p>
            <a:fld id="{32637B58-87C1-446D-BDA9-B06F4BCF7782}" type="datetimeFigureOut">
              <a:rPr lang="en-US" smtClean="0"/>
              <a:t>1/23/2024</a:t>
            </a:fld>
            <a:endParaRPr lang="en-US"/>
          </a:p>
        </p:txBody>
      </p:sp>
      <p:sp>
        <p:nvSpPr>
          <p:cNvPr id="6" name="Footer Placeholder 5">
            <a:extLst>
              <a:ext uri="{FF2B5EF4-FFF2-40B4-BE49-F238E27FC236}">
                <a16:creationId xmlns:a16="http://schemas.microsoft.com/office/drawing/2014/main" id="{046CFD12-B3EC-432C-B264-8AB571CAAF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F3CBBA-71B3-4857-80E7-525E89FD903F}"/>
              </a:ext>
            </a:extLst>
          </p:cNvPr>
          <p:cNvSpPr>
            <a:spLocks noGrp="1"/>
          </p:cNvSpPr>
          <p:nvPr>
            <p:ph type="sldNum" sz="quarter" idx="12"/>
          </p:nvPr>
        </p:nvSpPr>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9500393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7484" y="13083"/>
            <a:ext cx="12192000" cy="6858000"/>
          </a:xfrm>
          <a:prstGeom prst="rect">
            <a:avLst/>
          </a:prstGeom>
          <a:solidFill>
            <a:srgbClr val="7223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urple diamond shaped object&#10;&#10;Description automatically generated">
            <a:extLst>
              <a:ext uri="{FF2B5EF4-FFF2-40B4-BE49-F238E27FC236}">
                <a16:creationId xmlns:a16="http://schemas.microsoft.com/office/drawing/2014/main" id="{9FF96AD8-7E58-3FA9-C3C8-7A97B3601B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5771" y="386075"/>
            <a:ext cx="8891870" cy="8891870"/>
          </a:xfrm>
          <a:prstGeom prst="rect">
            <a:avLst/>
          </a:prstGeom>
        </p:spPr>
      </p:pic>
      <p:pic>
        <p:nvPicPr>
          <p:cNvPr id="11" name="Picture 10" descr="A purple diamond on a black background&#10;&#10;Description automatically generated">
            <a:extLst>
              <a:ext uri="{FF2B5EF4-FFF2-40B4-BE49-F238E27FC236}">
                <a16:creationId xmlns:a16="http://schemas.microsoft.com/office/drawing/2014/main" id="{A79F8670-E56E-3923-BB8B-F3F4768B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6107" y="672241"/>
            <a:ext cx="7973879" cy="7973879"/>
          </a:xfrm>
          <a:prstGeom prst="rect">
            <a:avLst/>
          </a:prstGeom>
        </p:spPr>
      </p:pic>
      <p:pic>
        <p:nvPicPr>
          <p:cNvPr id="7" name="Picture 6" descr="A child wearing glasses and headphones&#10;&#10;Description automatically generated">
            <a:extLst>
              <a:ext uri="{FF2B5EF4-FFF2-40B4-BE49-F238E27FC236}">
                <a16:creationId xmlns:a16="http://schemas.microsoft.com/office/drawing/2014/main" id="{F939288C-318D-AE69-4416-E9EEA84FEA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76054" y="1525798"/>
            <a:ext cx="6213056" cy="6213056"/>
          </a:xfrm>
          <a:prstGeom prst="rect">
            <a:avLst/>
          </a:prstGeom>
        </p:spPr>
      </p:pic>
      <p:pic>
        <p:nvPicPr>
          <p:cNvPr id="15" name="Picture 14">
            <a:extLst>
              <a:ext uri="{FF2B5EF4-FFF2-40B4-BE49-F238E27FC236}">
                <a16:creationId xmlns:a16="http://schemas.microsoft.com/office/drawing/2014/main" id="{CD1EC2BC-DE2B-319A-DFD0-8D2280DFC0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21" name="Text Placeholder 88">
            <a:extLst>
              <a:ext uri="{FF2B5EF4-FFF2-40B4-BE49-F238E27FC236}">
                <a16:creationId xmlns:a16="http://schemas.microsoft.com/office/drawing/2014/main" id="{9D8BDCB4-2C04-8017-9DAD-D5FE4B15926F}"/>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22" name="Text Placeholder 86">
            <a:extLst>
              <a:ext uri="{FF2B5EF4-FFF2-40B4-BE49-F238E27FC236}">
                <a16:creationId xmlns:a16="http://schemas.microsoft.com/office/drawing/2014/main" id="{86908039-4E82-0BE3-9D23-623EDC91797C}"/>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35974476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3">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0" y="-6540"/>
            <a:ext cx="12192000" cy="6858000"/>
          </a:xfrm>
          <a:prstGeom prst="rect">
            <a:avLst/>
          </a:prstGeom>
          <a:solidFill>
            <a:srgbClr val="BF03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pink diamond on a black background&#10;&#10;Description automatically generated">
            <a:extLst>
              <a:ext uri="{FF2B5EF4-FFF2-40B4-BE49-F238E27FC236}">
                <a16:creationId xmlns:a16="http://schemas.microsoft.com/office/drawing/2014/main" id="{18B63C59-28EE-ED5A-82E3-67B9722316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37854" y="4632326"/>
            <a:ext cx="4129489" cy="4129489"/>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F40B7578-FDC6-594E-6552-979A85098D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650" y="5459628"/>
            <a:ext cx="989003" cy="989003"/>
          </a:xfrm>
          <a:prstGeom prst="rect">
            <a:avLst/>
          </a:prstGeom>
        </p:spPr>
      </p:pic>
      <p:pic>
        <p:nvPicPr>
          <p:cNvPr id="10" name="Picture 9" descr="A pink and black diamond&#10;&#10;Description automatically generated">
            <a:extLst>
              <a:ext uri="{FF2B5EF4-FFF2-40B4-BE49-F238E27FC236}">
                <a16:creationId xmlns:a16="http://schemas.microsoft.com/office/drawing/2014/main" id="{0F3A6FD1-7665-5CC7-F677-1F24F1DF67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3871" y="2146146"/>
            <a:ext cx="8152782" cy="8152782"/>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957463D0-5A4E-7FC0-69A7-23A0FBD635D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76034" y="3509963"/>
            <a:ext cx="5451967" cy="5451967"/>
          </a:xfrm>
          <a:prstGeom prst="rect">
            <a:avLst/>
          </a:prstGeom>
        </p:spPr>
      </p:pic>
      <p:pic>
        <p:nvPicPr>
          <p:cNvPr id="13" name="Picture 12" descr="A pink and black diamond&#10;&#10;Description automatically generated">
            <a:extLst>
              <a:ext uri="{FF2B5EF4-FFF2-40B4-BE49-F238E27FC236}">
                <a16:creationId xmlns:a16="http://schemas.microsoft.com/office/drawing/2014/main" id="{6071702A-7AA3-456A-0C15-A4F0929AAD8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15840" y="-1405956"/>
            <a:ext cx="4159917" cy="4159917"/>
          </a:xfrm>
          <a:prstGeom prst="rect">
            <a:avLst/>
          </a:prstGeom>
        </p:spPr>
      </p:pic>
      <p:pic>
        <p:nvPicPr>
          <p:cNvPr id="14" name="Picture 13">
            <a:extLst>
              <a:ext uri="{FF2B5EF4-FFF2-40B4-BE49-F238E27FC236}">
                <a16:creationId xmlns:a16="http://schemas.microsoft.com/office/drawing/2014/main" id="{7BBE5491-7E40-D843-EFD9-84647D60B4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17" name="Text Placeholder 88">
            <a:extLst>
              <a:ext uri="{FF2B5EF4-FFF2-40B4-BE49-F238E27FC236}">
                <a16:creationId xmlns:a16="http://schemas.microsoft.com/office/drawing/2014/main" id="{3139B509-F003-EF93-EBAD-0AA371562B7A}"/>
              </a:ext>
            </a:extLst>
          </p:cNvPr>
          <p:cNvSpPr>
            <a:spLocks noGrp="1"/>
          </p:cNvSpPr>
          <p:nvPr>
            <p:ph type="body" sz="quarter" idx="13"/>
          </p:nvPr>
        </p:nvSpPr>
        <p:spPr>
          <a:xfrm>
            <a:off x="892971" y="3366295"/>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36E20D99-A512-D395-FFF1-5A4E954D30B6}"/>
              </a:ext>
            </a:extLst>
          </p:cNvPr>
          <p:cNvSpPr>
            <a:spLocks noGrp="1"/>
          </p:cNvSpPr>
          <p:nvPr>
            <p:ph type="body" sz="quarter" idx="10" hasCustomPrompt="1"/>
          </p:nvPr>
        </p:nvSpPr>
        <p:spPr>
          <a:xfrm>
            <a:off x="892971" y="2234512"/>
            <a:ext cx="771762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1274506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1/23/2024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12" name="Picture 11" descr="A blue diamond shaped object&#10;&#10;Description automatically generated">
            <a:extLst>
              <a:ext uri="{FF2B5EF4-FFF2-40B4-BE49-F238E27FC236}">
                <a16:creationId xmlns:a16="http://schemas.microsoft.com/office/drawing/2014/main" id="{59D4173A-0FD7-051F-FCF7-AA3E126269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pic>
        <p:nvPicPr>
          <p:cNvPr id="16" name="Picture 15" descr="A blue diamond shaped object on a black background&#10;&#10;Description automatically generated">
            <a:extLst>
              <a:ext uri="{FF2B5EF4-FFF2-40B4-BE49-F238E27FC236}">
                <a16:creationId xmlns:a16="http://schemas.microsoft.com/office/drawing/2014/main" id="{F0AD906B-B864-F766-CAE3-546EEC56C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sp>
        <p:nvSpPr>
          <p:cNvPr id="20" name="Text Placeholder 86">
            <a:extLst>
              <a:ext uri="{FF2B5EF4-FFF2-40B4-BE49-F238E27FC236}">
                <a16:creationId xmlns:a16="http://schemas.microsoft.com/office/drawing/2014/main" id="{690781E1-33BE-CBEF-7182-1B3C1B52BCAD}"/>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21" name="Text Placeholder 88">
            <a:extLst>
              <a:ext uri="{FF2B5EF4-FFF2-40B4-BE49-F238E27FC236}">
                <a16:creationId xmlns:a16="http://schemas.microsoft.com/office/drawing/2014/main" id="{443BA69B-E6A4-BC5E-7D89-DFDF60BCA14F}"/>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5837915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1/23/2024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4" name="Picture 3" descr="A yellow diamond on a black background&#10;&#10;Description automatically generated">
            <a:extLst>
              <a:ext uri="{FF2B5EF4-FFF2-40B4-BE49-F238E27FC236}">
                <a16:creationId xmlns:a16="http://schemas.microsoft.com/office/drawing/2014/main" id="{34A42641-F80F-F3FA-9F21-5007C79566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0455" y="-246393"/>
            <a:ext cx="1471880" cy="1471880"/>
          </a:xfrm>
          <a:prstGeom prst="rect">
            <a:avLst/>
          </a:prstGeom>
        </p:spPr>
      </p:pic>
      <p:pic>
        <p:nvPicPr>
          <p:cNvPr id="2" name="Picture 1" descr="A green diamond shaped object&#10;&#10;Description automatically generated">
            <a:extLst>
              <a:ext uri="{FF2B5EF4-FFF2-40B4-BE49-F238E27FC236}">
                <a16:creationId xmlns:a16="http://schemas.microsoft.com/office/drawing/2014/main" id="{FCF64FD4-E8C3-43BC-6174-B5A857D297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6" name="Text Placeholder 86">
            <a:extLst>
              <a:ext uri="{FF2B5EF4-FFF2-40B4-BE49-F238E27FC236}">
                <a16:creationId xmlns:a16="http://schemas.microsoft.com/office/drawing/2014/main" id="{FFA79E92-C68A-8E03-D325-D7DDE08D7792}"/>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7" name="Text Placeholder 88">
            <a:extLst>
              <a:ext uri="{FF2B5EF4-FFF2-40B4-BE49-F238E27FC236}">
                <a16:creationId xmlns:a16="http://schemas.microsoft.com/office/drawing/2014/main" id="{F1427DD8-BD9E-BCF1-BBE1-08322F1BDEB1}"/>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2145206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Header 3">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1/23/2024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5" name="Picture 4" descr="A purple diamond shaped object&#10;&#10;Description automatically generated">
            <a:extLst>
              <a:ext uri="{FF2B5EF4-FFF2-40B4-BE49-F238E27FC236}">
                <a16:creationId xmlns:a16="http://schemas.microsoft.com/office/drawing/2014/main" id="{69200790-A1E8-4922-7FB9-A6BCA8EA33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pic>
        <p:nvPicPr>
          <p:cNvPr id="3" name="Picture 2" descr="A purple diamond with black background&#10;&#10;Description automatically generated">
            <a:extLst>
              <a:ext uri="{FF2B5EF4-FFF2-40B4-BE49-F238E27FC236}">
                <a16:creationId xmlns:a16="http://schemas.microsoft.com/office/drawing/2014/main" id="{BCB4DAA2-BF78-0361-4697-E5AE7A7478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3" name="Text Placeholder 86">
            <a:extLst>
              <a:ext uri="{FF2B5EF4-FFF2-40B4-BE49-F238E27FC236}">
                <a16:creationId xmlns:a16="http://schemas.microsoft.com/office/drawing/2014/main" id="{41D62B7B-8B56-EA73-4AB9-20608B9FB641}"/>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4" name="Text Placeholder 88">
            <a:extLst>
              <a:ext uri="{FF2B5EF4-FFF2-40B4-BE49-F238E27FC236}">
                <a16:creationId xmlns:a16="http://schemas.microsoft.com/office/drawing/2014/main" id="{0A7A31A2-B2B2-76BD-A5F6-FAC89A761633}"/>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0110490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Header 4">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1/23/2024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itting on a couch using a computer&#10;&#10;Description automatically generated">
            <a:extLst>
              <a:ext uri="{FF2B5EF4-FFF2-40B4-BE49-F238E27FC236}">
                <a16:creationId xmlns:a16="http://schemas.microsoft.com/office/drawing/2014/main" id="{FD73632F-BEDF-F796-34E8-DB7827A260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7010" y="-971550"/>
            <a:ext cx="8801100" cy="8801100"/>
          </a:xfrm>
          <a:prstGeom prst="rect">
            <a:avLst/>
          </a:prstGeom>
        </p:spPr>
      </p:pic>
      <p:pic>
        <p:nvPicPr>
          <p:cNvPr id="9" name="Picture 8" descr="A purple diamond on a black background&#10;&#10;Description automatically generated">
            <a:extLst>
              <a:ext uri="{FF2B5EF4-FFF2-40B4-BE49-F238E27FC236}">
                <a16:creationId xmlns:a16="http://schemas.microsoft.com/office/drawing/2014/main" id="{4950CEC1-B62F-AEDE-5B21-1D62896F62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0" y="-1921296"/>
            <a:ext cx="4358640" cy="4358640"/>
          </a:xfrm>
          <a:prstGeom prst="rect">
            <a:avLst/>
          </a:prstGeom>
        </p:spPr>
      </p:pic>
      <p:pic>
        <p:nvPicPr>
          <p:cNvPr id="10" name="Picture 9" descr="A purple diamond on a black background&#10;&#10;Description automatically generated">
            <a:extLst>
              <a:ext uri="{FF2B5EF4-FFF2-40B4-BE49-F238E27FC236}">
                <a16:creationId xmlns:a16="http://schemas.microsoft.com/office/drawing/2014/main" id="{0C8DA0AD-6D84-ABB8-1EE2-338BC978FF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82340" y="4678680"/>
            <a:ext cx="4358640" cy="4358640"/>
          </a:xfrm>
          <a:prstGeom prst="rect">
            <a:avLst/>
          </a:prstGeom>
        </p:spPr>
      </p:pic>
      <p:sp>
        <p:nvSpPr>
          <p:cNvPr id="16" name="Text Placeholder 88">
            <a:extLst>
              <a:ext uri="{FF2B5EF4-FFF2-40B4-BE49-F238E27FC236}">
                <a16:creationId xmlns:a16="http://schemas.microsoft.com/office/drawing/2014/main" id="{227667AB-E6B6-524E-BF49-C0EE4B03DE84}"/>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7" name="Text Placeholder 86">
            <a:extLst>
              <a:ext uri="{FF2B5EF4-FFF2-40B4-BE49-F238E27FC236}">
                <a16:creationId xmlns:a16="http://schemas.microsoft.com/office/drawing/2014/main" id="{26013C7D-6F61-109D-B5F3-D32B2F765A3B}"/>
              </a:ext>
            </a:extLst>
          </p:cNvPr>
          <p:cNvSpPr>
            <a:spLocks noGrp="1"/>
          </p:cNvSpPr>
          <p:nvPr>
            <p:ph type="body" sz="quarter" idx="14"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1515629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5">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1/23/2024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D2DB0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person and a child playing basketball&#10;&#10;Description automatically generated">
            <a:extLst>
              <a:ext uri="{FF2B5EF4-FFF2-40B4-BE49-F238E27FC236}">
                <a16:creationId xmlns:a16="http://schemas.microsoft.com/office/drawing/2014/main" id="{1EBD40A7-4742-90BC-DF06-9D3FB43848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0340" y="-907308"/>
            <a:ext cx="8801100" cy="8801100"/>
          </a:xfrm>
          <a:prstGeom prst="rect">
            <a:avLst/>
          </a:prstGeom>
        </p:spPr>
      </p:pic>
      <p:pic>
        <p:nvPicPr>
          <p:cNvPr id="11" name="Picture 10" descr="A green diamond on a black background&#10;&#10;Description automatically generated">
            <a:extLst>
              <a:ext uri="{FF2B5EF4-FFF2-40B4-BE49-F238E27FC236}">
                <a16:creationId xmlns:a16="http://schemas.microsoft.com/office/drawing/2014/main" id="{36D0B19A-E677-A6C1-9179-8C73C4B07E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419" y="-1741118"/>
            <a:ext cx="4087022" cy="4087022"/>
          </a:xfrm>
          <a:prstGeom prst="rect">
            <a:avLst/>
          </a:prstGeom>
        </p:spPr>
      </p:pic>
      <p:pic>
        <p:nvPicPr>
          <p:cNvPr id="12" name="Picture 11" descr="A green diamond on a black background&#10;&#10;Description automatically generated">
            <a:extLst>
              <a:ext uri="{FF2B5EF4-FFF2-40B4-BE49-F238E27FC236}">
                <a16:creationId xmlns:a16="http://schemas.microsoft.com/office/drawing/2014/main" id="{63A11000-107D-0BC8-7ECE-0DE6110785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2587" y="4814489"/>
            <a:ext cx="4087022" cy="4087022"/>
          </a:xfrm>
          <a:prstGeom prst="rect">
            <a:avLst/>
          </a:prstGeom>
        </p:spPr>
      </p:pic>
      <p:sp>
        <p:nvSpPr>
          <p:cNvPr id="17" name="Text Placeholder 86">
            <a:extLst>
              <a:ext uri="{FF2B5EF4-FFF2-40B4-BE49-F238E27FC236}">
                <a16:creationId xmlns:a16="http://schemas.microsoft.com/office/drawing/2014/main" id="{345B6D63-5779-FA1B-0A54-32A94F108B4F}"/>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8" name="Text Placeholder 88">
            <a:extLst>
              <a:ext uri="{FF2B5EF4-FFF2-40B4-BE49-F238E27FC236}">
                <a16:creationId xmlns:a16="http://schemas.microsoft.com/office/drawing/2014/main" id="{03790DE6-1EE7-1B7B-DF52-5CFE4BF0F515}"/>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3594314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6">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1/23/2024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EA067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howing something on a computer to a child&#10;&#10;Description automatically generated">
            <a:extLst>
              <a:ext uri="{FF2B5EF4-FFF2-40B4-BE49-F238E27FC236}">
                <a16:creationId xmlns:a16="http://schemas.microsoft.com/office/drawing/2014/main" id="{19B34D72-DDD2-869C-084D-0D42520FC4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1300" y="-834920"/>
            <a:ext cx="8801101" cy="8801101"/>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82312700-B45D-E00D-4A40-04C7CADB0F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120" y="-1744980"/>
            <a:ext cx="4084320" cy="4084320"/>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DE4B626B-8FD7-31DD-9DB4-8AE47286D2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1400" y="4815840"/>
            <a:ext cx="4084320" cy="4084320"/>
          </a:xfrm>
          <a:prstGeom prst="rect">
            <a:avLst/>
          </a:prstGeom>
        </p:spPr>
      </p:pic>
      <p:sp>
        <p:nvSpPr>
          <p:cNvPr id="17" name="Text Placeholder 88">
            <a:extLst>
              <a:ext uri="{FF2B5EF4-FFF2-40B4-BE49-F238E27FC236}">
                <a16:creationId xmlns:a16="http://schemas.microsoft.com/office/drawing/2014/main" id="{DB92E3CF-AA8C-2585-B6C6-102496CC1F1B}"/>
              </a:ext>
            </a:extLst>
          </p:cNvPr>
          <p:cNvSpPr>
            <a:spLocks noGrp="1"/>
          </p:cNvSpPr>
          <p:nvPr>
            <p:ph type="body" sz="quarter" idx="13"/>
          </p:nvPr>
        </p:nvSpPr>
        <p:spPr>
          <a:xfrm>
            <a:off x="892971" y="3778670"/>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DEE37DFF-3D3B-9978-BC10-3E98934C7AE8}"/>
              </a:ext>
            </a:extLst>
          </p:cNvPr>
          <p:cNvSpPr>
            <a:spLocks noGrp="1"/>
          </p:cNvSpPr>
          <p:nvPr>
            <p:ph type="body" sz="quarter" idx="14" hasCustomPrompt="1"/>
          </p:nvPr>
        </p:nvSpPr>
        <p:spPr>
          <a:xfrm>
            <a:off x="892972" y="2234512"/>
            <a:ext cx="4707730"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30929263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605201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0.xml"/><Relationship Id="rId1" Type="http://schemas.openxmlformats.org/officeDocument/2006/relationships/slideLayout" Target="../slideLayouts/slideLayout10.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image" Target="../media/image67.emf"/><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114458E-9CFF-49DD-A292-CC4FC07E5C19}"/>
              </a:ext>
            </a:extLst>
          </p:cNvPr>
          <p:cNvSpPr>
            <a:spLocks noGrp="1"/>
          </p:cNvSpPr>
          <p:nvPr>
            <p:ph type="body" sz="quarter" idx="11"/>
          </p:nvPr>
        </p:nvSpPr>
        <p:spPr>
          <a:xfrm>
            <a:off x="1389409" y="2959100"/>
            <a:ext cx="3133953" cy="469900"/>
          </a:xfrm>
        </p:spPr>
        <p:txBody>
          <a:bodyPr/>
          <a:lstStyle/>
          <a:p>
            <a:r>
              <a:rPr lang="en-US" dirty="0"/>
              <a:t>Math 6B Unit 3 Lesson 9</a:t>
            </a:r>
          </a:p>
        </p:txBody>
      </p:sp>
      <p:sp>
        <p:nvSpPr>
          <p:cNvPr id="5" name="Title 1">
            <a:extLst>
              <a:ext uri="{FF2B5EF4-FFF2-40B4-BE49-F238E27FC236}">
                <a16:creationId xmlns:a16="http://schemas.microsoft.com/office/drawing/2014/main" id="{C9D672A0-55BF-1829-1DF9-F4F4AC19915D}"/>
              </a:ext>
            </a:extLst>
          </p:cNvPr>
          <p:cNvSpPr>
            <a:spLocks noGrp="1"/>
          </p:cNvSpPr>
          <p:nvPr>
            <p:ph type="body" sz="quarter" idx="10"/>
          </p:nvPr>
        </p:nvSpPr>
        <p:spPr>
          <a:xfrm>
            <a:off x="417108" y="1593175"/>
            <a:ext cx="4905375" cy="1238250"/>
          </a:xfrm>
        </p:spPr>
        <p:txBody>
          <a:bodyPr anchor="ctr">
            <a:normAutofit fontScale="85000" lnSpcReduction="10000"/>
          </a:bodyPr>
          <a:lstStyle/>
          <a:p>
            <a:r>
              <a:rPr lang="en-US" sz="4400" dirty="0">
                <a:solidFill>
                  <a:srgbClr val="FFFFFF"/>
                </a:solidFill>
              </a:rPr>
              <a:t>Mastering Equivalent Expressions</a:t>
            </a:r>
          </a:p>
        </p:txBody>
      </p:sp>
    </p:spTree>
    <p:extLst>
      <p:ext uri="{BB962C8B-B14F-4D97-AF65-F5344CB8AC3E}">
        <p14:creationId xmlns:p14="http://schemas.microsoft.com/office/powerpoint/2010/main" val="24298871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F0A06-C14D-4AE9-D273-D6F165E82FDB}"/>
              </a:ext>
            </a:extLst>
          </p:cNvPr>
          <p:cNvSpPr>
            <a:spLocks noGrp="1"/>
          </p:cNvSpPr>
          <p:nvPr>
            <p:ph type="title"/>
          </p:nvPr>
        </p:nvSpPr>
        <p:spPr>
          <a:xfrm>
            <a:off x="979714" y="1006774"/>
            <a:ext cx="10515600" cy="729157"/>
          </a:xfrm>
        </p:spPr>
        <p:txBody>
          <a:bodyPr>
            <a:normAutofit/>
          </a:bodyPr>
          <a:lstStyle/>
          <a:p>
            <a:r>
              <a:rPr lang="en-US" dirty="0"/>
              <a:t>Example 1</a:t>
            </a:r>
          </a:p>
        </p:txBody>
      </p:sp>
      <p:graphicFrame>
        <p:nvGraphicFramePr>
          <p:cNvPr id="5" name="Content Placeholder 2">
            <a:extLst>
              <a:ext uri="{FF2B5EF4-FFF2-40B4-BE49-F238E27FC236}">
                <a16:creationId xmlns:a16="http://schemas.microsoft.com/office/drawing/2014/main" id="{91E0DCCD-7F76-F800-8A3E-A796A0A844B0}"/>
              </a:ext>
            </a:extLst>
          </p:cNvPr>
          <p:cNvGraphicFramePr>
            <a:graphicFrameLocks noGrp="1"/>
          </p:cNvGraphicFramePr>
          <p:nvPr>
            <p:ph idx="1"/>
            <p:extLst>
              <p:ext uri="{D42A27DB-BD31-4B8C-83A1-F6EECF244321}">
                <p14:modId xmlns:p14="http://schemas.microsoft.com/office/powerpoint/2010/main" val="442532885"/>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632232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F0A06-C14D-4AE9-D273-D6F165E82FDB}"/>
              </a:ext>
            </a:extLst>
          </p:cNvPr>
          <p:cNvSpPr>
            <a:spLocks noGrp="1"/>
          </p:cNvSpPr>
          <p:nvPr>
            <p:ph type="title"/>
          </p:nvPr>
        </p:nvSpPr>
        <p:spPr>
          <a:xfrm>
            <a:off x="979714" y="1006774"/>
            <a:ext cx="10515600" cy="729157"/>
          </a:xfrm>
        </p:spPr>
        <p:txBody>
          <a:bodyPr>
            <a:normAutofit/>
          </a:bodyPr>
          <a:lstStyle/>
          <a:p>
            <a:r>
              <a:rPr lang="en-US"/>
              <a:t>Example 2</a:t>
            </a:r>
          </a:p>
        </p:txBody>
      </p:sp>
      <p:graphicFrame>
        <p:nvGraphicFramePr>
          <p:cNvPr id="5" name="Content Placeholder 2">
            <a:extLst>
              <a:ext uri="{FF2B5EF4-FFF2-40B4-BE49-F238E27FC236}">
                <a16:creationId xmlns:a16="http://schemas.microsoft.com/office/drawing/2014/main" id="{91E0DCCD-7F76-F800-8A3E-A796A0A844B0}"/>
              </a:ext>
            </a:extLst>
          </p:cNvPr>
          <p:cNvGraphicFramePr>
            <a:graphicFrameLocks noGrp="1"/>
          </p:cNvGraphicFramePr>
          <p:nvPr>
            <p:ph idx="1"/>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322518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E5FE5-72EB-0F0E-4BD5-8E946B7C6A80}"/>
              </a:ext>
            </a:extLst>
          </p:cNvPr>
          <p:cNvSpPr>
            <a:spLocks noGrp="1"/>
          </p:cNvSpPr>
          <p:nvPr>
            <p:ph type="title"/>
          </p:nvPr>
        </p:nvSpPr>
        <p:spPr/>
        <p:txBody>
          <a:bodyPr/>
          <a:lstStyle/>
          <a:p>
            <a:r>
              <a:rPr lang="en-US" dirty="0"/>
              <a:t>Practice</a:t>
            </a:r>
          </a:p>
        </p:txBody>
      </p:sp>
      <p:pic>
        <p:nvPicPr>
          <p:cNvPr id="4" name="Content Placeholder 3" descr="A black text on a white background&#10;&#10;Description automatically generated">
            <a:extLst>
              <a:ext uri="{FF2B5EF4-FFF2-40B4-BE49-F238E27FC236}">
                <a16:creationId xmlns:a16="http://schemas.microsoft.com/office/drawing/2014/main" id="{DC5D6F86-0870-2CA8-8412-B29CDDEBC714}"/>
              </a:ext>
            </a:extLst>
          </p:cNvPr>
          <p:cNvPicPr>
            <a:picLocks noGrp="1" noChangeAspect="1"/>
          </p:cNvPicPr>
          <p:nvPr>
            <p:ph idx="1"/>
          </p:nvPr>
        </p:nvPicPr>
        <p:blipFill>
          <a:blip r:embed="rId2"/>
          <a:stretch>
            <a:fillRect/>
          </a:stretch>
        </p:blipFill>
        <p:spPr>
          <a:xfrm>
            <a:off x="908440" y="2553015"/>
            <a:ext cx="9996054" cy="1748270"/>
          </a:xfrm>
        </p:spPr>
      </p:pic>
    </p:spTree>
    <p:extLst>
      <p:ext uri="{BB962C8B-B14F-4D97-AF65-F5344CB8AC3E}">
        <p14:creationId xmlns:p14="http://schemas.microsoft.com/office/powerpoint/2010/main" val="28201989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0A2823-501B-CB3F-80CB-A90CF8C4D2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0EA3E9-060C-5078-370F-778FBBB46C2E}"/>
              </a:ext>
            </a:extLst>
          </p:cNvPr>
          <p:cNvSpPr>
            <a:spLocks noGrp="1"/>
          </p:cNvSpPr>
          <p:nvPr>
            <p:ph type="title"/>
          </p:nvPr>
        </p:nvSpPr>
        <p:spPr>
          <a:xfrm>
            <a:off x="914400" y="661098"/>
            <a:ext cx="7397087" cy="1527479"/>
          </a:xfrm>
        </p:spPr>
        <p:txBody>
          <a:bodyPr vert="horz" lIns="91440" tIns="45720" rIns="91440" bIns="45720" rtlCol="0" anchor="ctr">
            <a:normAutofit/>
          </a:bodyPr>
          <a:lstStyle/>
          <a:p>
            <a:r>
              <a:rPr lang="en-US" sz="4400" dirty="0"/>
              <a:t>Answer</a:t>
            </a:r>
          </a:p>
        </p:txBody>
      </p:sp>
      <p:pic>
        <p:nvPicPr>
          <p:cNvPr id="3" name="Content Placeholder 2">
            <a:extLst>
              <a:ext uri="{FF2B5EF4-FFF2-40B4-BE49-F238E27FC236}">
                <a16:creationId xmlns:a16="http://schemas.microsoft.com/office/drawing/2014/main" id="{40079EF5-2174-7247-06A7-1FCC5574FD60}"/>
              </a:ext>
            </a:extLst>
          </p:cNvPr>
          <p:cNvPicPr>
            <a:picLocks noGrp="1" noChangeAspect="1"/>
          </p:cNvPicPr>
          <p:nvPr>
            <p:ph idx="1"/>
          </p:nvPr>
        </p:nvPicPr>
        <p:blipFill>
          <a:blip r:embed="rId2"/>
          <a:stretch>
            <a:fillRect/>
          </a:stretch>
        </p:blipFill>
        <p:spPr>
          <a:xfrm>
            <a:off x="1095984" y="2016578"/>
            <a:ext cx="10972800" cy="3003866"/>
          </a:xfrm>
          <a:prstGeom prst="rect">
            <a:avLst/>
          </a:prstGeom>
        </p:spPr>
      </p:pic>
    </p:spTree>
    <p:extLst>
      <p:ext uri="{BB962C8B-B14F-4D97-AF65-F5344CB8AC3E}">
        <p14:creationId xmlns:p14="http://schemas.microsoft.com/office/powerpoint/2010/main" val="17969861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89DFBF-1D09-80F6-61F2-BF48CFD1EB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117AF3-0104-2388-8B5F-3120F240CD7D}"/>
              </a:ext>
            </a:extLst>
          </p:cNvPr>
          <p:cNvSpPr>
            <a:spLocks noGrp="1"/>
          </p:cNvSpPr>
          <p:nvPr>
            <p:ph type="title"/>
          </p:nvPr>
        </p:nvSpPr>
        <p:spPr/>
        <p:txBody>
          <a:bodyPr/>
          <a:lstStyle/>
          <a:p>
            <a:r>
              <a:rPr lang="en-US" dirty="0"/>
              <a:t>Practice</a:t>
            </a:r>
          </a:p>
        </p:txBody>
      </p:sp>
      <p:pic>
        <p:nvPicPr>
          <p:cNvPr id="6" name="Content Placeholder 5" descr="A black text on a white background&#10;&#10;Description automatically generated">
            <a:extLst>
              <a:ext uri="{FF2B5EF4-FFF2-40B4-BE49-F238E27FC236}">
                <a16:creationId xmlns:a16="http://schemas.microsoft.com/office/drawing/2014/main" id="{6DBFC2B0-0638-B6CF-A31E-BB48D0B6A700}"/>
              </a:ext>
            </a:extLst>
          </p:cNvPr>
          <p:cNvPicPr>
            <a:picLocks noGrp="1" noChangeAspect="1"/>
          </p:cNvPicPr>
          <p:nvPr>
            <p:ph idx="1"/>
          </p:nvPr>
        </p:nvPicPr>
        <p:blipFill>
          <a:blip r:embed="rId2"/>
          <a:stretch>
            <a:fillRect/>
          </a:stretch>
        </p:blipFill>
        <p:spPr>
          <a:xfrm>
            <a:off x="778119" y="2335671"/>
            <a:ext cx="9522402" cy="2182956"/>
          </a:xfrm>
        </p:spPr>
      </p:pic>
    </p:spTree>
    <p:extLst>
      <p:ext uri="{BB962C8B-B14F-4D97-AF65-F5344CB8AC3E}">
        <p14:creationId xmlns:p14="http://schemas.microsoft.com/office/powerpoint/2010/main" val="1415113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088E05-4A9D-7CD3-FE37-93F0184AB1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6FEEF7-D68F-5681-CACC-5190738B3A2A}"/>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a:t>Answer</a:t>
            </a:r>
          </a:p>
        </p:txBody>
      </p:sp>
      <p:pic>
        <p:nvPicPr>
          <p:cNvPr id="6" name="Content Placeholder 5" descr="A white background with black text&#10;&#10;Description automatically generated">
            <a:extLst>
              <a:ext uri="{FF2B5EF4-FFF2-40B4-BE49-F238E27FC236}">
                <a16:creationId xmlns:a16="http://schemas.microsoft.com/office/drawing/2014/main" id="{3EAAC4BF-915D-C9EB-A907-14825C539190}"/>
              </a:ext>
            </a:extLst>
          </p:cNvPr>
          <p:cNvPicPr>
            <a:picLocks noGrp="1" noChangeAspect="1"/>
          </p:cNvPicPr>
          <p:nvPr>
            <p:ph idx="1"/>
          </p:nvPr>
        </p:nvPicPr>
        <p:blipFill>
          <a:blip r:embed="rId2"/>
          <a:stretch>
            <a:fillRect/>
          </a:stretch>
        </p:blipFill>
        <p:spPr>
          <a:xfrm>
            <a:off x="968828" y="2211076"/>
            <a:ext cx="10515600" cy="3610577"/>
          </a:xfrm>
          <a:noFill/>
        </p:spPr>
      </p:pic>
    </p:spTree>
    <p:extLst>
      <p:ext uri="{BB962C8B-B14F-4D97-AF65-F5344CB8AC3E}">
        <p14:creationId xmlns:p14="http://schemas.microsoft.com/office/powerpoint/2010/main" val="14343219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5EAAFD-CBCE-EB0A-70B3-5B4D71C763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E7A92D-E0B5-F382-C5CC-06E3055ABB8E}"/>
              </a:ext>
            </a:extLst>
          </p:cNvPr>
          <p:cNvSpPr>
            <a:spLocks noGrp="1"/>
          </p:cNvSpPr>
          <p:nvPr>
            <p:ph type="title"/>
          </p:nvPr>
        </p:nvSpPr>
        <p:spPr/>
        <p:txBody>
          <a:bodyPr/>
          <a:lstStyle/>
          <a:p>
            <a:r>
              <a:rPr lang="en-US" dirty="0"/>
              <a:t>Practice</a:t>
            </a:r>
          </a:p>
        </p:txBody>
      </p:sp>
      <p:pic>
        <p:nvPicPr>
          <p:cNvPr id="5" name="Content Placeholder 4" descr="A black text on a white background&#10;&#10;Description automatically generated">
            <a:extLst>
              <a:ext uri="{FF2B5EF4-FFF2-40B4-BE49-F238E27FC236}">
                <a16:creationId xmlns:a16="http://schemas.microsoft.com/office/drawing/2014/main" id="{C10E0B81-FEF8-28C9-65C5-92C8A846B306}"/>
              </a:ext>
            </a:extLst>
          </p:cNvPr>
          <p:cNvPicPr>
            <a:picLocks noGrp="1" noChangeAspect="1"/>
          </p:cNvPicPr>
          <p:nvPr>
            <p:ph idx="1"/>
          </p:nvPr>
        </p:nvPicPr>
        <p:blipFill>
          <a:blip r:embed="rId2"/>
          <a:stretch>
            <a:fillRect/>
          </a:stretch>
        </p:blipFill>
        <p:spPr>
          <a:xfrm>
            <a:off x="670314" y="2831837"/>
            <a:ext cx="9751868" cy="1467715"/>
          </a:xfrm>
        </p:spPr>
      </p:pic>
    </p:spTree>
    <p:extLst>
      <p:ext uri="{BB962C8B-B14F-4D97-AF65-F5344CB8AC3E}">
        <p14:creationId xmlns:p14="http://schemas.microsoft.com/office/powerpoint/2010/main" val="11172371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FF65F0-1560-F74E-69D3-71B5068952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2EB7CA-B66F-4241-CF3F-5F5F4D4EF96F}"/>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dirty="0"/>
              <a:t>Answer</a:t>
            </a:r>
          </a:p>
        </p:txBody>
      </p:sp>
      <p:pic>
        <p:nvPicPr>
          <p:cNvPr id="5" name="Content Placeholder 4" descr="A white paper with black text&#10;&#10;Description automatically generated">
            <a:extLst>
              <a:ext uri="{FF2B5EF4-FFF2-40B4-BE49-F238E27FC236}">
                <a16:creationId xmlns:a16="http://schemas.microsoft.com/office/drawing/2014/main" id="{228353BE-1B42-16CC-BDCA-71BDD77F23AB}"/>
              </a:ext>
            </a:extLst>
          </p:cNvPr>
          <p:cNvPicPr>
            <a:picLocks noGrp="1" noChangeAspect="1"/>
          </p:cNvPicPr>
          <p:nvPr>
            <p:ph idx="1"/>
          </p:nvPr>
        </p:nvPicPr>
        <p:blipFill>
          <a:blip r:embed="rId2"/>
          <a:stretch>
            <a:fillRect/>
          </a:stretch>
        </p:blipFill>
        <p:spPr>
          <a:xfrm>
            <a:off x="1767187" y="2009617"/>
            <a:ext cx="8918882" cy="4013496"/>
          </a:xfrm>
          <a:noFill/>
        </p:spPr>
      </p:pic>
    </p:spTree>
    <p:extLst>
      <p:ext uri="{BB962C8B-B14F-4D97-AF65-F5344CB8AC3E}">
        <p14:creationId xmlns:p14="http://schemas.microsoft.com/office/powerpoint/2010/main" val="632090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163AA4-E9E3-4A35-A453-2DAC6FBDC2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424915-94DE-CA46-2292-AB029B66346E}"/>
              </a:ext>
            </a:extLst>
          </p:cNvPr>
          <p:cNvSpPr>
            <a:spLocks noGrp="1"/>
          </p:cNvSpPr>
          <p:nvPr>
            <p:ph type="title"/>
          </p:nvPr>
        </p:nvSpPr>
        <p:spPr/>
        <p:txBody>
          <a:bodyPr/>
          <a:lstStyle/>
          <a:p>
            <a:r>
              <a:rPr lang="en-US" dirty="0"/>
              <a:t>Practice</a:t>
            </a:r>
          </a:p>
        </p:txBody>
      </p:sp>
      <p:pic>
        <p:nvPicPr>
          <p:cNvPr id="6" name="Content Placeholder 5" descr="A black text on a white background&#10;&#10;Description automatically generated">
            <a:extLst>
              <a:ext uri="{FF2B5EF4-FFF2-40B4-BE49-F238E27FC236}">
                <a16:creationId xmlns:a16="http://schemas.microsoft.com/office/drawing/2014/main" id="{27C3D568-AE95-3F9B-15EB-3CB35C4C7EFF}"/>
              </a:ext>
            </a:extLst>
          </p:cNvPr>
          <p:cNvPicPr>
            <a:picLocks noGrp="1" noChangeAspect="1"/>
          </p:cNvPicPr>
          <p:nvPr>
            <p:ph idx="1"/>
          </p:nvPr>
        </p:nvPicPr>
        <p:blipFill>
          <a:blip r:embed="rId2"/>
          <a:stretch>
            <a:fillRect/>
          </a:stretch>
        </p:blipFill>
        <p:spPr>
          <a:xfrm>
            <a:off x="1305579" y="2115998"/>
            <a:ext cx="8991600" cy="1636568"/>
          </a:xfrm>
        </p:spPr>
      </p:pic>
    </p:spTree>
    <p:extLst>
      <p:ext uri="{BB962C8B-B14F-4D97-AF65-F5344CB8AC3E}">
        <p14:creationId xmlns:p14="http://schemas.microsoft.com/office/powerpoint/2010/main" val="5471325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0A2C64-A282-5DD5-06AC-5267571738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5089FE-44AE-1C28-FAA8-6F38E0BD58BE}"/>
              </a:ext>
            </a:extLst>
          </p:cNvPr>
          <p:cNvSpPr>
            <a:spLocks noGrp="1"/>
          </p:cNvSpPr>
          <p:nvPr>
            <p:ph type="title"/>
          </p:nvPr>
        </p:nvSpPr>
        <p:spPr>
          <a:xfrm>
            <a:off x="885218" y="631915"/>
            <a:ext cx="2577830" cy="1527479"/>
          </a:xfrm>
        </p:spPr>
        <p:txBody>
          <a:bodyPr vert="horz" lIns="91440" tIns="45720" rIns="91440" bIns="45720" rtlCol="0" anchor="ctr">
            <a:normAutofit/>
          </a:bodyPr>
          <a:lstStyle/>
          <a:p>
            <a:r>
              <a:rPr lang="en-US" sz="4400" dirty="0"/>
              <a:t>Answer</a:t>
            </a:r>
          </a:p>
        </p:txBody>
      </p:sp>
      <p:pic>
        <p:nvPicPr>
          <p:cNvPr id="6" name="Content Placeholder 5">
            <a:extLst>
              <a:ext uri="{FF2B5EF4-FFF2-40B4-BE49-F238E27FC236}">
                <a16:creationId xmlns:a16="http://schemas.microsoft.com/office/drawing/2014/main" id="{4B64768E-5A59-EE4D-1A0D-6ACC9B9BE8C3}"/>
              </a:ext>
            </a:extLst>
          </p:cNvPr>
          <p:cNvPicPr>
            <a:picLocks noGrp="1" noChangeAspect="1"/>
          </p:cNvPicPr>
          <p:nvPr>
            <p:ph idx="1"/>
          </p:nvPr>
        </p:nvPicPr>
        <p:blipFill rotWithShape="1">
          <a:blip r:embed="rId2"/>
          <a:srcRect l="3607"/>
          <a:stretch/>
        </p:blipFill>
        <p:spPr>
          <a:xfrm>
            <a:off x="2091094" y="2159394"/>
            <a:ext cx="4523787" cy="1447707"/>
          </a:xfrm>
        </p:spPr>
      </p:pic>
    </p:spTree>
    <p:extLst>
      <p:ext uri="{BB962C8B-B14F-4D97-AF65-F5344CB8AC3E}">
        <p14:creationId xmlns:p14="http://schemas.microsoft.com/office/powerpoint/2010/main" val="10469046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772FA-4416-F2BF-3AE9-8F37B08A3E21}"/>
              </a:ext>
            </a:extLst>
          </p:cNvPr>
          <p:cNvSpPr>
            <a:spLocks noGrp="1"/>
          </p:cNvSpPr>
          <p:nvPr>
            <p:ph type="title"/>
          </p:nvPr>
        </p:nvSpPr>
        <p:spPr/>
        <p:txBody>
          <a:bodyPr/>
          <a:lstStyle/>
          <a:p>
            <a:r>
              <a:rPr lang="en-US" dirty="0"/>
              <a:t>Key Words</a:t>
            </a:r>
          </a:p>
        </p:txBody>
      </p:sp>
      <p:sp>
        <p:nvSpPr>
          <p:cNvPr id="3" name="Content Placeholder 2">
            <a:extLst>
              <a:ext uri="{FF2B5EF4-FFF2-40B4-BE49-F238E27FC236}">
                <a16:creationId xmlns:a16="http://schemas.microsoft.com/office/drawing/2014/main" id="{93DE4649-343C-F110-7F18-0A4589C1B1B8}"/>
              </a:ext>
            </a:extLst>
          </p:cNvPr>
          <p:cNvSpPr>
            <a:spLocks noGrp="1"/>
          </p:cNvSpPr>
          <p:nvPr>
            <p:ph idx="1"/>
          </p:nvPr>
        </p:nvSpPr>
        <p:spPr/>
        <p:txBody>
          <a:bodyPr vert="horz" lIns="91440" tIns="45720" rIns="91440" bIns="45720" rtlCol="0" anchor="t">
            <a:normAutofit/>
          </a:bodyPr>
          <a:lstStyle/>
          <a:p>
            <a:r>
              <a:rPr lang="en-US" dirty="0">
                <a:ea typeface="+mn-lt"/>
                <a:cs typeface="+mn-lt"/>
              </a:rPr>
              <a:t>Commutative Property – a property of operations that states the order of addition and the order of multiplication can occur in any order </a:t>
            </a:r>
          </a:p>
          <a:p>
            <a:r>
              <a:rPr lang="en-US">
                <a:ea typeface="+mn-lt"/>
                <a:cs typeface="+mn-lt"/>
              </a:rPr>
              <a:t>Distributive Property – a property of operations that states that multiplying a number or variable by a sum or difference is the same as the sum or difference of the product of that number/variable and each term being added or subtracted </a:t>
            </a:r>
          </a:p>
          <a:p>
            <a:r>
              <a:rPr lang="en-US" dirty="0">
                <a:ea typeface="+mn-lt"/>
                <a:cs typeface="+mn-lt"/>
              </a:rPr>
              <a:t>equivalent expressions – two expressions that are the same when simplified and always have the same value</a:t>
            </a:r>
            <a:endParaRPr lang="en-US" dirty="0"/>
          </a:p>
          <a:p>
            <a:r>
              <a:rPr lang="en-US" dirty="0">
                <a:ea typeface="+mn-lt"/>
                <a:cs typeface="+mn-lt"/>
              </a:rPr>
              <a:t>Identity Property – a property of operations that states that any number added to 0 is itself, and any number multiplied by 1 is itself</a:t>
            </a:r>
            <a:endParaRPr lang="en-US" dirty="0"/>
          </a:p>
        </p:txBody>
      </p:sp>
    </p:spTree>
    <p:extLst>
      <p:ext uri="{BB962C8B-B14F-4D97-AF65-F5344CB8AC3E}">
        <p14:creationId xmlns:p14="http://schemas.microsoft.com/office/powerpoint/2010/main" val="8097006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80C81B4-63D7-BA25-67E7-DB296B7B32CF}"/>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a:t>What are equivalent expressions?</a:t>
            </a:r>
          </a:p>
          <a:p>
            <a:r>
              <a:rPr lang="en-US"/>
              <a:t>How to Identify Equivalent Expressions</a:t>
            </a:r>
          </a:p>
          <a:p>
            <a:r>
              <a:rPr lang="en-US"/>
              <a:t>Properties of Operations</a:t>
            </a:r>
          </a:p>
          <a:p>
            <a:r>
              <a:rPr lang="en-US"/>
              <a:t>Practice Time</a:t>
            </a:r>
          </a:p>
        </p:txBody>
      </p:sp>
      <p:sp>
        <p:nvSpPr>
          <p:cNvPr id="2" name="Title 1">
            <a:extLst>
              <a:ext uri="{FF2B5EF4-FFF2-40B4-BE49-F238E27FC236}">
                <a16:creationId xmlns:a16="http://schemas.microsoft.com/office/drawing/2014/main" id="{3E26A8B9-2F06-F0F5-C05C-D5D10D0A567A}"/>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Summary</a:t>
            </a:r>
          </a:p>
        </p:txBody>
      </p:sp>
      <p:pic>
        <p:nvPicPr>
          <p:cNvPr id="5" name="Content Placeholder 4" descr="A calculus formula">
            <a:extLst>
              <a:ext uri="{FF2B5EF4-FFF2-40B4-BE49-F238E27FC236}">
                <a16:creationId xmlns:a16="http://schemas.microsoft.com/office/drawing/2014/main" id="{C108A66D-9D70-D1D6-22FF-7CCF9FBE9DEB}"/>
              </a:ext>
            </a:extLst>
          </p:cNvPr>
          <p:cNvPicPr>
            <a:picLocks noGrp="1" noChangeAspect="1"/>
          </p:cNvPicPr>
          <p:nvPr>
            <p:ph sz="half" idx="13"/>
          </p:nvPr>
        </p:nvPicPr>
        <p:blipFill rotWithShape="1">
          <a:blip r:embed="rId2"/>
          <a:srcRect l="6745" r="13768" b="-1"/>
          <a:stretch/>
        </p:blipFill>
        <p:spPr>
          <a:xfrm>
            <a:off x="6172202" y="2024408"/>
            <a:ext cx="5181600" cy="4351338"/>
          </a:xfrm>
          <a:prstGeom prst="rect">
            <a:avLst/>
          </a:prstGeom>
          <a:noFill/>
        </p:spPr>
      </p:pic>
    </p:spTree>
    <p:extLst>
      <p:ext uri="{BB962C8B-B14F-4D97-AF65-F5344CB8AC3E}">
        <p14:creationId xmlns:p14="http://schemas.microsoft.com/office/powerpoint/2010/main" val="11433132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014928E-CD26-6B53-EE04-9BB65B9D850F}"/>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206DF3D-EFE5-C18C-37C3-8F867DBC59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7131" y="2832100"/>
            <a:ext cx="3397738" cy="1193800"/>
          </a:xfrm>
          <a:prstGeom prst="rect">
            <a:avLst/>
          </a:prstGeom>
        </p:spPr>
      </p:pic>
    </p:spTree>
    <p:extLst>
      <p:ext uri="{BB962C8B-B14F-4D97-AF65-F5344CB8AC3E}">
        <p14:creationId xmlns:p14="http://schemas.microsoft.com/office/powerpoint/2010/main" val="4172026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BCE9BD4-BFB7-BBDF-7867-C2278FBE9540}"/>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a:t>Two expressions are equivalent if they have the same value for every possible substitution of numbers or variables.</a:t>
            </a:r>
          </a:p>
          <a:p>
            <a:r>
              <a:rPr lang="en-US"/>
              <a:t>For example, x + 4 and 5 + x are equivalent expressions, since they both have the same value for any value of x.</a:t>
            </a:r>
          </a:p>
        </p:txBody>
      </p:sp>
      <p:sp>
        <p:nvSpPr>
          <p:cNvPr id="2" name="Title 1">
            <a:extLst>
              <a:ext uri="{FF2B5EF4-FFF2-40B4-BE49-F238E27FC236}">
                <a16:creationId xmlns:a16="http://schemas.microsoft.com/office/drawing/2014/main" id="{62272056-77B8-7900-A1EC-5F80B5222C32}"/>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What are equivalent expressions?</a:t>
            </a:r>
          </a:p>
        </p:txBody>
      </p:sp>
      <p:pic>
        <p:nvPicPr>
          <p:cNvPr id="5" name="Content Placeholder 4" descr="Formulae written on a blackboard">
            <a:extLst>
              <a:ext uri="{FF2B5EF4-FFF2-40B4-BE49-F238E27FC236}">
                <a16:creationId xmlns:a16="http://schemas.microsoft.com/office/drawing/2014/main" id="{85F575A1-1009-C5D6-6484-02287A110062}"/>
              </a:ext>
            </a:extLst>
          </p:cNvPr>
          <p:cNvPicPr>
            <a:picLocks noGrp="1" noChangeAspect="1"/>
          </p:cNvPicPr>
          <p:nvPr>
            <p:ph sz="half" idx="13"/>
          </p:nvPr>
        </p:nvPicPr>
        <p:blipFill>
          <a:blip r:embed="rId3"/>
          <a:stretch>
            <a:fillRect/>
          </a:stretch>
        </p:blipFill>
        <p:spPr>
          <a:xfrm>
            <a:off x="6172202" y="2470717"/>
            <a:ext cx="5181600" cy="3458719"/>
          </a:xfrm>
          <a:prstGeom prst="rect">
            <a:avLst/>
          </a:prstGeom>
          <a:noFill/>
        </p:spPr>
      </p:pic>
    </p:spTree>
    <p:extLst>
      <p:ext uri="{BB962C8B-B14F-4D97-AF65-F5344CB8AC3E}">
        <p14:creationId xmlns:p14="http://schemas.microsoft.com/office/powerpoint/2010/main" val="36237937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E2A9A-4FE8-9D42-8077-6DA0A1986AB6}"/>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a:t>How to Identify Equivalent Expressions</a:t>
            </a:r>
          </a:p>
        </p:txBody>
      </p:sp>
      <p:graphicFrame>
        <p:nvGraphicFramePr>
          <p:cNvPr id="8" name="Content Placeholder 3">
            <a:extLst>
              <a:ext uri="{FF2B5EF4-FFF2-40B4-BE49-F238E27FC236}">
                <a16:creationId xmlns:a16="http://schemas.microsoft.com/office/drawing/2014/main" id="{D89AA67A-B505-A923-EDAD-884A0813F944}"/>
              </a:ext>
            </a:extLst>
          </p:cNvPr>
          <p:cNvGraphicFramePr>
            <a:graphicFrameLocks noGrp="1"/>
          </p:cNvGraphicFramePr>
          <p:nvPr>
            <p:ph idx="1"/>
            <p:extLst>
              <p:ext uri="{D42A27DB-BD31-4B8C-83A1-F6EECF244321}">
                <p14:modId xmlns:p14="http://schemas.microsoft.com/office/powerpoint/2010/main" val="1400415623"/>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322132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3D5D0DE-89FD-2F80-0C6C-A9B02FBECCD8}"/>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a:t>There are four basic properties of operations in arithmetic: commutative, associative, distributive, and identity</a:t>
            </a:r>
          </a:p>
          <a:p>
            <a:r>
              <a:rPr lang="en-US"/>
              <a:t>These same properties also apply to algebraic expressions</a:t>
            </a:r>
          </a:p>
          <a:p>
            <a:r>
              <a:rPr lang="en-US"/>
              <a:t>Using these properties can help you generate equivalent expressions</a:t>
            </a:r>
          </a:p>
        </p:txBody>
      </p:sp>
      <p:sp>
        <p:nvSpPr>
          <p:cNvPr id="2" name="Title 1">
            <a:extLst>
              <a:ext uri="{FF2B5EF4-FFF2-40B4-BE49-F238E27FC236}">
                <a16:creationId xmlns:a16="http://schemas.microsoft.com/office/drawing/2014/main" id="{B30E4119-C9EA-152C-C6A4-051695654196}"/>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Properties of Operations</a:t>
            </a:r>
          </a:p>
        </p:txBody>
      </p:sp>
      <p:pic>
        <p:nvPicPr>
          <p:cNvPr id="7" name="Content Placeholder 6">
            <a:extLst>
              <a:ext uri="{FF2B5EF4-FFF2-40B4-BE49-F238E27FC236}">
                <a16:creationId xmlns:a16="http://schemas.microsoft.com/office/drawing/2014/main" id="{7F10CB43-1AAA-1C58-4DA3-7E224258BF89}"/>
              </a:ext>
            </a:extLst>
          </p:cNvPr>
          <p:cNvPicPr>
            <a:picLocks noGrp="1" noChangeAspect="1"/>
          </p:cNvPicPr>
          <p:nvPr>
            <p:ph sz="half" idx="13"/>
          </p:nvPr>
        </p:nvPicPr>
        <p:blipFill>
          <a:blip r:embed="rId3"/>
          <a:stretch>
            <a:fillRect/>
          </a:stretch>
        </p:blipFill>
        <p:spPr>
          <a:xfrm>
            <a:off x="6172200" y="2141242"/>
            <a:ext cx="5181600" cy="4116979"/>
          </a:xfrm>
          <a:prstGeom prst="rect">
            <a:avLst/>
          </a:prstGeom>
        </p:spPr>
      </p:pic>
    </p:spTree>
    <p:extLst>
      <p:ext uri="{BB962C8B-B14F-4D97-AF65-F5344CB8AC3E}">
        <p14:creationId xmlns:p14="http://schemas.microsoft.com/office/powerpoint/2010/main" val="14006760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97DB6-043F-3EAC-65D5-812C6E5DD3B9}"/>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a:t>Commutative Property</a:t>
            </a:r>
          </a:p>
        </p:txBody>
      </p:sp>
      <p:graphicFrame>
        <p:nvGraphicFramePr>
          <p:cNvPr id="8" name="Content Placeholder 3">
            <a:extLst>
              <a:ext uri="{FF2B5EF4-FFF2-40B4-BE49-F238E27FC236}">
                <a16:creationId xmlns:a16="http://schemas.microsoft.com/office/drawing/2014/main" id="{51B71733-E611-43D0-391B-8B1C23A5845B}"/>
              </a:ext>
            </a:extLst>
          </p:cNvPr>
          <p:cNvGraphicFramePr>
            <a:graphicFrameLocks noGrp="1"/>
          </p:cNvGraphicFramePr>
          <p:nvPr>
            <p:ph idx="1"/>
            <p:extLst>
              <p:ext uri="{D42A27DB-BD31-4B8C-83A1-F6EECF244321}">
                <p14:modId xmlns:p14="http://schemas.microsoft.com/office/powerpoint/2010/main" val="2224072910"/>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911523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97DB6-043F-3EAC-65D5-812C6E5DD3B9}"/>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dirty="0"/>
              <a:t>Associative Property</a:t>
            </a:r>
          </a:p>
        </p:txBody>
      </p:sp>
      <p:graphicFrame>
        <p:nvGraphicFramePr>
          <p:cNvPr id="8" name="Content Placeholder 3">
            <a:extLst>
              <a:ext uri="{FF2B5EF4-FFF2-40B4-BE49-F238E27FC236}">
                <a16:creationId xmlns:a16="http://schemas.microsoft.com/office/drawing/2014/main" id="{51B71733-E611-43D0-391B-8B1C23A5845B}"/>
              </a:ext>
            </a:extLst>
          </p:cNvPr>
          <p:cNvGraphicFramePr>
            <a:graphicFrameLocks noGrp="1"/>
          </p:cNvGraphicFramePr>
          <p:nvPr>
            <p:ph idx="1"/>
            <p:extLst>
              <p:ext uri="{D42A27DB-BD31-4B8C-83A1-F6EECF244321}">
                <p14:modId xmlns:p14="http://schemas.microsoft.com/office/powerpoint/2010/main" val="202337092"/>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764155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97DB6-043F-3EAC-65D5-812C6E5DD3B9}"/>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dirty="0"/>
              <a:t>Distributive Property</a:t>
            </a:r>
          </a:p>
        </p:txBody>
      </p:sp>
      <p:graphicFrame>
        <p:nvGraphicFramePr>
          <p:cNvPr id="8" name="Content Placeholder 3">
            <a:extLst>
              <a:ext uri="{FF2B5EF4-FFF2-40B4-BE49-F238E27FC236}">
                <a16:creationId xmlns:a16="http://schemas.microsoft.com/office/drawing/2014/main" id="{51B71733-E611-43D0-391B-8B1C23A5845B}"/>
              </a:ext>
            </a:extLst>
          </p:cNvPr>
          <p:cNvGraphicFramePr>
            <a:graphicFrameLocks noGrp="1"/>
          </p:cNvGraphicFramePr>
          <p:nvPr>
            <p:ph idx="1"/>
            <p:extLst>
              <p:ext uri="{D42A27DB-BD31-4B8C-83A1-F6EECF244321}">
                <p14:modId xmlns:p14="http://schemas.microsoft.com/office/powerpoint/2010/main" val="517845821"/>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742646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C365B-07D9-8FD3-4077-2DD28FA38B92}"/>
              </a:ext>
            </a:extLst>
          </p:cNvPr>
          <p:cNvSpPr>
            <a:spLocks noGrp="1"/>
          </p:cNvSpPr>
          <p:nvPr>
            <p:ph type="title"/>
          </p:nvPr>
        </p:nvSpPr>
        <p:spPr>
          <a:xfrm>
            <a:off x="961029" y="1006774"/>
            <a:ext cx="10515600" cy="729157"/>
          </a:xfrm>
        </p:spPr>
        <p:txBody>
          <a:bodyPr>
            <a:normAutofit/>
          </a:bodyPr>
          <a:lstStyle/>
          <a:p>
            <a:r>
              <a:rPr lang="en-US"/>
              <a:t>Practice Time</a:t>
            </a:r>
          </a:p>
        </p:txBody>
      </p:sp>
      <p:graphicFrame>
        <p:nvGraphicFramePr>
          <p:cNvPr id="5" name="Content Placeholder 2">
            <a:extLst>
              <a:ext uri="{FF2B5EF4-FFF2-40B4-BE49-F238E27FC236}">
                <a16:creationId xmlns:a16="http://schemas.microsoft.com/office/drawing/2014/main" id="{3E795758-755C-B5E6-8EEB-BC31F6A28629}"/>
              </a:ext>
            </a:extLst>
          </p:cNvPr>
          <p:cNvGraphicFramePr>
            <a:graphicFrameLocks noGrp="1"/>
          </p:cNvGraphicFramePr>
          <p:nvPr>
            <p:ph idx="1"/>
            <p:extLst>
              <p:ext uri="{D42A27DB-BD31-4B8C-83A1-F6EECF244321}">
                <p14:modId xmlns:p14="http://schemas.microsoft.com/office/powerpoint/2010/main" val="2217584880"/>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41068649"/>
      </p:ext>
    </p:extLst>
  </p:cSld>
  <p:clrMapOvr>
    <a:masterClrMapping/>
  </p:clrMapOvr>
</p:sld>
</file>

<file path=ppt/theme/theme1.xml><?xml version="1.0" encoding="utf-8"?>
<a:theme xmlns:a="http://schemas.openxmlformats.org/drawingml/2006/main" name="Theme1">
  <a:themeElements>
    <a:clrScheme name="Custom 2">
      <a:dk1>
        <a:srgbClr val="000000"/>
      </a:dk1>
      <a:lt1>
        <a:srgbClr val="FFFFFF"/>
      </a:lt1>
      <a:dk2>
        <a:srgbClr val="5C194D"/>
      </a:dk2>
      <a:lt2>
        <a:srgbClr val="4FC0BE"/>
      </a:lt2>
      <a:accent1>
        <a:srgbClr val="752156"/>
      </a:accent1>
      <a:accent2>
        <a:srgbClr val="74D4D3"/>
      </a:accent2>
      <a:accent3>
        <a:srgbClr val="E9057E"/>
      </a:accent3>
      <a:accent4>
        <a:srgbClr val="E5A61A"/>
      </a:accent4>
      <a:accent5>
        <a:srgbClr val="D1DA0E"/>
      </a:accent5>
      <a:accent6>
        <a:srgbClr val="70AD47"/>
      </a:accent6>
      <a:hlink>
        <a:srgbClr val="BE0367"/>
      </a:hlink>
      <a:folHlink>
        <a:srgbClr val="F6B3D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3CE7E13E-D7F7-41C1-96C2-C12F014C81C5}" vid="{104686B0-C349-4127-A1D0-6436BF9428F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3253CDB32E9C94BAEF96199C7312ABF" ma:contentTypeVersion="18" ma:contentTypeDescription="Create a new document." ma:contentTypeScope="" ma:versionID="ba25de75f5e2d66382cf6327b7200477">
  <xsd:schema xmlns:xsd="http://www.w3.org/2001/XMLSchema" xmlns:xs="http://www.w3.org/2001/XMLSchema" xmlns:p="http://schemas.microsoft.com/office/2006/metadata/properties" xmlns:ns2="1d252d0b-cd19-4c95-9ea0-58e2e745ab15" xmlns:ns3="bcd61488-c322-43d0-89b6-881a41f9ed06" targetNamespace="http://schemas.microsoft.com/office/2006/metadata/properties" ma:root="true" ma:fieldsID="3e20a721a71c1ac7897d10d9a9355766" ns2:_="" ns3:_="">
    <xsd:import namespace="1d252d0b-cd19-4c95-9ea0-58e2e745ab15"/>
    <xsd:import namespace="bcd61488-c322-43d0-89b6-881a41f9ed0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LengthInSecond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252d0b-cd19-4c95-9ea0-58e2e745ab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cd61488-c322-43d0-89b6-881a41f9ed0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8c3b31f-b40f-44ce-8907-04bee1560fcd}" ma:internalName="TaxCatchAll" ma:showField="CatchAllData" ma:web="bcd61488-c322-43d0-89b6-881a41f9ed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bcd61488-c322-43d0-89b6-881a41f9ed06" xsi:nil="true"/>
    <lcf76f155ced4ddcb4097134ff3c332f xmlns="1d252d0b-cd19-4c95-9ea0-58e2e745ab1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33BEE0F-9F49-41C4-ACD4-E130334E8EC0}">
  <ds:schemaRefs>
    <ds:schemaRef ds:uri="http://schemas.microsoft.com/sharepoint/v3/contenttype/forms"/>
  </ds:schemaRefs>
</ds:datastoreItem>
</file>

<file path=customXml/itemProps2.xml><?xml version="1.0" encoding="utf-8"?>
<ds:datastoreItem xmlns:ds="http://schemas.openxmlformats.org/officeDocument/2006/customXml" ds:itemID="{F32C0B6F-5FFA-445F-9F31-B50A5EECB04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252d0b-cd19-4c95-9ea0-58e2e745ab15"/>
    <ds:schemaRef ds:uri="bcd61488-c322-43d0-89b6-881a41f9ed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6798AEA-96F3-413E-85A3-1BDFDB9C616E}">
  <ds:schemaRefs>
    <ds:schemaRef ds:uri="http://schemas.microsoft.com/office/2006/metadata/properties"/>
    <ds:schemaRef ds:uri="http://schemas.microsoft.com/office/infopath/2007/PartnerControls"/>
    <ds:schemaRef ds:uri="bcd61488-c322-43d0-89b6-881a41f9ed06"/>
    <ds:schemaRef ds:uri="1d252d0b-cd19-4c95-9ea0-58e2e745ab15"/>
  </ds:schemaRefs>
</ds:datastoreItem>
</file>

<file path=docProps/app.xml><?xml version="1.0" encoding="utf-8"?>
<Properties xmlns="http://schemas.openxmlformats.org/officeDocument/2006/extended-properties" xmlns:vt="http://schemas.openxmlformats.org/officeDocument/2006/docPropsVTypes">
  <Template>Theme1</Template>
  <TotalTime>50</TotalTime>
  <Words>906</Words>
  <Application>Microsoft Office PowerPoint</Application>
  <PresentationFormat>Widescreen</PresentationFormat>
  <Paragraphs>72</Paragraphs>
  <Slides>21</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Calibri Light</vt:lpstr>
      <vt:lpstr>Open Sans Light</vt:lpstr>
      <vt:lpstr>Open Sans Semibold</vt:lpstr>
      <vt:lpstr>Theme1</vt:lpstr>
      <vt:lpstr>PowerPoint Presentation</vt:lpstr>
      <vt:lpstr>Key Words</vt:lpstr>
      <vt:lpstr>What are equivalent expressions?</vt:lpstr>
      <vt:lpstr>How to Identify Equivalent Expressions</vt:lpstr>
      <vt:lpstr>Properties of Operations</vt:lpstr>
      <vt:lpstr>Commutative Property</vt:lpstr>
      <vt:lpstr>Associative Property</vt:lpstr>
      <vt:lpstr>Distributive Property</vt:lpstr>
      <vt:lpstr>Practice Time</vt:lpstr>
      <vt:lpstr>Example 1</vt:lpstr>
      <vt:lpstr>Example 2</vt:lpstr>
      <vt:lpstr>Practice</vt:lpstr>
      <vt:lpstr>Answer</vt:lpstr>
      <vt:lpstr>Practice</vt:lpstr>
      <vt:lpstr>Answer</vt:lpstr>
      <vt:lpstr>Practice</vt:lpstr>
      <vt:lpstr>Answer</vt:lpstr>
      <vt:lpstr>Practice</vt:lpstr>
      <vt:lpstr>Answer</vt:lpstr>
      <vt:lpstr>Summary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Rachel Murray</cp:lastModifiedBy>
  <cp:revision>39</cp:revision>
  <dcterms:created xsi:type="dcterms:W3CDTF">2024-01-18T14:27:06Z</dcterms:created>
  <dcterms:modified xsi:type="dcterms:W3CDTF">2024-01-23T17:37:41Z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0x01010013253CDB32E9C94BAEF96199C7312ABF</vt:lpwstr>
  </property>
  <property fmtid="{D5CDD505-2E9C-101B-9397-08002B2CF9AE}" pid="3" name="MediaServiceImageTags">
    <vt:lpwstr/>
  </property>
</Properties>
</file>