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70" r:id="rId5"/>
    <p:sldId id="257" r:id="rId6"/>
    <p:sldId id="271" r:id="rId7"/>
    <p:sldId id="260" r:id="rId8"/>
    <p:sldId id="261" r:id="rId9"/>
    <p:sldId id="262" r:id="rId10"/>
    <p:sldId id="263" r:id="rId11"/>
    <p:sldId id="265" r:id="rId12"/>
    <p:sldId id="264" r:id="rId13"/>
    <p:sldId id="268" r:id="rId14"/>
    <p:sldId id="267" r:id="rId15"/>
    <p:sldId id="266" r:id="rId16"/>
    <p:sldId id="269"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AD6E89-7E45-053E-1D27-F886A22DCB4C}" v="155" dt="2024-01-18T14:26:38.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1AA55-C4C7-45ED-8308-DA3A20A85BEF}" type="doc">
      <dgm:prSet loTypeId="urn:microsoft.com/office/officeart/2005/8/layout/hierarchy3" loCatId="hierarchy" qsTypeId="urn:microsoft.com/office/officeart/2005/8/quickstyle/simple2" qsCatId="simple" csTypeId="urn:microsoft.com/office/officeart/2005/8/colors/accent3_2" csCatId="accent3"/>
      <dgm:spPr/>
      <dgm:t>
        <a:bodyPr/>
        <a:lstStyle/>
        <a:p>
          <a:endParaRPr lang="en-US"/>
        </a:p>
      </dgm:t>
    </dgm:pt>
    <dgm:pt modelId="{1D6FE4DC-0A6B-4304-A229-E1825C078932}">
      <dgm:prSet/>
      <dgm:spPr/>
      <dgm:t>
        <a:bodyPr/>
        <a:lstStyle/>
        <a:p>
          <a:r>
            <a:rPr lang="en-US"/>
            <a:t>Numbers can be added in any order</a:t>
          </a:r>
        </a:p>
      </dgm:t>
    </dgm:pt>
    <dgm:pt modelId="{F575D4B1-681B-4919-97F1-42A9A42C188C}" type="parTrans" cxnId="{6603FCC1-69D1-409F-911D-C6A99700E77E}">
      <dgm:prSet/>
      <dgm:spPr/>
      <dgm:t>
        <a:bodyPr/>
        <a:lstStyle/>
        <a:p>
          <a:endParaRPr lang="en-US"/>
        </a:p>
      </dgm:t>
    </dgm:pt>
    <dgm:pt modelId="{5100033E-7EEC-4C44-8C89-6BC3F12D66E4}" type="sibTrans" cxnId="{6603FCC1-69D1-409F-911D-C6A99700E77E}">
      <dgm:prSet/>
      <dgm:spPr/>
      <dgm:t>
        <a:bodyPr/>
        <a:lstStyle/>
        <a:p>
          <a:endParaRPr lang="en-US"/>
        </a:p>
      </dgm:t>
    </dgm:pt>
    <dgm:pt modelId="{020FE20E-D27D-4E12-A388-C37A75DBD1F1}">
      <dgm:prSet/>
      <dgm:spPr/>
      <dgm:t>
        <a:bodyPr/>
        <a:lstStyle/>
        <a:p>
          <a:r>
            <a:rPr lang="en-US"/>
            <a:t>Changing the grouping of numbers does not change their sum</a:t>
          </a:r>
        </a:p>
      </dgm:t>
    </dgm:pt>
    <dgm:pt modelId="{67682023-8E9E-45D6-8D65-7391C0FA83B7}" type="parTrans" cxnId="{E4FFEF9B-3FB6-4938-AD05-A2AF2810F9CB}">
      <dgm:prSet/>
      <dgm:spPr/>
      <dgm:t>
        <a:bodyPr/>
        <a:lstStyle/>
        <a:p>
          <a:endParaRPr lang="en-US"/>
        </a:p>
      </dgm:t>
    </dgm:pt>
    <dgm:pt modelId="{972413A3-BC65-4EAF-83E1-4FFC316BA6D9}" type="sibTrans" cxnId="{E4FFEF9B-3FB6-4938-AD05-A2AF2810F9CB}">
      <dgm:prSet/>
      <dgm:spPr/>
      <dgm:t>
        <a:bodyPr/>
        <a:lstStyle/>
        <a:p>
          <a:endParaRPr lang="en-US"/>
        </a:p>
      </dgm:t>
    </dgm:pt>
    <dgm:pt modelId="{458ED6CA-D5C2-444B-8489-AA46B29E5371}" type="pres">
      <dgm:prSet presAssocID="{A451AA55-C4C7-45ED-8308-DA3A20A85BEF}" presName="diagram" presStyleCnt="0">
        <dgm:presLayoutVars>
          <dgm:chPref val="1"/>
          <dgm:dir/>
          <dgm:animOne val="branch"/>
          <dgm:animLvl val="lvl"/>
          <dgm:resizeHandles/>
        </dgm:presLayoutVars>
      </dgm:prSet>
      <dgm:spPr/>
    </dgm:pt>
    <dgm:pt modelId="{7AC000C5-559A-492C-AA85-4E89CF52A4B3}" type="pres">
      <dgm:prSet presAssocID="{1D6FE4DC-0A6B-4304-A229-E1825C078932}" presName="root" presStyleCnt="0"/>
      <dgm:spPr/>
    </dgm:pt>
    <dgm:pt modelId="{525FF632-4D48-4CF8-8D2A-710B97696193}" type="pres">
      <dgm:prSet presAssocID="{1D6FE4DC-0A6B-4304-A229-E1825C078932}" presName="rootComposite" presStyleCnt="0"/>
      <dgm:spPr/>
    </dgm:pt>
    <dgm:pt modelId="{2417435B-A0C3-49A3-9FE1-D983306D6426}" type="pres">
      <dgm:prSet presAssocID="{1D6FE4DC-0A6B-4304-A229-E1825C078932}" presName="rootText" presStyleLbl="node1" presStyleIdx="0" presStyleCnt="2"/>
      <dgm:spPr/>
    </dgm:pt>
    <dgm:pt modelId="{97E3713B-B6D9-416E-BCD2-366911188495}" type="pres">
      <dgm:prSet presAssocID="{1D6FE4DC-0A6B-4304-A229-E1825C078932}" presName="rootConnector" presStyleLbl="node1" presStyleIdx="0" presStyleCnt="2"/>
      <dgm:spPr/>
    </dgm:pt>
    <dgm:pt modelId="{F49838F2-B8F5-4D31-B771-12C8064952C2}" type="pres">
      <dgm:prSet presAssocID="{1D6FE4DC-0A6B-4304-A229-E1825C078932}" presName="childShape" presStyleCnt="0"/>
      <dgm:spPr/>
    </dgm:pt>
    <dgm:pt modelId="{51A5FF34-0686-4B5D-A80A-9054E3732FDD}" type="pres">
      <dgm:prSet presAssocID="{020FE20E-D27D-4E12-A388-C37A75DBD1F1}" presName="root" presStyleCnt="0"/>
      <dgm:spPr/>
    </dgm:pt>
    <dgm:pt modelId="{CDC0DC07-032F-4DEC-84D4-270FEACBD587}" type="pres">
      <dgm:prSet presAssocID="{020FE20E-D27D-4E12-A388-C37A75DBD1F1}" presName="rootComposite" presStyleCnt="0"/>
      <dgm:spPr/>
    </dgm:pt>
    <dgm:pt modelId="{DBF9DC19-39E7-4456-9911-B8173359030E}" type="pres">
      <dgm:prSet presAssocID="{020FE20E-D27D-4E12-A388-C37A75DBD1F1}" presName="rootText" presStyleLbl="node1" presStyleIdx="1" presStyleCnt="2"/>
      <dgm:spPr/>
    </dgm:pt>
    <dgm:pt modelId="{D66D56C2-7FF0-4277-B0E5-4A0AA8DC3EB4}" type="pres">
      <dgm:prSet presAssocID="{020FE20E-D27D-4E12-A388-C37A75DBD1F1}" presName="rootConnector" presStyleLbl="node1" presStyleIdx="1" presStyleCnt="2"/>
      <dgm:spPr/>
    </dgm:pt>
    <dgm:pt modelId="{86386364-C37D-4A7C-BB7C-4548824BC6FC}" type="pres">
      <dgm:prSet presAssocID="{020FE20E-D27D-4E12-A388-C37A75DBD1F1}" presName="childShape" presStyleCnt="0"/>
      <dgm:spPr/>
    </dgm:pt>
  </dgm:ptLst>
  <dgm:cxnLst>
    <dgm:cxn modelId="{27FF360D-04B3-486D-BBE6-3E6B72C4BE69}" type="presOf" srcId="{020FE20E-D27D-4E12-A388-C37A75DBD1F1}" destId="{DBF9DC19-39E7-4456-9911-B8173359030E}" srcOrd="0" destOrd="0" presId="urn:microsoft.com/office/officeart/2005/8/layout/hierarchy3"/>
    <dgm:cxn modelId="{0AC6F51B-D5DC-4185-AAAD-6EF63B03FB4E}" type="presOf" srcId="{A451AA55-C4C7-45ED-8308-DA3A20A85BEF}" destId="{458ED6CA-D5C2-444B-8489-AA46B29E5371}" srcOrd="0" destOrd="0" presId="urn:microsoft.com/office/officeart/2005/8/layout/hierarchy3"/>
    <dgm:cxn modelId="{4AE5EB8E-BCF2-4AE7-B92D-9D336B5B1ABD}" type="presOf" srcId="{1D6FE4DC-0A6B-4304-A229-E1825C078932}" destId="{97E3713B-B6D9-416E-BCD2-366911188495}" srcOrd="1" destOrd="0" presId="urn:microsoft.com/office/officeart/2005/8/layout/hierarchy3"/>
    <dgm:cxn modelId="{E4FFEF9B-3FB6-4938-AD05-A2AF2810F9CB}" srcId="{A451AA55-C4C7-45ED-8308-DA3A20A85BEF}" destId="{020FE20E-D27D-4E12-A388-C37A75DBD1F1}" srcOrd="1" destOrd="0" parTransId="{67682023-8E9E-45D6-8D65-7391C0FA83B7}" sibTransId="{972413A3-BC65-4EAF-83E1-4FFC316BA6D9}"/>
    <dgm:cxn modelId="{6603FCC1-69D1-409F-911D-C6A99700E77E}" srcId="{A451AA55-C4C7-45ED-8308-DA3A20A85BEF}" destId="{1D6FE4DC-0A6B-4304-A229-E1825C078932}" srcOrd="0" destOrd="0" parTransId="{F575D4B1-681B-4919-97F1-42A9A42C188C}" sibTransId="{5100033E-7EEC-4C44-8C89-6BC3F12D66E4}"/>
    <dgm:cxn modelId="{7B83A6DC-0F83-4171-899E-D2CF47361835}" type="presOf" srcId="{1D6FE4DC-0A6B-4304-A229-E1825C078932}" destId="{2417435B-A0C3-49A3-9FE1-D983306D6426}" srcOrd="0" destOrd="0" presId="urn:microsoft.com/office/officeart/2005/8/layout/hierarchy3"/>
    <dgm:cxn modelId="{22BEAAF5-9446-4986-A67F-652E93A6426B}" type="presOf" srcId="{020FE20E-D27D-4E12-A388-C37A75DBD1F1}" destId="{D66D56C2-7FF0-4277-B0E5-4A0AA8DC3EB4}" srcOrd="1" destOrd="0" presId="urn:microsoft.com/office/officeart/2005/8/layout/hierarchy3"/>
    <dgm:cxn modelId="{DF644913-66A2-480B-9309-FFAF3C1D67E2}" type="presParOf" srcId="{458ED6CA-D5C2-444B-8489-AA46B29E5371}" destId="{7AC000C5-559A-492C-AA85-4E89CF52A4B3}" srcOrd="0" destOrd="0" presId="urn:microsoft.com/office/officeart/2005/8/layout/hierarchy3"/>
    <dgm:cxn modelId="{6B7E17B2-1A46-4D0A-8305-594C14808DBE}" type="presParOf" srcId="{7AC000C5-559A-492C-AA85-4E89CF52A4B3}" destId="{525FF632-4D48-4CF8-8D2A-710B97696193}" srcOrd="0" destOrd="0" presId="urn:microsoft.com/office/officeart/2005/8/layout/hierarchy3"/>
    <dgm:cxn modelId="{152FDFCE-628C-4C4A-A8D5-E71701DA0F36}" type="presParOf" srcId="{525FF632-4D48-4CF8-8D2A-710B97696193}" destId="{2417435B-A0C3-49A3-9FE1-D983306D6426}" srcOrd="0" destOrd="0" presId="urn:microsoft.com/office/officeart/2005/8/layout/hierarchy3"/>
    <dgm:cxn modelId="{96CA03C0-7245-4CB3-96E2-23CE599D102C}" type="presParOf" srcId="{525FF632-4D48-4CF8-8D2A-710B97696193}" destId="{97E3713B-B6D9-416E-BCD2-366911188495}" srcOrd="1" destOrd="0" presId="urn:microsoft.com/office/officeart/2005/8/layout/hierarchy3"/>
    <dgm:cxn modelId="{713EF98E-ADCD-40A9-BED0-E1BF6408985D}" type="presParOf" srcId="{7AC000C5-559A-492C-AA85-4E89CF52A4B3}" destId="{F49838F2-B8F5-4D31-B771-12C8064952C2}" srcOrd="1" destOrd="0" presId="urn:microsoft.com/office/officeart/2005/8/layout/hierarchy3"/>
    <dgm:cxn modelId="{F68F2562-0BDC-4BB2-B89C-CB905657ADBA}" type="presParOf" srcId="{458ED6CA-D5C2-444B-8489-AA46B29E5371}" destId="{51A5FF34-0686-4B5D-A80A-9054E3732FDD}" srcOrd="1" destOrd="0" presId="urn:microsoft.com/office/officeart/2005/8/layout/hierarchy3"/>
    <dgm:cxn modelId="{1DB6479E-EDA6-4E3D-938F-4A78DBA64DF8}" type="presParOf" srcId="{51A5FF34-0686-4B5D-A80A-9054E3732FDD}" destId="{CDC0DC07-032F-4DEC-84D4-270FEACBD587}" srcOrd="0" destOrd="0" presId="urn:microsoft.com/office/officeart/2005/8/layout/hierarchy3"/>
    <dgm:cxn modelId="{0526D8F6-974C-4AF5-BF73-C782F7A123DC}" type="presParOf" srcId="{CDC0DC07-032F-4DEC-84D4-270FEACBD587}" destId="{DBF9DC19-39E7-4456-9911-B8173359030E}" srcOrd="0" destOrd="0" presId="urn:microsoft.com/office/officeart/2005/8/layout/hierarchy3"/>
    <dgm:cxn modelId="{C7661865-0ADC-4A14-9ECE-49C93005834C}" type="presParOf" srcId="{CDC0DC07-032F-4DEC-84D4-270FEACBD587}" destId="{D66D56C2-7FF0-4277-B0E5-4A0AA8DC3EB4}" srcOrd="1" destOrd="0" presId="urn:microsoft.com/office/officeart/2005/8/layout/hierarchy3"/>
    <dgm:cxn modelId="{F44E8A40-5C89-4D19-80C4-867CD1F5A5FB}" type="presParOf" srcId="{51A5FF34-0686-4B5D-A80A-9054E3732FDD}" destId="{86386364-C37D-4A7C-BB7C-4548824BC6F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51AA55-C4C7-45ED-8308-DA3A20A85BEF}" type="doc">
      <dgm:prSet loTypeId="urn:microsoft.com/office/officeart/2005/8/layout/hierarchy3" loCatId="hierarchy" qsTypeId="urn:microsoft.com/office/officeart/2005/8/quickstyle/simple2" qsCatId="simple" csTypeId="urn:microsoft.com/office/officeart/2005/8/colors/accent3_2" csCatId="accent3" phldr="1"/>
      <dgm:spPr/>
      <dgm:t>
        <a:bodyPr/>
        <a:lstStyle/>
        <a:p>
          <a:endParaRPr lang="en-US"/>
        </a:p>
      </dgm:t>
    </dgm:pt>
    <dgm:pt modelId="{1D6FE4DC-0A6B-4304-A229-E1825C078932}">
      <dgm:prSet/>
      <dgm:spPr/>
      <dgm:t>
        <a:bodyPr/>
        <a:lstStyle/>
        <a:p>
          <a:r>
            <a:rPr lang="en-US" dirty="0">
              <a:solidFill>
                <a:schemeClr val="bg1"/>
              </a:solidFill>
            </a:rPr>
            <a:t>Order of numbers can be changed</a:t>
          </a:r>
        </a:p>
      </dgm:t>
    </dgm:pt>
    <dgm:pt modelId="{F575D4B1-681B-4919-97F1-42A9A42C188C}" type="parTrans" cxnId="{6603FCC1-69D1-409F-911D-C6A99700E77E}">
      <dgm:prSet/>
      <dgm:spPr/>
      <dgm:t>
        <a:bodyPr/>
        <a:lstStyle/>
        <a:p>
          <a:endParaRPr lang="en-US"/>
        </a:p>
      </dgm:t>
    </dgm:pt>
    <dgm:pt modelId="{5100033E-7EEC-4C44-8C89-6BC3F12D66E4}" type="sibTrans" cxnId="{6603FCC1-69D1-409F-911D-C6A99700E77E}">
      <dgm:prSet/>
      <dgm:spPr/>
      <dgm:t>
        <a:bodyPr/>
        <a:lstStyle/>
        <a:p>
          <a:endParaRPr lang="en-US"/>
        </a:p>
      </dgm:t>
    </dgm:pt>
    <dgm:pt modelId="{020FE20E-D27D-4E12-A388-C37A75DBD1F1}">
      <dgm:prSet/>
      <dgm:spPr/>
      <dgm:t>
        <a:bodyPr/>
        <a:lstStyle/>
        <a:p>
          <a:r>
            <a:rPr lang="en-US" dirty="0">
              <a:solidFill>
                <a:schemeClr val="bg1"/>
              </a:solidFill>
            </a:rPr>
            <a:t>The sum remains the same</a:t>
          </a:r>
        </a:p>
      </dgm:t>
    </dgm:pt>
    <dgm:pt modelId="{67682023-8E9E-45D6-8D65-7391C0FA83B7}" type="parTrans" cxnId="{E4FFEF9B-3FB6-4938-AD05-A2AF2810F9CB}">
      <dgm:prSet/>
      <dgm:spPr/>
      <dgm:t>
        <a:bodyPr/>
        <a:lstStyle/>
        <a:p>
          <a:endParaRPr lang="en-US"/>
        </a:p>
      </dgm:t>
    </dgm:pt>
    <dgm:pt modelId="{972413A3-BC65-4EAF-83E1-4FFC316BA6D9}" type="sibTrans" cxnId="{E4FFEF9B-3FB6-4938-AD05-A2AF2810F9CB}">
      <dgm:prSet/>
      <dgm:spPr/>
      <dgm:t>
        <a:bodyPr/>
        <a:lstStyle/>
        <a:p>
          <a:endParaRPr lang="en-US"/>
        </a:p>
      </dgm:t>
    </dgm:pt>
    <dgm:pt modelId="{458ED6CA-D5C2-444B-8489-AA46B29E5371}" type="pres">
      <dgm:prSet presAssocID="{A451AA55-C4C7-45ED-8308-DA3A20A85BEF}" presName="diagram" presStyleCnt="0">
        <dgm:presLayoutVars>
          <dgm:chPref val="1"/>
          <dgm:dir/>
          <dgm:animOne val="branch"/>
          <dgm:animLvl val="lvl"/>
          <dgm:resizeHandles/>
        </dgm:presLayoutVars>
      </dgm:prSet>
      <dgm:spPr/>
    </dgm:pt>
    <dgm:pt modelId="{7AC000C5-559A-492C-AA85-4E89CF52A4B3}" type="pres">
      <dgm:prSet presAssocID="{1D6FE4DC-0A6B-4304-A229-E1825C078932}" presName="root" presStyleCnt="0"/>
      <dgm:spPr/>
    </dgm:pt>
    <dgm:pt modelId="{525FF632-4D48-4CF8-8D2A-710B97696193}" type="pres">
      <dgm:prSet presAssocID="{1D6FE4DC-0A6B-4304-A229-E1825C078932}" presName="rootComposite" presStyleCnt="0"/>
      <dgm:spPr/>
    </dgm:pt>
    <dgm:pt modelId="{2417435B-A0C3-49A3-9FE1-D983306D6426}" type="pres">
      <dgm:prSet presAssocID="{1D6FE4DC-0A6B-4304-A229-E1825C078932}" presName="rootText" presStyleLbl="node1" presStyleIdx="0" presStyleCnt="2"/>
      <dgm:spPr/>
    </dgm:pt>
    <dgm:pt modelId="{97E3713B-B6D9-416E-BCD2-366911188495}" type="pres">
      <dgm:prSet presAssocID="{1D6FE4DC-0A6B-4304-A229-E1825C078932}" presName="rootConnector" presStyleLbl="node1" presStyleIdx="0" presStyleCnt="2"/>
      <dgm:spPr/>
    </dgm:pt>
    <dgm:pt modelId="{F49838F2-B8F5-4D31-B771-12C8064952C2}" type="pres">
      <dgm:prSet presAssocID="{1D6FE4DC-0A6B-4304-A229-E1825C078932}" presName="childShape" presStyleCnt="0"/>
      <dgm:spPr/>
    </dgm:pt>
    <dgm:pt modelId="{51A5FF34-0686-4B5D-A80A-9054E3732FDD}" type="pres">
      <dgm:prSet presAssocID="{020FE20E-D27D-4E12-A388-C37A75DBD1F1}" presName="root" presStyleCnt="0"/>
      <dgm:spPr/>
    </dgm:pt>
    <dgm:pt modelId="{CDC0DC07-032F-4DEC-84D4-270FEACBD587}" type="pres">
      <dgm:prSet presAssocID="{020FE20E-D27D-4E12-A388-C37A75DBD1F1}" presName="rootComposite" presStyleCnt="0"/>
      <dgm:spPr/>
    </dgm:pt>
    <dgm:pt modelId="{DBF9DC19-39E7-4456-9911-B8173359030E}" type="pres">
      <dgm:prSet presAssocID="{020FE20E-D27D-4E12-A388-C37A75DBD1F1}" presName="rootText" presStyleLbl="node1" presStyleIdx="1" presStyleCnt="2"/>
      <dgm:spPr/>
    </dgm:pt>
    <dgm:pt modelId="{D66D56C2-7FF0-4277-B0E5-4A0AA8DC3EB4}" type="pres">
      <dgm:prSet presAssocID="{020FE20E-D27D-4E12-A388-C37A75DBD1F1}" presName="rootConnector" presStyleLbl="node1" presStyleIdx="1" presStyleCnt="2"/>
      <dgm:spPr/>
    </dgm:pt>
    <dgm:pt modelId="{86386364-C37D-4A7C-BB7C-4548824BC6FC}" type="pres">
      <dgm:prSet presAssocID="{020FE20E-D27D-4E12-A388-C37A75DBD1F1}" presName="childShape" presStyleCnt="0"/>
      <dgm:spPr/>
    </dgm:pt>
  </dgm:ptLst>
  <dgm:cxnLst>
    <dgm:cxn modelId="{27FF360D-04B3-486D-BBE6-3E6B72C4BE69}" type="presOf" srcId="{020FE20E-D27D-4E12-A388-C37A75DBD1F1}" destId="{DBF9DC19-39E7-4456-9911-B8173359030E}" srcOrd="0" destOrd="0" presId="urn:microsoft.com/office/officeart/2005/8/layout/hierarchy3"/>
    <dgm:cxn modelId="{0AC6F51B-D5DC-4185-AAAD-6EF63B03FB4E}" type="presOf" srcId="{A451AA55-C4C7-45ED-8308-DA3A20A85BEF}" destId="{458ED6CA-D5C2-444B-8489-AA46B29E5371}" srcOrd="0" destOrd="0" presId="urn:microsoft.com/office/officeart/2005/8/layout/hierarchy3"/>
    <dgm:cxn modelId="{4AE5EB8E-BCF2-4AE7-B92D-9D336B5B1ABD}" type="presOf" srcId="{1D6FE4DC-0A6B-4304-A229-E1825C078932}" destId="{97E3713B-B6D9-416E-BCD2-366911188495}" srcOrd="1" destOrd="0" presId="urn:microsoft.com/office/officeart/2005/8/layout/hierarchy3"/>
    <dgm:cxn modelId="{E4FFEF9B-3FB6-4938-AD05-A2AF2810F9CB}" srcId="{A451AA55-C4C7-45ED-8308-DA3A20A85BEF}" destId="{020FE20E-D27D-4E12-A388-C37A75DBD1F1}" srcOrd="1" destOrd="0" parTransId="{67682023-8E9E-45D6-8D65-7391C0FA83B7}" sibTransId="{972413A3-BC65-4EAF-83E1-4FFC316BA6D9}"/>
    <dgm:cxn modelId="{6603FCC1-69D1-409F-911D-C6A99700E77E}" srcId="{A451AA55-C4C7-45ED-8308-DA3A20A85BEF}" destId="{1D6FE4DC-0A6B-4304-A229-E1825C078932}" srcOrd="0" destOrd="0" parTransId="{F575D4B1-681B-4919-97F1-42A9A42C188C}" sibTransId="{5100033E-7EEC-4C44-8C89-6BC3F12D66E4}"/>
    <dgm:cxn modelId="{7B83A6DC-0F83-4171-899E-D2CF47361835}" type="presOf" srcId="{1D6FE4DC-0A6B-4304-A229-E1825C078932}" destId="{2417435B-A0C3-49A3-9FE1-D983306D6426}" srcOrd="0" destOrd="0" presId="urn:microsoft.com/office/officeart/2005/8/layout/hierarchy3"/>
    <dgm:cxn modelId="{22BEAAF5-9446-4986-A67F-652E93A6426B}" type="presOf" srcId="{020FE20E-D27D-4E12-A388-C37A75DBD1F1}" destId="{D66D56C2-7FF0-4277-B0E5-4A0AA8DC3EB4}" srcOrd="1" destOrd="0" presId="urn:microsoft.com/office/officeart/2005/8/layout/hierarchy3"/>
    <dgm:cxn modelId="{DF644913-66A2-480B-9309-FFAF3C1D67E2}" type="presParOf" srcId="{458ED6CA-D5C2-444B-8489-AA46B29E5371}" destId="{7AC000C5-559A-492C-AA85-4E89CF52A4B3}" srcOrd="0" destOrd="0" presId="urn:microsoft.com/office/officeart/2005/8/layout/hierarchy3"/>
    <dgm:cxn modelId="{6B7E17B2-1A46-4D0A-8305-594C14808DBE}" type="presParOf" srcId="{7AC000C5-559A-492C-AA85-4E89CF52A4B3}" destId="{525FF632-4D48-4CF8-8D2A-710B97696193}" srcOrd="0" destOrd="0" presId="urn:microsoft.com/office/officeart/2005/8/layout/hierarchy3"/>
    <dgm:cxn modelId="{152FDFCE-628C-4C4A-A8D5-E71701DA0F36}" type="presParOf" srcId="{525FF632-4D48-4CF8-8D2A-710B97696193}" destId="{2417435B-A0C3-49A3-9FE1-D983306D6426}" srcOrd="0" destOrd="0" presId="urn:microsoft.com/office/officeart/2005/8/layout/hierarchy3"/>
    <dgm:cxn modelId="{96CA03C0-7245-4CB3-96E2-23CE599D102C}" type="presParOf" srcId="{525FF632-4D48-4CF8-8D2A-710B97696193}" destId="{97E3713B-B6D9-416E-BCD2-366911188495}" srcOrd="1" destOrd="0" presId="urn:microsoft.com/office/officeart/2005/8/layout/hierarchy3"/>
    <dgm:cxn modelId="{713EF98E-ADCD-40A9-BED0-E1BF6408985D}" type="presParOf" srcId="{7AC000C5-559A-492C-AA85-4E89CF52A4B3}" destId="{F49838F2-B8F5-4D31-B771-12C8064952C2}" srcOrd="1" destOrd="0" presId="urn:microsoft.com/office/officeart/2005/8/layout/hierarchy3"/>
    <dgm:cxn modelId="{F68F2562-0BDC-4BB2-B89C-CB905657ADBA}" type="presParOf" srcId="{458ED6CA-D5C2-444B-8489-AA46B29E5371}" destId="{51A5FF34-0686-4B5D-A80A-9054E3732FDD}" srcOrd="1" destOrd="0" presId="urn:microsoft.com/office/officeart/2005/8/layout/hierarchy3"/>
    <dgm:cxn modelId="{1DB6479E-EDA6-4E3D-938F-4A78DBA64DF8}" type="presParOf" srcId="{51A5FF34-0686-4B5D-A80A-9054E3732FDD}" destId="{CDC0DC07-032F-4DEC-84D4-270FEACBD587}" srcOrd="0" destOrd="0" presId="urn:microsoft.com/office/officeart/2005/8/layout/hierarchy3"/>
    <dgm:cxn modelId="{0526D8F6-974C-4AF5-BF73-C782F7A123DC}" type="presParOf" srcId="{CDC0DC07-032F-4DEC-84D4-270FEACBD587}" destId="{DBF9DC19-39E7-4456-9911-B8173359030E}" srcOrd="0" destOrd="0" presId="urn:microsoft.com/office/officeart/2005/8/layout/hierarchy3"/>
    <dgm:cxn modelId="{C7661865-0ADC-4A14-9ECE-49C93005834C}" type="presParOf" srcId="{CDC0DC07-032F-4DEC-84D4-270FEACBD587}" destId="{D66D56C2-7FF0-4277-B0E5-4A0AA8DC3EB4}" srcOrd="1" destOrd="0" presId="urn:microsoft.com/office/officeart/2005/8/layout/hierarchy3"/>
    <dgm:cxn modelId="{F44E8A40-5C89-4D19-80C4-867CD1F5A5FB}" type="presParOf" srcId="{51A5FF34-0686-4B5D-A80A-9054E3732FDD}" destId="{86386364-C37D-4A7C-BB7C-4548824BC6F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7435B-A0C3-49A3-9FE1-D983306D6426}">
      <dsp:nvSpPr>
        <dsp:cNvPr id="0" name=""/>
        <dsp:cNvSpPr/>
      </dsp:nvSpPr>
      <dsp:spPr>
        <a:xfrm>
          <a:off x="1283" y="838633"/>
          <a:ext cx="4672458" cy="23362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a:t>Numbers can be added in any order</a:t>
          </a:r>
        </a:p>
      </dsp:txBody>
      <dsp:txXfrm>
        <a:off x="69709" y="907059"/>
        <a:ext cx="4535606" cy="2199377"/>
      </dsp:txXfrm>
    </dsp:sp>
    <dsp:sp modelId="{DBF9DC19-39E7-4456-9911-B8173359030E}">
      <dsp:nvSpPr>
        <dsp:cNvPr id="0" name=""/>
        <dsp:cNvSpPr/>
      </dsp:nvSpPr>
      <dsp:spPr>
        <a:xfrm>
          <a:off x="5841857" y="838633"/>
          <a:ext cx="4672458" cy="23362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kern="1200"/>
            <a:t>Changing the grouping of numbers does not change their sum</a:t>
          </a:r>
        </a:p>
      </dsp:txBody>
      <dsp:txXfrm>
        <a:off x="5910283" y="907059"/>
        <a:ext cx="4535606" cy="21993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7435B-A0C3-49A3-9FE1-D983306D6426}">
      <dsp:nvSpPr>
        <dsp:cNvPr id="0" name=""/>
        <dsp:cNvSpPr/>
      </dsp:nvSpPr>
      <dsp:spPr>
        <a:xfrm>
          <a:off x="1283" y="838633"/>
          <a:ext cx="4672458" cy="23362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bg1"/>
              </a:solidFill>
            </a:rPr>
            <a:t>Order of numbers can be changed</a:t>
          </a:r>
        </a:p>
      </dsp:txBody>
      <dsp:txXfrm>
        <a:off x="69709" y="907059"/>
        <a:ext cx="4535606" cy="2199377"/>
      </dsp:txXfrm>
    </dsp:sp>
    <dsp:sp modelId="{DBF9DC19-39E7-4456-9911-B8173359030E}">
      <dsp:nvSpPr>
        <dsp:cNvPr id="0" name=""/>
        <dsp:cNvSpPr/>
      </dsp:nvSpPr>
      <dsp:spPr>
        <a:xfrm>
          <a:off x="5841857" y="838633"/>
          <a:ext cx="4672458" cy="23362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chemeClr val="bg1"/>
              </a:solidFill>
            </a:rPr>
            <a:t>The sum remains the same</a:t>
          </a:r>
        </a:p>
      </dsp:txBody>
      <dsp:txXfrm>
        <a:off x="5910283" y="907059"/>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DBFC4-A975-47CD-A167-4E52DE7BFE2A}" type="datetimeFigureOut">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DB5FC-70DD-42E3-9166-55AA95319105}" type="slidenum">
              <a:t>‹#›</a:t>
            </a:fld>
            <a:endParaRPr lang="en-US"/>
          </a:p>
        </p:txBody>
      </p:sp>
    </p:spTree>
    <p:extLst>
      <p:ext uri="{BB962C8B-B14F-4D97-AF65-F5344CB8AC3E}">
        <p14:creationId xmlns:p14="http://schemas.microsoft.com/office/powerpoint/2010/main" val="2349039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associative property of addition states that the way in which we group numbers for addition does not affect the final result. When adding three or more numbers, we can regroup them in any way we want and still get the same answer.</a:t>
            </a:r>
          </a:p>
        </p:txBody>
      </p:sp>
      <p:sp>
        <p:nvSpPr>
          <p:cNvPr id="4" name="Slide Number Placeholder 3"/>
          <p:cNvSpPr>
            <a:spLocks noGrp="1"/>
          </p:cNvSpPr>
          <p:nvPr>
            <p:ph type="sldNum" sz="quarter" idx="5"/>
          </p:nvPr>
        </p:nvSpPr>
        <p:spPr/>
        <p:txBody>
          <a:bodyPr/>
          <a:lstStyle/>
          <a:p>
            <a:fld id="{C7342954-2453-475B-BB86-745839BC6141}" type="slidenum">
              <a:t>2</a:t>
            </a:fld>
            <a:endParaRPr lang="en-US"/>
          </a:p>
        </p:txBody>
      </p:sp>
    </p:spTree>
    <p:extLst>
      <p:ext uri="{BB962C8B-B14F-4D97-AF65-F5344CB8AC3E}">
        <p14:creationId xmlns:p14="http://schemas.microsoft.com/office/powerpoint/2010/main" val="177138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associative property of addition states that the way in which we group numbers for addition does not affect the final result. When adding three or more numbers, we can regroup them in any way we want and still get the same answer.</a:t>
            </a:r>
          </a:p>
        </p:txBody>
      </p:sp>
      <p:sp>
        <p:nvSpPr>
          <p:cNvPr id="4" name="Slide Number Placeholder 3"/>
          <p:cNvSpPr>
            <a:spLocks noGrp="1"/>
          </p:cNvSpPr>
          <p:nvPr>
            <p:ph type="sldNum" sz="quarter" idx="5"/>
          </p:nvPr>
        </p:nvSpPr>
        <p:spPr/>
        <p:txBody>
          <a:bodyPr/>
          <a:lstStyle/>
          <a:p>
            <a:fld id="{C7342954-2453-475B-BB86-745839BC6141}" type="slidenum">
              <a:t>3</a:t>
            </a:fld>
            <a:endParaRPr lang="en-US"/>
          </a:p>
        </p:txBody>
      </p:sp>
    </p:spTree>
    <p:extLst>
      <p:ext uri="{BB962C8B-B14F-4D97-AF65-F5344CB8AC3E}">
        <p14:creationId xmlns:p14="http://schemas.microsoft.com/office/powerpoint/2010/main" val="312384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commutative property of multiplication states that we can multiply numbers in any order we want and still get the same answer. For example, 2 × 3 is the same as 3 × 2. We can even multiply more than two numbers and it still applies.</a:t>
            </a:r>
          </a:p>
        </p:txBody>
      </p:sp>
      <p:sp>
        <p:nvSpPr>
          <p:cNvPr id="4" name="Slide Number Placeholder 3"/>
          <p:cNvSpPr>
            <a:spLocks noGrp="1"/>
          </p:cNvSpPr>
          <p:nvPr>
            <p:ph type="sldNum" sz="quarter" idx="5"/>
          </p:nvPr>
        </p:nvSpPr>
        <p:spPr/>
        <p:txBody>
          <a:bodyPr/>
          <a:lstStyle/>
          <a:p>
            <a:fld id="{C7342954-2453-475B-BB86-745839BC6141}" type="slidenum">
              <a:t>4</a:t>
            </a:fld>
            <a:endParaRPr lang="en-US"/>
          </a:p>
        </p:txBody>
      </p:sp>
    </p:spTree>
    <p:extLst>
      <p:ext uri="{BB962C8B-B14F-4D97-AF65-F5344CB8AC3E}">
        <p14:creationId xmlns:p14="http://schemas.microsoft.com/office/powerpoint/2010/main" val="162285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distributive property of multiplication states that when we have a number outside a set of parentheses that contains addition, we can distribute the multiplication across the terms inside the parentheses. This is useful when we need to simplify expressions. For example, 2 × (3 + 4) is the same as 2 × 3 + 2 × 4.</a:t>
            </a:r>
          </a:p>
        </p:txBody>
      </p:sp>
      <p:sp>
        <p:nvSpPr>
          <p:cNvPr id="4" name="Slide Number Placeholder 3"/>
          <p:cNvSpPr>
            <a:spLocks noGrp="1"/>
          </p:cNvSpPr>
          <p:nvPr>
            <p:ph type="sldNum" sz="quarter" idx="5"/>
          </p:nvPr>
        </p:nvSpPr>
        <p:spPr/>
        <p:txBody>
          <a:bodyPr/>
          <a:lstStyle/>
          <a:p>
            <a:fld id="{C7342954-2453-475B-BB86-745839BC6141}" type="slidenum">
              <a:t>5</a:t>
            </a:fld>
            <a:endParaRPr lang="en-US"/>
          </a:p>
        </p:txBody>
      </p:sp>
    </p:spTree>
    <p:extLst>
      <p:ext uri="{BB962C8B-B14F-4D97-AF65-F5344CB8AC3E}">
        <p14:creationId xmlns:p14="http://schemas.microsoft.com/office/powerpoint/2010/main" val="35354685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7232960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4094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61918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9044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57080440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5937054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505F58F-C0B5-422A-8E5A-6B99E5D80F0A}" type="datetime1">
              <a:rPr lang="en-US" smtClean="0"/>
              <a:t>1/23/2024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t>‹#›</a:t>
            </a:fld>
            <a:endParaRPr lang="en-US"/>
          </a:p>
        </p:txBody>
      </p:sp>
    </p:spTree>
    <p:extLst>
      <p:ext uri="{BB962C8B-B14F-4D97-AF65-F5344CB8AC3E}">
        <p14:creationId xmlns:p14="http://schemas.microsoft.com/office/powerpoint/2010/main" val="76504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1/23/2024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07772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02575828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16640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54201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7596560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93BAB95-8DA7-460B-B00A-7037C8394FB0}" type="datetime1">
              <a:rPr lang="en-US" smtClean="0"/>
              <a:pPr/>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Sample Footer Text</a:t>
            </a:r>
            <a:endParaRPr lang="en-US" dirty="0">
              <a:solidFill>
                <a:srgbClr val="FFFFFF"/>
              </a:solidFill>
            </a:endParaRPr>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11A71338-8BA2-4C79-A6C5-5A8E30081D0C}" type="slidenum">
              <a:rPr lang="en-US" smtClean="0"/>
              <a:pPr/>
              <a:t>‹#›</a:t>
            </a:fld>
            <a:endParaRPr lang="en-US" dirty="0"/>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447881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193BAB95-8DA7-460B-B00A-7037C8394FB0}" type="datetime1">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r>
              <a:rPr lang="en-US"/>
              <a:t>Sample Footer Text</a:t>
            </a:r>
            <a:endParaRPr lang="en-US" dirty="0">
              <a:solidFill>
                <a:srgbClr val="FFFFFF"/>
              </a:solidFill>
            </a:endParaRPr>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4457675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193BAB95-8DA7-460B-B00A-7037C8394FB0}" type="datetime1">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r>
              <a:rPr lang="en-US"/>
              <a:t>Sample Footer Text</a:t>
            </a:r>
            <a:endParaRPr lang="en-US" dirty="0">
              <a:solidFill>
                <a:srgbClr val="FFFFFF"/>
              </a:solidFill>
            </a:endParaRPr>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147519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193BAB95-8DA7-460B-B00A-7037C8394FB0}" type="datetime1">
              <a:rPr lang="en-US" smtClean="0"/>
              <a:pPr/>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r>
              <a:rPr lang="en-US"/>
              <a:t>Sample Footer Text</a:t>
            </a:r>
            <a:endParaRPr lang="en-US" dirty="0">
              <a:solidFill>
                <a:srgbClr val="FFFFFF"/>
              </a:solidFill>
            </a:endParaRPr>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11A71338-8BA2-4C79-A6C5-5A8E30081D0C}" type="slidenum">
              <a:rPr lang="en-US" smtClean="0"/>
              <a:pPr/>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6043783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9879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ogebra.org/m/uBFDkKgn" TargetMode="External"/><Relationship Id="rId2" Type="http://schemas.openxmlformats.org/officeDocument/2006/relationships/hyperlink" Target="https://www.geogebra.org/m/xkanfndj"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7C44D-F1FD-1354-A3B7-0C891EEC2A43}"/>
              </a:ext>
            </a:extLst>
          </p:cNvPr>
          <p:cNvSpPr>
            <a:spLocks noGrp="1"/>
          </p:cNvSpPr>
          <p:nvPr>
            <p:ph type="body" sz="quarter" idx="10"/>
          </p:nvPr>
        </p:nvSpPr>
        <p:spPr/>
        <p:txBody>
          <a:bodyPr/>
          <a:lstStyle/>
          <a:p>
            <a:r>
              <a:rPr lang="en-US" dirty="0"/>
              <a:t>Properties of Operations</a:t>
            </a:r>
          </a:p>
        </p:txBody>
      </p:sp>
      <p:sp>
        <p:nvSpPr>
          <p:cNvPr id="3" name="Text Placeholder 2">
            <a:extLst>
              <a:ext uri="{FF2B5EF4-FFF2-40B4-BE49-F238E27FC236}">
                <a16:creationId xmlns:a16="http://schemas.microsoft.com/office/drawing/2014/main" id="{AECBCB43-213F-7CEE-EE8A-4A4A4C25DB34}"/>
              </a:ext>
            </a:extLst>
          </p:cNvPr>
          <p:cNvSpPr>
            <a:spLocks noGrp="1"/>
          </p:cNvSpPr>
          <p:nvPr>
            <p:ph type="body" sz="quarter" idx="11"/>
          </p:nvPr>
        </p:nvSpPr>
        <p:spPr>
          <a:xfrm>
            <a:off x="1596634" y="3689249"/>
            <a:ext cx="4959350" cy="469900"/>
          </a:xfrm>
        </p:spPr>
        <p:txBody>
          <a:bodyPr/>
          <a:lstStyle/>
          <a:p>
            <a:r>
              <a:rPr lang="en-US" dirty="0"/>
              <a:t>Math 6B Unit 3 Lesson 8</a:t>
            </a:r>
          </a:p>
        </p:txBody>
      </p:sp>
    </p:spTree>
    <p:extLst>
      <p:ext uri="{BB962C8B-B14F-4D97-AF65-F5344CB8AC3E}">
        <p14:creationId xmlns:p14="http://schemas.microsoft.com/office/powerpoint/2010/main" val="3547693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2BFABE-0C96-1AAF-8B66-15A4F82FC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E90EC-85C7-F6A3-6CD7-51BF11B98C7F}"/>
              </a:ext>
            </a:extLst>
          </p:cNvPr>
          <p:cNvSpPr>
            <a:spLocks noGrp="1"/>
          </p:cNvSpPr>
          <p:nvPr>
            <p:ph type="title"/>
          </p:nvPr>
        </p:nvSpPr>
        <p:spPr>
          <a:xfrm>
            <a:off x="886838" y="1032463"/>
            <a:ext cx="5344741" cy="747700"/>
          </a:xfrm>
        </p:spPr>
        <p:txBody>
          <a:bodyPr vert="horz" lIns="91440" tIns="45720" rIns="91440" bIns="45720" rtlCol="0" anchor="t">
            <a:normAutofit fontScale="90000"/>
          </a:bodyPr>
          <a:lstStyle/>
          <a:p>
            <a:r>
              <a:rPr lang="en-US" sz="5400" dirty="0">
                <a:solidFill>
                  <a:schemeClr val="tx2"/>
                </a:solidFill>
              </a:rPr>
              <a:t>Practice</a:t>
            </a:r>
          </a:p>
        </p:txBody>
      </p:sp>
      <p:pic>
        <p:nvPicPr>
          <p:cNvPr id="4" name="Picture 3" descr="A black text on a white background&#10;&#10;Description automatically generated">
            <a:extLst>
              <a:ext uri="{FF2B5EF4-FFF2-40B4-BE49-F238E27FC236}">
                <a16:creationId xmlns:a16="http://schemas.microsoft.com/office/drawing/2014/main" id="{3CCCFAB6-B53F-2570-B376-201DB81BBFD6}"/>
              </a:ext>
            </a:extLst>
          </p:cNvPr>
          <p:cNvPicPr>
            <a:picLocks noChangeAspect="1"/>
          </p:cNvPicPr>
          <p:nvPr/>
        </p:nvPicPr>
        <p:blipFill>
          <a:blip r:embed="rId2"/>
          <a:stretch>
            <a:fillRect/>
          </a:stretch>
        </p:blipFill>
        <p:spPr>
          <a:xfrm>
            <a:off x="299685" y="2231672"/>
            <a:ext cx="11395075" cy="2154766"/>
          </a:xfrm>
          <a:prstGeom prst="rect">
            <a:avLst/>
          </a:prstGeom>
        </p:spPr>
      </p:pic>
    </p:spTree>
    <p:extLst>
      <p:ext uri="{BB962C8B-B14F-4D97-AF65-F5344CB8AC3E}">
        <p14:creationId xmlns:p14="http://schemas.microsoft.com/office/powerpoint/2010/main" val="162277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EF258-431B-9BC4-4734-8E5E846FD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DADA1-1153-B429-B11F-2EC450CEC7D4}"/>
              </a:ext>
            </a:extLst>
          </p:cNvPr>
          <p:cNvSpPr>
            <a:spLocks noGrp="1"/>
          </p:cNvSpPr>
          <p:nvPr>
            <p:ph type="title"/>
          </p:nvPr>
        </p:nvSpPr>
        <p:spPr>
          <a:xfrm>
            <a:off x="867383" y="1013007"/>
            <a:ext cx="5344741" cy="767156"/>
          </a:xfrm>
        </p:spPr>
        <p:txBody>
          <a:bodyPr vert="horz" lIns="91440" tIns="45720" rIns="91440" bIns="45720" rtlCol="0" anchor="t">
            <a:normAutofit fontScale="90000"/>
          </a:bodyPr>
          <a:lstStyle/>
          <a:p>
            <a:r>
              <a:rPr lang="en-US" sz="5400" dirty="0">
                <a:solidFill>
                  <a:schemeClr val="tx2"/>
                </a:solidFill>
              </a:rPr>
              <a:t>Answer</a:t>
            </a:r>
            <a:endParaRPr lang="en-US" dirty="0"/>
          </a:p>
        </p:txBody>
      </p:sp>
      <p:pic>
        <p:nvPicPr>
          <p:cNvPr id="3" name="Picture 2" descr="A math problem with black text&#10;&#10;Description automatically generated">
            <a:extLst>
              <a:ext uri="{FF2B5EF4-FFF2-40B4-BE49-F238E27FC236}">
                <a16:creationId xmlns:a16="http://schemas.microsoft.com/office/drawing/2014/main" id="{1FF582CD-6248-C75D-CB51-241E40CF39C8}"/>
              </a:ext>
            </a:extLst>
          </p:cNvPr>
          <p:cNvPicPr>
            <a:picLocks noChangeAspect="1"/>
          </p:cNvPicPr>
          <p:nvPr/>
        </p:nvPicPr>
        <p:blipFill>
          <a:blip r:embed="rId2"/>
          <a:stretch>
            <a:fillRect/>
          </a:stretch>
        </p:blipFill>
        <p:spPr>
          <a:xfrm>
            <a:off x="1765829" y="2405944"/>
            <a:ext cx="8660341" cy="2511777"/>
          </a:xfrm>
          <a:prstGeom prst="rect">
            <a:avLst/>
          </a:prstGeom>
        </p:spPr>
      </p:pic>
    </p:spTree>
    <p:extLst>
      <p:ext uri="{BB962C8B-B14F-4D97-AF65-F5344CB8AC3E}">
        <p14:creationId xmlns:p14="http://schemas.microsoft.com/office/powerpoint/2010/main" val="302770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6A803-FD4D-79EA-96A2-BC365DB85578}"/>
              </a:ext>
            </a:extLst>
          </p:cNvPr>
          <p:cNvSpPr>
            <a:spLocks noGrp="1"/>
          </p:cNvSpPr>
          <p:nvPr>
            <p:ph type="title"/>
          </p:nvPr>
        </p:nvSpPr>
        <p:spPr>
          <a:xfrm>
            <a:off x="846306" y="768485"/>
            <a:ext cx="10754527" cy="1002401"/>
          </a:xfrm>
        </p:spPr>
        <p:txBody>
          <a:bodyPr anchor="b">
            <a:normAutofit/>
          </a:bodyPr>
          <a:lstStyle/>
          <a:p>
            <a:r>
              <a:rPr lang="en-US">
                <a:solidFill>
                  <a:schemeClr val="tx2"/>
                </a:solidFill>
                <a:cs typeface="Posterama"/>
              </a:rPr>
              <a:t>GeoGebra Practice</a:t>
            </a:r>
            <a:endParaRPr lang="en-US">
              <a:solidFill>
                <a:schemeClr val="tx2"/>
              </a:solidFill>
            </a:endParaRPr>
          </a:p>
        </p:txBody>
      </p:sp>
      <p:sp>
        <p:nvSpPr>
          <p:cNvPr id="3" name="Content Placeholder 2">
            <a:extLst>
              <a:ext uri="{FF2B5EF4-FFF2-40B4-BE49-F238E27FC236}">
                <a16:creationId xmlns:a16="http://schemas.microsoft.com/office/drawing/2014/main" id="{1A5ED433-A044-E1BB-BAF5-1B7D9D264DC8}"/>
              </a:ext>
            </a:extLst>
          </p:cNvPr>
          <p:cNvSpPr>
            <a:spLocks noGrp="1"/>
          </p:cNvSpPr>
          <p:nvPr>
            <p:ph idx="1"/>
          </p:nvPr>
        </p:nvSpPr>
        <p:spPr>
          <a:xfrm>
            <a:off x="846306" y="2104485"/>
            <a:ext cx="9745506" cy="2649029"/>
          </a:xfrm>
        </p:spPr>
        <p:txBody>
          <a:bodyPr vert="horz" lIns="91440" tIns="45720" rIns="91440" bIns="45720" rtlCol="0" anchor="t">
            <a:normAutofit fontScale="32500" lnSpcReduction="20000"/>
          </a:bodyPr>
          <a:lstStyle/>
          <a:p>
            <a:r>
              <a:rPr lang="en-US" sz="7400" b="1" dirty="0">
                <a:solidFill>
                  <a:schemeClr val="tx2"/>
                </a:solidFill>
              </a:rPr>
              <a:t>Commutative Property of Multiplication Using Models: </a:t>
            </a:r>
            <a:r>
              <a:rPr lang="en-US" sz="7400" dirty="0">
                <a:solidFill>
                  <a:schemeClr val="tx2"/>
                </a:solidFill>
                <a:ea typeface="+mn-lt"/>
                <a:cs typeface="+mn-lt"/>
                <a:hlinkClick r:id="rId2">
                  <a:extLst>
                    <a:ext uri="{A12FA001-AC4F-418D-AE19-62706E023703}">
                      <ahyp:hlinkClr xmlns:ahyp="http://schemas.microsoft.com/office/drawing/2018/hyperlinkcolor" val="tx"/>
                    </a:ext>
                  </a:extLst>
                </a:hlinkClick>
              </a:rPr>
              <a:t>https://www.geogebra.org/m/xkanfndj</a:t>
            </a:r>
            <a:r>
              <a:rPr lang="en-US" sz="7400" dirty="0">
                <a:solidFill>
                  <a:schemeClr val="tx2"/>
                </a:solidFill>
                <a:ea typeface="+mn-lt"/>
                <a:cs typeface="+mn-lt"/>
              </a:rPr>
              <a:t> </a:t>
            </a:r>
          </a:p>
          <a:p>
            <a:pPr marL="0" indent="0">
              <a:buNone/>
            </a:pPr>
            <a:endParaRPr lang="en-US" sz="7400" dirty="0">
              <a:solidFill>
                <a:schemeClr val="tx2"/>
              </a:solidFill>
              <a:ea typeface="+mn-lt"/>
              <a:cs typeface="+mn-lt"/>
            </a:endParaRPr>
          </a:p>
          <a:p>
            <a:r>
              <a:rPr lang="en-US" sz="7400" b="1" dirty="0">
                <a:solidFill>
                  <a:schemeClr val="tx2"/>
                </a:solidFill>
              </a:rPr>
              <a:t>Distributive property: </a:t>
            </a:r>
            <a:r>
              <a:rPr lang="en-US" sz="7400" dirty="0">
                <a:solidFill>
                  <a:schemeClr val="tx2"/>
                </a:solidFill>
                <a:ea typeface="+mn-lt"/>
                <a:cs typeface="+mn-lt"/>
                <a:hlinkClick r:id="rId3">
                  <a:extLst>
                    <a:ext uri="{A12FA001-AC4F-418D-AE19-62706E023703}">
                      <ahyp:hlinkClr xmlns:ahyp="http://schemas.microsoft.com/office/drawing/2018/hyperlinkcolor" val="tx"/>
                    </a:ext>
                  </a:extLst>
                </a:hlinkClick>
              </a:rPr>
              <a:t>https://www.geogebra.org/m/uBFDkKgn</a:t>
            </a:r>
            <a:endParaRPr lang="en-US" sz="7400" dirty="0">
              <a:solidFill>
                <a:schemeClr val="tx2"/>
              </a:solidFill>
              <a:ea typeface="+mn-lt"/>
              <a:cs typeface="+mn-lt"/>
            </a:endParaRPr>
          </a:p>
          <a:p>
            <a:pPr marL="0" indent="0">
              <a:buNone/>
            </a:pPr>
            <a:endParaRPr lang="en-US" sz="7400" b="1" dirty="0">
              <a:solidFill>
                <a:schemeClr val="tx2"/>
              </a:solidFill>
            </a:endParaRPr>
          </a:p>
          <a:p>
            <a:r>
              <a:rPr lang="en-US" sz="7400" b="1" dirty="0">
                <a:solidFill>
                  <a:schemeClr val="tx2"/>
                </a:solidFill>
                <a:ea typeface="+mn-lt"/>
                <a:cs typeface="+mn-lt"/>
              </a:rPr>
              <a:t>Multiplication properties</a:t>
            </a:r>
            <a:r>
              <a:rPr lang="en-US" sz="7400" dirty="0">
                <a:solidFill>
                  <a:schemeClr val="tx2"/>
                </a:solidFill>
                <a:ea typeface="+mn-lt"/>
                <a:cs typeface="+mn-lt"/>
              </a:rPr>
              <a:t>: https://www.geogebra.org/m/nn8vmpap</a:t>
            </a:r>
            <a:endParaRPr lang="en-US" sz="7400" dirty="0">
              <a:solidFill>
                <a:schemeClr val="tx2"/>
              </a:solidFill>
            </a:endParaRPr>
          </a:p>
          <a:p>
            <a:pPr marL="0" indent="0">
              <a:buNone/>
            </a:pPr>
            <a:endParaRPr lang="en-US" sz="1800" dirty="0">
              <a:solidFill>
                <a:schemeClr val="tx2"/>
              </a:solidFill>
            </a:endParaRPr>
          </a:p>
          <a:p>
            <a:endParaRPr lang="en-US" sz="1800" dirty="0">
              <a:solidFill>
                <a:schemeClr val="tx2"/>
              </a:solidFill>
            </a:endParaRPr>
          </a:p>
        </p:txBody>
      </p:sp>
    </p:spTree>
    <p:extLst>
      <p:ext uri="{BB962C8B-B14F-4D97-AF65-F5344CB8AC3E}">
        <p14:creationId xmlns:p14="http://schemas.microsoft.com/office/powerpoint/2010/main" val="428463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8E3A-991D-EE3C-1822-56F9A51822F0}"/>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Summary</a:t>
            </a:r>
          </a:p>
        </p:txBody>
      </p:sp>
      <p:sp>
        <p:nvSpPr>
          <p:cNvPr id="4" name="Content Placeholder 3">
            <a:extLst>
              <a:ext uri="{FF2B5EF4-FFF2-40B4-BE49-F238E27FC236}">
                <a16:creationId xmlns:a16="http://schemas.microsoft.com/office/drawing/2014/main" id="{1FF60A88-4950-A449-8108-E3FAF6123443}"/>
              </a:ext>
            </a:extLst>
          </p:cNvPr>
          <p:cNvSpPr>
            <a:spLocks noGrp="1"/>
          </p:cNvSpPr>
          <p:nvPr>
            <p:ph idx="1"/>
          </p:nvPr>
        </p:nvSpPr>
        <p:spPr>
          <a:xfrm>
            <a:off x="968828" y="2009617"/>
            <a:ext cx="10515600" cy="4013496"/>
          </a:xfrm>
        </p:spPr>
        <p:txBody>
          <a:bodyPr vert="horz" lIns="91440" tIns="45720" rIns="91440" bIns="45720" rtlCol="0">
            <a:normAutofit/>
          </a:bodyPr>
          <a:lstStyle/>
          <a:p>
            <a:pPr>
              <a:buFont typeface="Arial" panose="020B0604020202020204" pitchFamily="34" charset="0"/>
              <a:buChar char="•"/>
            </a:pPr>
            <a:r>
              <a:rPr lang="en-US" dirty="0"/>
              <a:t>Associative Property of Addition: Numbers can be added in any order. Changing the grouping of numbers does not change their sum.</a:t>
            </a:r>
          </a:p>
          <a:p>
            <a:pPr>
              <a:buFont typeface="Arial" panose="020B0604020202020204" pitchFamily="34" charset="0"/>
              <a:buChar char="•"/>
            </a:pPr>
            <a:r>
              <a:rPr lang="en-US" dirty="0"/>
              <a:t>Commutative Property of Addition: Order of numbers can be changed. The sum remains the same.</a:t>
            </a:r>
          </a:p>
          <a:p>
            <a:pPr>
              <a:buFont typeface="Arial" panose="020B0604020202020204" pitchFamily="34" charset="0"/>
              <a:buChar char="•"/>
            </a:pPr>
            <a:r>
              <a:rPr lang="en-US" dirty="0"/>
              <a:t>Commutative Property of Multiplication: Order of numbers can be changed. The product remains the same.</a:t>
            </a:r>
          </a:p>
          <a:p>
            <a:pPr>
              <a:buFont typeface="Arial" panose="020B0604020202020204" pitchFamily="34" charset="0"/>
              <a:buChar char="•"/>
            </a:pPr>
            <a:r>
              <a:rPr lang="en-US" dirty="0"/>
              <a:t>Distributive Property Multiplying the sum of two of more addends by a number is the same as multiplying the number by each of the addends individually and then adding the products together.</a:t>
            </a:r>
          </a:p>
        </p:txBody>
      </p:sp>
    </p:spTree>
    <p:extLst>
      <p:ext uri="{BB962C8B-B14F-4D97-AF65-F5344CB8AC3E}">
        <p14:creationId xmlns:p14="http://schemas.microsoft.com/office/powerpoint/2010/main" val="3083367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3940-8F10-564E-F0FE-3DC95C21F03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Associative Property of Addition</a:t>
            </a:r>
          </a:p>
        </p:txBody>
      </p:sp>
      <p:graphicFrame>
        <p:nvGraphicFramePr>
          <p:cNvPr id="7" name="Content Placeholder 3">
            <a:extLst>
              <a:ext uri="{FF2B5EF4-FFF2-40B4-BE49-F238E27FC236}">
                <a16:creationId xmlns:a16="http://schemas.microsoft.com/office/drawing/2014/main" id="{AE2B3C09-34B9-D773-8582-F5054F1ECB1E}"/>
              </a:ext>
            </a:extLst>
          </p:cNvPr>
          <p:cNvGraphicFramePr>
            <a:graphicFrameLocks noGrp="1"/>
          </p:cNvGraphicFramePr>
          <p:nvPr>
            <p:ph idx="1"/>
            <p:extLst>
              <p:ext uri="{D42A27DB-BD31-4B8C-83A1-F6EECF244321}">
                <p14:modId xmlns:p14="http://schemas.microsoft.com/office/powerpoint/2010/main" val="140840013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89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3940-8F10-564E-F0FE-3DC95C21F03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solidFill>
                  <a:schemeClr val="tx2"/>
                </a:solidFill>
              </a:rPr>
              <a:t>Commutative Property of Addition</a:t>
            </a:r>
            <a:endParaRPr lang="en-US" dirty="0"/>
          </a:p>
        </p:txBody>
      </p:sp>
      <p:graphicFrame>
        <p:nvGraphicFramePr>
          <p:cNvPr id="7" name="Content Placeholder 3">
            <a:extLst>
              <a:ext uri="{FF2B5EF4-FFF2-40B4-BE49-F238E27FC236}">
                <a16:creationId xmlns:a16="http://schemas.microsoft.com/office/drawing/2014/main" id="{AE2B3C09-34B9-D773-8582-F5054F1ECB1E}"/>
              </a:ext>
            </a:extLst>
          </p:cNvPr>
          <p:cNvGraphicFramePr>
            <a:graphicFrameLocks noGrp="1"/>
          </p:cNvGraphicFramePr>
          <p:nvPr>
            <p:ph idx="1"/>
            <p:extLst>
              <p:ext uri="{D42A27DB-BD31-4B8C-83A1-F6EECF244321}">
                <p14:modId xmlns:p14="http://schemas.microsoft.com/office/powerpoint/2010/main" val="113721275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583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E1DE-C006-97C8-3B13-14124AF7C8A4}"/>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Commutative Property of Multiplication</a:t>
            </a:r>
          </a:p>
        </p:txBody>
      </p:sp>
      <p:pic>
        <p:nvPicPr>
          <p:cNvPr id="8" name="Content Placeholder 6" descr="A screenshot of a math problem&#10;&#10;Description automatically generated">
            <a:extLst>
              <a:ext uri="{FF2B5EF4-FFF2-40B4-BE49-F238E27FC236}">
                <a16:creationId xmlns:a16="http://schemas.microsoft.com/office/drawing/2014/main" id="{B987C838-A4B1-4C4C-1454-29D9B153DE27}"/>
              </a:ext>
            </a:extLst>
          </p:cNvPr>
          <p:cNvPicPr>
            <a:picLocks noChangeAspect="1"/>
          </p:cNvPicPr>
          <p:nvPr/>
        </p:nvPicPr>
        <p:blipFill>
          <a:blip r:embed="rId3"/>
          <a:stretch>
            <a:fillRect/>
          </a:stretch>
        </p:blipFill>
        <p:spPr>
          <a:xfrm>
            <a:off x="2192964" y="2009617"/>
            <a:ext cx="8067327" cy="4013496"/>
          </a:xfrm>
          <a:prstGeom prst="rect">
            <a:avLst/>
          </a:prstGeom>
          <a:noFill/>
        </p:spPr>
      </p:pic>
    </p:spTree>
    <p:extLst>
      <p:ext uri="{BB962C8B-B14F-4D97-AF65-F5344CB8AC3E}">
        <p14:creationId xmlns:p14="http://schemas.microsoft.com/office/powerpoint/2010/main" val="1630629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0AF2-391F-03A9-4042-91FC24A3D8F3}"/>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Distributive Property </a:t>
            </a:r>
          </a:p>
        </p:txBody>
      </p:sp>
      <p:pic>
        <p:nvPicPr>
          <p:cNvPr id="7" name="Content Placeholder 6" descr="A screenshot of a math problem&#10;&#10;Description automatically generated">
            <a:extLst>
              <a:ext uri="{FF2B5EF4-FFF2-40B4-BE49-F238E27FC236}">
                <a16:creationId xmlns:a16="http://schemas.microsoft.com/office/drawing/2014/main" id="{5C6DB991-2F64-89CE-5C07-F4A1B646C654}"/>
              </a:ext>
            </a:extLst>
          </p:cNvPr>
          <p:cNvPicPr>
            <a:picLocks noGrp="1" noChangeAspect="1"/>
          </p:cNvPicPr>
          <p:nvPr>
            <p:ph idx="1"/>
          </p:nvPr>
        </p:nvPicPr>
        <p:blipFill>
          <a:blip r:embed="rId3"/>
          <a:stretch>
            <a:fillRect/>
          </a:stretch>
        </p:blipFill>
        <p:spPr>
          <a:xfrm>
            <a:off x="2839711" y="2009617"/>
            <a:ext cx="6773833" cy="4013496"/>
          </a:xfrm>
          <a:noFill/>
        </p:spPr>
      </p:pic>
    </p:spTree>
    <p:extLst>
      <p:ext uri="{BB962C8B-B14F-4D97-AF65-F5344CB8AC3E}">
        <p14:creationId xmlns:p14="http://schemas.microsoft.com/office/powerpoint/2010/main" val="390523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258B-4947-5F19-7A25-B08488BF8DD0}"/>
              </a:ext>
            </a:extLst>
          </p:cNvPr>
          <p:cNvSpPr>
            <a:spLocks noGrp="1"/>
          </p:cNvSpPr>
          <p:nvPr>
            <p:ph type="title"/>
          </p:nvPr>
        </p:nvSpPr>
        <p:spPr>
          <a:xfrm>
            <a:off x="886838" y="1032461"/>
            <a:ext cx="5344741" cy="942253"/>
          </a:xfrm>
        </p:spPr>
        <p:txBody>
          <a:bodyPr vert="horz" lIns="91440" tIns="45720" rIns="91440" bIns="45720" rtlCol="0" anchor="t">
            <a:normAutofit/>
          </a:bodyPr>
          <a:lstStyle/>
          <a:p>
            <a:r>
              <a:rPr lang="en-US" sz="5400" dirty="0">
                <a:solidFill>
                  <a:schemeClr val="tx2"/>
                </a:solidFill>
              </a:rPr>
              <a:t>Practice</a:t>
            </a:r>
          </a:p>
        </p:txBody>
      </p:sp>
      <p:pic>
        <p:nvPicPr>
          <p:cNvPr id="6" name="Picture 5" descr="A black and white text&#10;&#10;Description automatically generated">
            <a:extLst>
              <a:ext uri="{FF2B5EF4-FFF2-40B4-BE49-F238E27FC236}">
                <a16:creationId xmlns:a16="http://schemas.microsoft.com/office/drawing/2014/main" id="{33A38796-4BB9-0DFD-37AE-64F830BA5386}"/>
              </a:ext>
            </a:extLst>
          </p:cNvPr>
          <p:cNvPicPr>
            <a:picLocks noChangeAspect="1"/>
          </p:cNvPicPr>
          <p:nvPr/>
        </p:nvPicPr>
        <p:blipFill>
          <a:blip r:embed="rId2"/>
          <a:stretch>
            <a:fillRect/>
          </a:stretch>
        </p:blipFill>
        <p:spPr>
          <a:xfrm>
            <a:off x="1414463" y="2857500"/>
            <a:ext cx="9363075" cy="1143000"/>
          </a:xfrm>
          <a:prstGeom prst="rect">
            <a:avLst/>
          </a:prstGeom>
        </p:spPr>
      </p:pic>
    </p:spTree>
    <p:extLst>
      <p:ext uri="{BB962C8B-B14F-4D97-AF65-F5344CB8AC3E}">
        <p14:creationId xmlns:p14="http://schemas.microsoft.com/office/powerpoint/2010/main" val="416232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25F311-1428-255E-3C78-FB15FA883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968D0-B91A-17F2-AE50-E387D600ECF0}"/>
              </a:ext>
            </a:extLst>
          </p:cNvPr>
          <p:cNvSpPr>
            <a:spLocks noGrp="1"/>
          </p:cNvSpPr>
          <p:nvPr>
            <p:ph type="title"/>
          </p:nvPr>
        </p:nvSpPr>
        <p:spPr>
          <a:xfrm>
            <a:off x="896566" y="1032462"/>
            <a:ext cx="5344741" cy="893615"/>
          </a:xfrm>
        </p:spPr>
        <p:txBody>
          <a:bodyPr vert="horz" lIns="91440" tIns="45720" rIns="91440" bIns="45720" rtlCol="0" anchor="t">
            <a:normAutofit/>
          </a:bodyPr>
          <a:lstStyle/>
          <a:p>
            <a:r>
              <a:rPr lang="en-US" sz="5400" dirty="0">
                <a:solidFill>
                  <a:schemeClr val="tx2"/>
                </a:solidFill>
              </a:rPr>
              <a:t>Answer</a:t>
            </a:r>
            <a:endParaRPr lang="en-US" dirty="0"/>
          </a:p>
        </p:txBody>
      </p:sp>
      <p:pic>
        <p:nvPicPr>
          <p:cNvPr id="3" name="Picture 2" descr="A white background with black text&#10;&#10;Description automatically generated">
            <a:extLst>
              <a:ext uri="{FF2B5EF4-FFF2-40B4-BE49-F238E27FC236}">
                <a16:creationId xmlns:a16="http://schemas.microsoft.com/office/drawing/2014/main" id="{4860861F-ED88-CBB2-DA87-DFE185119627}"/>
              </a:ext>
            </a:extLst>
          </p:cNvPr>
          <p:cNvPicPr>
            <a:picLocks noChangeAspect="1"/>
          </p:cNvPicPr>
          <p:nvPr/>
        </p:nvPicPr>
        <p:blipFill>
          <a:blip r:embed="rId2"/>
          <a:stretch>
            <a:fillRect/>
          </a:stretch>
        </p:blipFill>
        <p:spPr>
          <a:xfrm>
            <a:off x="1521531" y="2635426"/>
            <a:ext cx="9036050" cy="1812924"/>
          </a:xfrm>
          <a:prstGeom prst="rect">
            <a:avLst/>
          </a:prstGeom>
        </p:spPr>
      </p:pic>
    </p:spTree>
    <p:extLst>
      <p:ext uri="{BB962C8B-B14F-4D97-AF65-F5344CB8AC3E}">
        <p14:creationId xmlns:p14="http://schemas.microsoft.com/office/powerpoint/2010/main" val="106407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D905C6-600B-F24A-548A-51E5FC737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D699CE-D30F-E09A-2C85-59EF929EC3CC}"/>
              </a:ext>
            </a:extLst>
          </p:cNvPr>
          <p:cNvSpPr>
            <a:spLocks noGrp="1"/>
          </p:cNvSpPr>
          <p:nvPr>
            <p:ph type="title"/>
          </p:nvPr>
        </p:nvSpPr>
        <p:spPr>
          <a:xfrm>
            <a:off x="925749" y="1051918"/>
            <a:ext cx="5344741" cy="825522"/>
          </a:xfrm>
        </p:spPr>
        <p:txBody>
          <a:bodyPr vert="horz" lIns="91440" tIns="45720" rIns="91440" bIns="45720" rtlCol="0" anchor="t">
            <a:normAutofit fontScale="90000"/>
          </a:bodyPr>
          <a:lstStyle/>
          <a:p>
            <a:r>
              <a:rPr lang="en-US" sz="5400" dirty="0">
                <a:solidFill>
                  <a:schemeClr val="tx2"/>
                </a:solidFill>
              </a:rPr>
              <a:t>Practice</a:t>
            </a:r>
          </a:p>
        </p:txBody>
      </p:sp>
      <p:pic>
        <p:nvPicPr>
          <p:cNvPr id="3" name="Picture 2" descr="A black text on a white background&#10;&#10;Description automatically generated">
            <a:extLst>
              <a:ext uri="{FF2B5EF4-FFF2-40B4-BE49-F238E27FC236}">
                <a16:creationId xmlns:a16="http://schemas.microsoft.com/office/drawing/2014/main" id="{311F7405-5F4D-6979-C1CA-784042B0FB0C}"/>
              </a:ext>
            </a:extLst>
          </p:cNvPr>
          <p:cNvPicPr>
            <a:picLocks noChangeAspect="1"/>
          </p:cNvPicPr>
          <p:nvPr/>
        </p:nvPicPr>
        <p:blipFill>
          <a:blip r:embed="rId2"/>
          <a:stretch>
            <a:fillRect/>
          </a:stretch>
        </p:blipFill>
        <p:spPr>
          <a:xfrm>
            <a:off x="1727906" y="2477735"/>
            <a:ext cx="8722077" cy="1902530"/>
          </a:xfrm>
          <a:prstGeom prst="rect">
            <a:avLst/>
          </a:prstGeom>
        </p:spPr>
      </p:pic>
    </p:spTree>
    <p:extLst>
      <p:ext uri="{BB962C8B-B14F-4D97-AF65-F5344CB8AC3E}">
        <p14:creationId xmlns:p14="http://schemas.microsoft.com/office/powerpoint/2010/main" val="262925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538625-8ECD-B777-D14B-ABDE05540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72E636-BA14-E6FF-4CD8-698F5D0F6F28}"/>
              </a:ext>
            </a:extLst>
          </p:cNvPr>
          <p:cNvSpPr>
            <a:spLocks noGrp="1"/>
          </p:cNvSpPr>
          <p:nvPr>
            <p:ph type="title"/>
          </p:nvPr>
        </p:nvSpPr>
        <p:spPr>
          <a:xfrm>
            <a:off x="886838" y="1003278"/>
            <a:ext cx="5344741" cy="786611"/>
          </a:xfrm>
        </p:spPr>
        <p:txBody>
          <a:bodyPr vert="horz" lIns="91440" tIns="45720" rIns="91440" bIns="45720" rtlCol="0" anchor="t">
            <a:normAutofit fontScale="90000"/>
          </a:bodyPr>
          <a:lstStyle/>
          <a:p>
            <a:r>
              <a:rPr lang="en-US" sz="5400" dirty="0">
                <a:solidFill>
                  <a:schemeClr val="tx2"/>
                </a:solidFill>
              </a:rPr>
              <a:t>Answer</a:t>
            </a:r>
            <a:endParaRPr lang="en-US" dirty="0"/>
          </a:p>
        </p:txBody>
      </p:sp>
      <p:pic>
        <p:nvPicPr>
          <p:cNvPr id="4" name="Picture 3" descr="A black text on a white background&#10;&#10;Description automatically generated">
            <a:extLst>
              <a:ext uri="{FF2B5EF4-FFF2-40B4-BE49-F238E27FC236}">
                <a16:creationId xmlns:a16="http://schemas.microsoft.com/office/drawing/2014/main" id="{F19E76FE-5361-38F0-A497-341C230875A0}"/>
              </a:ext>
            </a:extLst>
          </p:cNvPr>
          <p:cNvPicPr>
            <a:picLocks noChangeAspect="1"/>
          </p:cNvPicPr>
          <p:nvPr/>
        </p:nvPicPr>
        <p:blipFill>
          <a:blip r:embed="rId2"/>
          <a:stretch>
            <a:fillRect/>
          </a:stretch>
        </p:blipFill>
        <p:spPr>
          <a:xfrm>
            <a:off x="1934634" y="2701572"/>
            <a:ext cx="8322733" cy="1793522"/>
          </a:xfrm>
          <a:prstGeom prst="rect">
            <a:avLst/>
          </a:prstGeom>
        </p:spPr>
      </p:pic>
    </p:spTree>
    <p:extLst>
      <p:ext uri="{BB962C8B-B14F-4D97-AF65-F5344CB8AC3E}">
        <p14:creationId xmlns:p14="http://schemas.microsoft.com/office/powerpoint/2010/main" val="343170045"/>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9071FA-C76D-4524-A29F-BF607239A213}">
  <ds:schemaRefs>
    <ds:schemaRef ds:uri="http://schemas.microsoft.com/sharepoint/v3/contenttype/forms"/>
  </ds:schemaRefs>
</ds:datastoreItem>
</file>

<file path=customXml/itemProps2.xml><?xml version="1.0" encoding="utf-8"?>
<ds:datastoreItem xmlns:ds="http://schemas.openxmlformats.org/officeDocument/2006/customXml" ds:itemID="{3DD02F86-DDCE-4550-B06F-5177B2F56EF0}">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F5E4962A-E7CA-4FD8-B1E6-A243037A9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Pearson Theme</Template>
  <TotalTime>9</TotalTime>
  <Words>410</Words>
  <Application>Microsoft Office PowerPoint</Application>
  <PresentationFormat>Widescreen</PresentationFormat>
  <Paragraphs>35</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Open Sans Light</vt:lpstr>
      <vt:lpstr>Open Sans Semibold</vt:lpstr>
      <vt:lpstr>Pearson Theme</vt:lpstr>
      <vt:lpstr>PowerPoint Presentation</vt:lpstr>
      <vt:lpstr>Associative Property of Addition</vt:lpstr>
      <vt:lpstr>Commutative Property of Addition</vt:lpstr>
      <vt:lpstr>Commutative Property of Multiplication</vt:lpstr>
      <vt:lpstr>Distributive Property </vt:lpstr>
      <vt:lpstr>Practice</vt:lpstr>
      <vt:lpstr>Answer</vt:lpstr>
      <vt:lpstr>Practice</vt:lpstr>
      <vt:lpstr>Answer</vt:lpstr>
      <vt:lpstr>Practice</vt:lpstr>
      <vt:lpstr>Answer</vt:lpstr>
      <vt:lpstr>GeoGebra Practice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65</cp:revision>
  <dcterms:created xsi:type="dcterms:W3CDTF">2024-01-18T14:03:26Z</dcterms:created>
  <dcterms:modified xsi:type="dcterms:W3CDTF">2024-01-23T16:44:33Z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