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19"/>
  </p:notesMasterIdLst>
  <p:sldIdLst>
    <p:sldId id="270" r:id="rId5"/>
    <p:sldId id="257" r:id="rId6"/>
    <p:sldId id="271" r:id="rId7"/>
    <p:sldId id="260" r:id="rId8"/>
    <p:sldId id="261" r:id="rId9"/>
    <p:sldId id="262" r:id="rId10"/>
    <p:sldId id="263" r:id="rId11"/>
    <p:sldId id="265" r:id="rId12"/>
    <p:sldId id="264" r:id="rId13"/>
    <p:sldId id="268" r:id="rId14"/>
    <p:sldId id="267" r:id="rId15"/>
    <p:sldId id="266" r:id="rId16"/>
    <p:sldId id="269" r:id="rId17"/>
    <p:sldId id="30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7AD6E89-7E45-053E-1D27-F886A22DCB4C}" v="155" dt="2024-01-18T14:26:38.3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114" d="100"/>
          <a:sy n="114" d="100"/>
        </p:scale>
        <p:origin x="18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51AA55-C4C7-45ED-8308-DA3A20A85BEF}" type="doc">
      <dgm:prSet loTypeId="urn:microsoft.com/office/officeart/2005/8/layout/hierarchy3" loCatId="hierarchy" qsTypeId="urn:microsoft.com/office/officeart/2005/8/quickstyle/simple2" qsCatId="simple" csTypeId="urn:microsoft.com/office/officeart/2005/8/colors/accent3_2" csCatId="accent3"/>
      <dgm:spPr/>
      <dgm:t>
        <a:bodyPr/>
        <a:lstStyle/>
        <a:p>
          <a:endParaRPr lang="en-US"/>
        </a:p>
      </dgm:t>
    </dgm:pt>
    <dgm:pt modelId="{1D6FE4DC-0A6B-4304-A229-E1825C078932}">
      <dgm:prSet/>
      <dgm:spPr/>
      <dgm:t>
        <a:bodyPr/>
        <a:lstStyle/>
        <a:p>
          <a:r>
            <a:rPr lang="en-US"/>
            <a:t>Numbers can be added in any order</a:t>
          </a:r>
        </a:p>
      </dgm:t>
    </dgm:pt>
    <dgm:pt modelId="{F575D4B1-681B-4919-97F1-42A9A42C188C}" type="parTrans" cxnId="{6603FCC1-69D1-409F-911D-C6A99700E77E}">
      <dgm:prSet/>
      <dgm:spPr/>
      <dgm:t>
        <a:bodyPr/>
        <a:lstStyle/>
        <a:p>
          <a:endParaRPr lang="en-US"/>
        </a:p>
      </dgm:t>
    </dgm:pt>
    <dgm:pt modelId="{5100033E-7EEC-4C44-8C89-6BC3F12D66E4}" type="sibTrans" cxnId="{6603FCC1-69D1-409F-911D-C6A99700E77E}">
      <dgm:prSet/>
      <dgm:spPr/>
      <dgm:t>
        <a:bodyPr/>
        <a:lstStyle/>
        <a:p>
          <a:endParaRPr lang="en-US"/>
        </a:p>
      </dgm:t>
    </dgm:pt>
    <dgm:pt modelId="{020FE20E-D27D-4E12-A388-C37A75DBD1F1}">
      <dgm:prSet/>
      <dgm:spPr/>
      <dgm:t>
        <a:bodyPr/>
        <a:lstStyle/>
        <a:p>
          <a:r>
            <a:rPr lang="en-US"/>
            <a:t>Changing the grouping of numbers does not change their sum</a:t>
          </a:r>
        </a:p>
      </dgm:t>
    </dgm:pt>
    <dgm:pt modelId="{67682023-8E9E-45D6-8D65-7391C0FA83B7}" type="parTrans" cxnId="{E4FFEF9B-3FB6-4938-AD05-A2AF2810F9CB}">
      <dgm:prSet/>
      <dgm:spPr/>
      <dgm:t>
        <a:bodyPr/>
        <a:lstStyle/>
        <a:p>
          <a:endParaRPr lang="en-US"/>
        </a:p>
      </dgm:t>
    </dgm:pt>
    <dgm:pt modelId="{972413A3-BC65-4EAF-83E1-4FFC316BA6D9}" type="sibTrans" cxnId="{E4FFEF9B-3FB6-4938-AD05-A2AF2810F9CB}">
      <dgm:prSet/>
      <dgm:spPr/>
      <dgm:t>
        <a:bodyPr/>
        <a:lstStyle/>
        <a:p>
          <a:endParaRPr lang="en-US"/>
        </a:p>
      </dgm:t>
    </dgm:pt>
    <dgm:pt modelId="{458ED6CA-D5C2-444B-8489-AA46B29E5371}" type="pres">
      <dgm:prSet presAssocID="{A451AA55-C4C7-45ED-8308-DA3A20A85BEF}" presName="diagram" presStyleCnt="0">
        <dgm:presLayoutVars>
          <dgm:chPref val="1"/>
          <dgm:dir/>
          <dgm:animOne val="branch"/>
          <dgm:animLvl val="lvl"/>
          <dgm:resizeHandles/>
        </dgm:presLayoutVars>
      </dgm:prSet>
      <dgm:spPr/>
    </dgm:pt>
    <dgm:pt modelId="{7AC000C5-559A-492C-AA85-4E89CF52A4B3}" type="pres">
      <dgm:prSet presAssocID="{1D6FE4DC-0A6B-4304-A229-E1825C078932}" presName="root" presStyleCnt="0"/>
      <dgm:spPr/>
    </dgm:pt>
    <dgm:pt modelId="{525FF632-4D48-4CF8-8D2A-710B97696193}" type="pres">
      <dgm:prSet presAssocID="{1D6FE4DC-0A6B-4304-A229-E1825C078932}" presName="rootComposite" presStyleCnt="0"/>
      <dgm:spPr/>
    </dgm:pt>
    <dgm:pt modelId="{2417435B-A0C3-49A3-9FE1-D983306D6426}" type="pres">
      <dgm:prSet presAssocID="{1D6FE4DC-0A6B-4304-A229-E1825C078932}" presName="rootText" presStyleLbl="node1" presStyleIdx="0" presStyleCnt="2"/>
      <dgm:spPr/>
    </dgm:pt>
    <dgm:pt modelId="{97E3713B-B6D9-416E-BCD2-366911188495}" type="pres">
      <dgm:prSet presAssocID="{1D6FE4DC-0A6B-4304-A229-E1825C078932}" presName="rootConnector" presStyleLbl="node1" presStyleIdx="0" presStyleCnt="2"/>
      <dgm:spPr/>
    </dgm:pt>
    <dgm:pt modelId="{F49838F2-B8F5-4D31-B771-12C8064952C2}" type="pres">
      <dgm:prSet presAssocID="{1D6FE4DC-0A6B-4304-A229-E1825C078932}" presName="childShape" presStyleCnt="0"/>
      <dgm:spPr/>
    </dgm:pt>
    <dgm:pt modelId="{51A5FF34-0686-4B5D-A80A-9054E3732FDD}" type="pres">
      <dgm:prSet presAssocID="{020FE20E-D27D-4E12-A388-C37A75DBD1F1}" presName="root" presStyleCnt="0"/>
      <dgm:spPr/>
    </dgm:pt>
    <dgm:pt modelId="{CDC0DC07-032F-4DEC-84D4-270FEACBD587}" type="pres">
      <dgm:prSet presAssocID="{020FE20E-D27D-4E12-A388-C37A75DBD1F1}" presName="rootComposite" presStyleCnt="0"/>
      <dgm:spPr/>
    </dgm:pt>
    <dgm:pt modelId="{DBF9DC19-39E7-4456-9911-B8173359030E}" type="pres">
      <dgm:prSet presAssocID="{020FE20E-D27D-4E12-A388-C37A75DBD1F1}" presName="rootText" presStyleLbl="node1" presStyleIdx="1" presStyleCnt="2"/>
      <dgm:spPr/>
    </dgm:pt>
    <dgm:pt modelId="{D66D56C2-7FF0-4277-B0E5-4A0AA8DC3EB4}" type="pres">
      <dgm:prSet presAssocID="{020FE20E-D27D-4E12-A388-C37A75DBD1F1}" presName="rootConnector" presStyleLbl="node1" presStyleIdx="1" presStyleCnt="2"/>
      <dgm:spPr/>
    </dgm:pt>
    <dgm:pt modelId="{86386364-C37D-4A7C-BB7C-4548824BC6FC}" type="pres">
      <dgm:prSet presAssocID="{020FE20E-D27D-4E12-A388-C37A75DBD1F1}" presName="childShape" presStyleCnt="0"/>
      <dgm:spPr/>
    </dgm:pt>
  </dgm:ptLst>
  <dgm:cxnLst>
    <dgm:cxn modelId="{27FF360D-04B3-486D-BBE6-3E6B72C4BE69}" type="presOf" srcId="{020FE20E-D27D-4E12-A388-C37A75DBD1F1}" destId="{DBF9DC19-39E7-4456-9911-B8173359030E}" srcOrd="0" destOrd="0" presId="urn:microsoft.com/office/officeart/2005/8/layout/hierarchy3"/>
    <dgm:cxn modelId="{0AC6F51B-D5DC-4185-AAAD-6EF63B03FB4E}" type="presOf" srcId="{A451AA55-C4C7-45ED-8308-DA3A20A85BEF}" destId="{458ED6CA-D5C2-444B-8489-AA46B29E5371}" srcOrd="0" destOrd="0" presId="urn:microsoft.com/office/officeart/2005/8/layout/hierarchy3"/>
    <dgm:cxn modelId="{4AE5EB8E-BCF2-4AE7-B92D-9D336B5B1ABD}" type="presOf" srcId="{1D6FE4DC-0A6B-4304-A229-E1825C078932}" destId="{97E3713B-B6D9-416E-BCD2-366911188495}" srcOrd="1" destOrd="0" presId="urn:microsoft.com/office/officeart/2005/8/layout/hierarchy3"/>
    <dgm:cxn modelId="{E4FFEF9B-3FB6-4938-AD05-A2AF2810F9CB}" srcId="{A451AA55-C4C7-45ED-8308-DA3A20A85BEF}" destId="{020FE20E-D27D-4E12-A388-C37A75DBD1F1}" srcOrd="1" destOrd="0" parTransId="{67682023-8E9E-45D6-8D65-7391C0FA83B7}" sibTransId="{972413A3-BC65-4EAF-83E1-4FFC316BA6D9}"/>
    <dgm:cxn modelId="{6603FCC1-69D1-409F-911D-C6A99700E77E}" srcId="{A451AA55-C4C7-45ED-8308-DA3A20A85BEF}" destId="{1D6FE4DC-0A6B-4304-A229-E1825C078932}" srcOrd="0" destOrd="0" parTransId="{F575D4B1-681B-4919-97F1-42A9A42C188C}" sibTransId="{5100033E-7EEC-4C44-8C89-6BC3F12D66E4}"/>
    <dgm:cxn modelId="{7B83A6DC-0F83-4171-899E-D2CF47361835}" type="presOf" srcId="{1D6FE4DC-0A6B-4304-A229-E1825C078932}" destId="{2417435B-A0C3-49A3-9FE1-D983306D6426}" srcOrd="0" destOrd="0" presId="urn:microsoft.com/office/officeart/2005/8/layout/hierarchy3"/>
    <dgm:cxn modelId="{22BEAAF5-9446-4986-A67F-652E93A6426B}" type="presOf" srcId="{020FE20E-D27D-4E12-A388-C37A75DBD1F1}" destId="{D66D56C2-7FF0-4277-B0E5-4A0AA8DC3EB4}" srcOrd="1" destOrd="0" presId="urn:microsoft.com/office/officeart/2005/8/layout/hierarchy3"/>
    <dgm:cxn modelId="{DF644913-66A2-480B-9309-FFAF3C1D67E2}" type="presParOf" srcId="{458ED6CA-D5C2-444B-8489-AA46B29E5371}" destId="{7AC000C5-559A-492C-AA85-4E89CF52A4B3}" srcOrd="0" destOrd="0" presId="urn:microsoft.com/office/officeart/2005/8/layout/hierarchy3"/>
    <dgm:cxn modelId="{6B7E17B2-1A46-4D0A-8305-594C14808DBE}" type="presParOf" srcId="{7AC000C5-559A-492C-AA85-4E89CF52A4B3}" destId="{525FF632-4D48-4CF8-8D2A-710B97696193}" srcOrd="0" destOrd="0" presId="urn:microsoft.com/office/officeart/2005/8/layout/hierarchy3"/>
    <dgm:cxn modelId="{152FDFCE-628C-4C4A-A8D5-E71701DA0F36}" type="presParOf" srcId="{525FF632-4D48-4CF8-8D2A-710B97696193}" destId="{2417435B-A0C3-49A3-9FE1-D983306D6426}" srcOrd="0" destOrd="0" presId="urn:microsoft.com/office/officeart/2005/8/layout/hierarchy3"/>
    <dgm:cxn modelId="{96CA03C0-7245-4CB3-96E2-23CE599D102C}" type="presParOf" srcId="{525FF632-4D48-4CF8-8D2A-710B97696193}" destId="{97E3713B-B6D9-416E-BCD2-366911188495}" srcOrd="1" destOrd="0" presId="urn:microsoft.com/office/officeart/2005/8/layout/hierarchy3"/>
    <dgm:cxn modelId="{713EF98E-ADCD-40A9-BED0-E1BF6408985D}" type="presParOf" srcId="{7AC000C5-559A-492C-AA85-4E89CF52A4B3}" destId="{F49838F2-B8F5-4D31-B771-12C8064952C2}" srcOrd="1" destOrd="0" presId="urn:microsoft.com/office/officeart/2005/8/layout/hierarchy3"/>
    <dgm:cxn modelId="{F68F2562-0BDC-4BB2-B89C-CB905657ADBA}" type="presParOf" srcId="{458ED6CA-D5C2-444B-8489-AA46B29E5371}" destId="{51A5FF34-0686-4B5D-A80A-9054E3732FDD}" srcOrd="1" destOrd="0" presId="urn:microsoft.com/office/officeart/2005/8/layout/hierarchy3"/>
    <dgm:cxn modelId="{1DB6479E-EDA6-4E3D-938F-4A78DBA64DF8}" type="presParOf" srcId="{51A5FF34-0686-4B5D-A80A-9054E3732FDD}" destId="{CDC0DC07-032F-4DEC-84D4-270FEACBD587}" srcOrd="0" destOrd="0" presId="urn:microsoft.com/office/officeart/2005/8/layout/hierarchy3"/>
    <dgm:cxn modelId="{0526D8F6-974C-4AF5-BF73-C782F7A123DC}" type="presParOf" srcId="{CDC0DC07-032F-4DEC-84D4-270FEACBD587}" destId="{DBF9DC19-39E7-4456-9911-B8173359030E}" srcOrd="0" destOrd="0" presId="urn:microsoft.com/office/officeart/2005/8/layout/hierarchy3"/>
    <dgm:cxn modelId="{C7661865-0ADC-4A14-9ECE-49C93005834C}" type="presParOf" srcId="{CDC0DC07-032F-4DEC-84D4-270FEACBD587}" destId="{D66D56C2-7FF0-4277-B0E5-4A0AA8DC3EB4}" srcOrd="1" destOrd="0" presId="urn:microsoft.com/office/officeart/2005/8/layout/hierarchy3"/>
    <dgm:cxn modelId="{F44E8A40-5C89-4D19-80C4-867CD1F5A5FB}" type="presParOf" srcId="{51A5FF34-0686-4B5D-A80A-9054E3732FDD}" destId="{86386364-C37D-4A7C-BB7C-4548824BC6FC}"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451AA55-C4C7-45ED-8308-DA3A20A85BEF}" type="doc">
      <dgm:prSet loTypeId="urn:microsoft.com/office/officeart/2005/8/layout/hierarchy3" loCatId="hierarchy" qsTypeId="urn:microsoft.com/office/officeart/2005/8/quickstyle/simple2" qsCatId="simple" csTypeId="urn:microsoft.com/office/officeart/2005/8/colors/accent3_2" csCatId="accent3" phldr="1"/>
      <dgm:spPr/>
      <dgm:t>
        <a:bodyPr/>
        <a:lstStyle/>
        <a:p>
          <a:endParaRPr lang="en-US"/>
        </a:p>
      </dgm:t>
    </dgm:pt>
    <dgm:pt modelId="{1D6FE4DC-0A6B-4304-A229-E1825C078932}">
      <dgm:prSet/>
      <dgm:spPr/>
      <dgm:t>
        <a:bodyPr/>
        <a:lstStyle/>
        <a:p>
          <a:r>
            <a:rPr lang="en-US" dirty="0">
              <a:solidFill>
                <a:schemeClr val="bg1"/>
              </a:solidFill>
            </a:rPr>
            <a:t>Order of numbers can be changed</a:t>
          </a:r>
        </a:p>
      </dgm:t>
    </dgm:pt>
    <dgm:pt modelId="{F575D4B1-681B-4919-97F1-42A9A42C188C}" type="parTrans" cxnId="{6603FCC1-69D1-409F-911D-C6A99700E77E}">
      <dgm:prSet/>
      <dgm:spPr/>
      <dgm:t>
        <a:bodyPr/>
        <a:lstStyle/>
        <a:p>
          <a:endParaRPr lang="en-US"/>
        </a:p>
      </dgm:t>
    </dgm:pt>
    <dgm:pt modelId="{5100033E-7EEC-4C44-8C89-6BC3F12D66E4}" type="sibTrans" cxnId="{6603FCC1-69D1-409F-911D-C6A99700E77E}">
      <dgm:prSet/>
      <dgm:spPr/>
      <dgm:t>
        <a:bodyPr/>
        <a:lstStyle/>
        <a:p>
          <a:endParaRPr lang="en-US"/>
        </a:p>
      </dgm:t>
    </dgm:pt>
    <dgm:pt modelId="{020FE20E-D27D-4E12-A388-C37A75DBD1F1}">
      <dgm:prSet/>
      <dgm:spPr/>
      <dgm:t>
        <a:bodyPr/>
        <a:lstStyle/>
        <a:p>
          <a:r>
            <a:rPr lang="en-US" dirty="0">
              <a:solidFill>
                <a:schemeClr val="bg1"/>
              </a:solidFill>
            </a:rPr>
            <a:t>The sum remains the same</a:t>
          </a:r>
        </a:p>
      </dgm:t>
    </dgm:pt>
    <dgm:pt modelId="{67682023-8E9E-45D6-8D65-7391C0FA83B7}" type="parTrans" cxnId="{E4FFEF9B-3FB6-4938-AD05-A2AF2810F9CB}">
      <dgm:prSet/>
      <dgm:spPr/>
      <dgm:t>
        <a:bodyPr/>
        <a:lstStyle/>
        <a:p>
          <a:endParaRPr lang="en-US"/>
        </a:p>
      </dgm:t>
    </dgm:pt>
    <dgm:pt modelId="{972413A3-BC65-4EAF-83E1-4FFC316BA6D9}" type="sibTrans" cxnId="{E4FFEF9B-3FB6-4938-AD05-A2AF2810F9CB}">
      <dgm:prSet/>
      <dgm:spPr/>
      <dgm:t>
        <a:bodyPr/>
        <a:lstStyle/>
        <a:p>
          <a:endParaRPr lang="en-US"/>
        </a:p>
      </dgm:t>
    </dgm:pt>
    <dgm:pt modelId="{458ED6CA-D5C2-444B-8489-AA46B29E5371}" type="pres">
      <dgm:prSet presAssocID="{A451AA55-C4C7-45ED-8308-DA3A20A85BEF}" presName="diagram" presStyleCnt="0">
        <dgm:presLayoutVars>
          <dgm:chPref val="1"/>
          <dgm:dir/>
          <dgm:animOne val="branch"/>
          <dgm:animLvl val="lvl"/>
          <dgm:resizeHandles/>
        </dgm:presLayoutVars>
      </dgm:prSet>
      <dgm:spPr/>
    </dgm:pt>
    <dgm:pt modelId="{7AC000C5-559A-492C-AA85-4E89CF52A4B3}" type="pres">
      <dgm:prSet presAssocID="{1D6FE4DC-0A6B-4304-A229-E1825C078932}" presName="root" presStyleCnt="0"/>
      <dgm:spPr/>
    </dgm:pt>
    <dgm:pt modelId="{525FF632-4D48-4CF8-8D2A-710B97696193}" type="pres">
      <dgm:prSet presAssocID="{1D6FE4DC-0A6B-4304-A229-E1825C078932}" presName="rootComposite" presStyleCnt="0"/>
      <dgm:spPr/>
    </dgm:pt>
    <dgm:pt modelId="{2417435B-A0C3-49A3-9FE1-D983306D6426}" type="pres">
      <dgm:prSet presAssocID="{1D6FE4DC-0A6B-4304-A229-E1825C078932}" presName="rootText" presStyleLbl="node1" presStyleIdx="0" presStyleCnt="2"/>
      <dgm:spPr/>
    </dgm:pt>
    <dgm:pt modelId="{97E3713B-B6D9-416E-BCD2-366911188495}" type="pres">
      <dgm:prSet presAssocID="{1D6FE4DC-0A6B-4304-A229-E1825C078932}" presName="rootConnector" presStyleLbl="node1" presStyleIdx="0" presStyleCnt="2"/>
      <dgm:spPr/>
    </dgm:pt>
    <dgm:pt modelId="{F49838F2-B8F5-4D31-B771-12C8064952C2}" type="pres">
      <dgm:prSet presAssocID="{1D6FE4DC-0A6B-4304-A229-E1825C078932}" presName="childShape" presStyleCnt="0"/>
      <dgm:spPr/>
    </dgm:pt>
    <dgm:pt modelId="{51A5FF34-0686-4B5D-A80A-9054E3732FDD}" type="pres">
      <dgm:prSet presAssocID="{020FE20E-D27D-4E12-A388-C37A75DBD1F1}" presName="root" presStyleCnt="0"/>
      <dgm:spPr/>
    </dgm:pt>
    <dgm:pt modelId="{CDC0DC07-032F-4DEC-84D4-270FEACBD587}" type="pres">
      <dgm:prSet presAssocID="{020FE20E-D27D-4E12-A388-C37A75DBD1F1}" presName="rootComposite" presStyleCnt="0"/>
      <dgm:spPr/>
    </dgm:pt>
    <dgm:pt modelId="{DBF9DC19-39E7-4456-9911-B8173359030E}" type="pres">
      <dgm:prSet presAssocID="{020FE20E-D27D-4E12-A388-C37A75DBD1F1}" presName="rootText" presStyleLbl="node1" presStyleIdx="1" presStyleCnt="2"/>
      <dgm:spPr/>
    </dgm:pt>
    <dgm:pt modelId="{D66D56C2-7FF0-4277-B0E5-4A0AA8DC3EB4}" type="pres">
      <dgm:prSet presAssocID="{020FE20E-D27D-4E12-A388-C37A75DBD1F1}" presName="rootConnector" presStyleLbl="node1" presStyleIdx="1" presStyleCnt="2"/>
      <dgm:spPr/>
    </dgm:pt>
    <dgm:pt modelId="{86386364-C37D-4A7C-BB7C-4548824BC6FC}" type="pres">
      <dgm:prSet presAssocID="{020FE20E-D27D-4E12-A388-C37A75DBD1F1}" presName="childShape" presStyleCnt="0"/>
      <dgm:spPr/>
    </dgm:pt>
  </dgm:ptLst>
  <dgm:cxnLst>
    <dgm:cxn modelId="{27FF360D-04B3-486D-BBE6-3E6B72C4BE69}" type="presOf" srcId="{020FE20E-D27D-4E12-A388-C37A75DBD1F1}" destId="{DBF9DC19-39E7-4456-9911-B8173359030E}" srcOrd="0" destOrd="0" presId="urn:microsoft.com/office/officeart/2005/8/layout/hierarchy3"/>
    <dgm:cxn modelId="{0AC6F51B-D5DC-4185-AAAD-6EF63B03FB4E}" type="presOf" srcId="{A451AA55-C4C7-45ED-8308-DA3A20A85BEF}" destId="{458ED6CA-D5C2-444B-8489-AA46B29E5371}" srcOrd="0" destOrd="0" presId="urn:microsoft.com/office/officeart/2005/8/layout/hierarchy3"/>
    <dgm:cxn modelId="{4AE5EB8E-BCF2-4AE7-B92D-9D336B5B1ABD}" type="presOf" srcId="{1D6FE4DC-0A6B-4304-A229-E1825C078932}" destId="{97E3713B-B6D9-416E-BCD2-366911188495}" srcOrd="1" destOrd="0" presId="urn:microsoft.com/office/officeart/2005/8/layout/hierarchy3"/>
    <dgm:cxn modelId="{E4FFEF9B-3FB6-4938-AD05-A2AF2810F9CB}" srcId="{A451AA55-C4C7-45ED-8308-DA3A20A85BEF}" destId="{020FE20E-D27D-4E12-A388-C37A75DBD1F1}" srcOrd="1" destOrd="0" parTransId="{67682023-8E9E-45D6-8D65-7391C0FA83B7}" sibTransId="{972413A3-BC65-4EAF-83E1-4FFC316BA6D9}"/>
    <dgm:cxn modelId="{6603FCC1-69D1-409F-911D-C6A99700E77E}" srcId="{A451AA55-C4C7-45ED-8308-DA3A20A85BEF}" destId="{1D6FE4DC-0A6B-4304-A229-E1825C078932}" srcOrd="0" destOrd="0" parTransId="{F575D4B1-681B-4919-97F1-42A9A42C188C}" sibTransId="{5100033E-7EEC-4C44-8C89-6BC3F12D66E4}"/>
    <dgm:cxn modelId="{7B83A6DC-0F83-4171-899E-D2CF47361835}" type="presOf" srcId="{1D6FE4DC-0A6B-4304-A229-E1825C078932}" destId="{2417435B-A0C3-49A3-9FE1-D983306D6426}" srcOrd="0" destOrd="0" presId="urn:microsoft.com/office/officeart/2005/8/layout/hierarchy3"/>
    <dgm:cxn modelId="{22BEAAF5-9446-4986-A67F-652E93A6426B}" type="presOf" srcId="{020FE20E-D27D-4E12-A388-C37A75DBD1F1}" destId="{D66D56C2-7FF0-4277-B0E5-4A0AA8DC3EB4}" srcOrd="1" destOrd="0" presId="urn:microsoft.com/office/officeart/2005/8/layout/hierarchy3"/>
    <dgm:cxn modelId="{DF644913-66A2-480B-9309-FFAF3C1D67E2}" type="presParOf" srcId="{458ED6CA-D5C2-444B-8489-AA46B29E5371}" destId="{7AC000C5-559A-492C-AA85-4E89CF52A4B3}" srcOrd="0" destOrd="0" presId="urn:microsoft.com/office/officeart/2005/8/layout/hierarchy3"/>
    <dgm:cxn modelId="{6B7E17B2-1A46-4D0A-8305-594C14808DBE}" type="presParOf" srcId="{7AC000C5-559A-492C-AA85-4E89CF52A4B3}" destId="{525FF632-4D48-4CF8-8D2A-710B97696193}" srcOrd="0" destOrd="0" presId="urn:microsoft.com/office/officeart/2005/8/layout/hierarchy3"/>
    <dgm:cxn modelId="{152FDFCE-628C-4C4A-A8D5-E71701DA0F36}" type="presParOf" srcId="{525FF632-4D48-4CF8-8D2A-710B97696193}" destId="{2417435B-A0C3-49A3-9FE1-D983306D6426}" srcOrd="0" destOrd="0" presId="urn:microsoft.com/office/officeart/2005/8/layout/hierarchy3"/>
    <dgm:cxn modelId="{96CA03C0-7245-4CB3-96E2-23CE599D102C}" type="presParOf" srcId="{525FF632-4D48-4CF8-8D2A-710B97696193}" destId="{97E3713B-B6D9-416E-BCD2-366911188495}" srcOrd="1" destOrd="0" presId="urn:microsoft.com/office/officeart/2005/8/layout/hierarchy3"/>
    <dgm:cxn modelId="{713EF98E-ADCD-40A9-BED0-E1BF6408985D}" type="presParOf" srcId="{7AC000C5-559A-492C-AA85-4E89CF52A4B3}" destId="{F49838F2-B8F5-4D31-B771-12C8064952C2}" srcOrd="1" destOrd="0" presId="urn:microsoft.com/office/officeart/2005/8/layout/hierarchy3"/>
    <dgm:cxn modelId="{F68F2562-0BDC-4BB2-B89C-CB905657ADBA}" type="presParOf" srcId="{458ED6CA-D5C2-444B-8489-AA46B29E5371}" destId="{51A5FF34-0686-4B5D-A80A-9054E3732FDD}" srcOrd="1" destOrd="0" presId="urn:microsoft.com/office/officeart/2005/8/layout/hierarchy3"/>
    <dgm:cxn modelId="{1DB6479E-EDA6-4E3D-938F-4A78DBA64DF8}" type="presParOf" srcId="{51A5FF34-0686-4B5D-A80A-9054E3732FDD}" destId="{CDC0DC07-032F-4DEC-84D4-270FEACBD587}" srcOrd="0" destOrd="0" presId="urn:microsoft.com/office/officeart/2005/8/layout/hierarchy3"/>
    <dgm:cxn modelId="{0526D8F6-974C-4AF5-BF73-C782F7A123DC}" type="presParOf" srcId="{CDC0DC07-032F-4DEC-84D4-270FEACBD587}" destId="{DBF9DC19-39E7-4456-9911-B8173359030E}" srcOrd="0" destOrd="0" presId="urn:microsoft.com/office/officeart/2005/8/layout/hierarchy3"/>
    <dgm:cxn modelId="{C7661865-0ADC-4A14-9ECE-49C93005834C}" type="presParOf" srcId="{CDC0DC07-032F-4DEC-84D4-270FEACBD587}" destId="{D66D56C2-7FF0-4277-B0E5-4A0AA8DC3EB4}" srcOrd="1" destOrd="0" presId="urn:microsoft.com/office/officeart/2005/8/layout/hierarchy3"/>
    <dgm:cxn modelId="{F44E8A40-5C89-4D19-80C4-867CD1F5A5FB}" type="presParOf" srcId="{51A5FF34-0686-4B5D-A80A-9054E3732FDD}" destId="{86386364-C37D-4A7C-BB7C-4548824BC6FC}"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17435B-A0C3-49A3-9FE1-D983306D6426}">
      <dsp:nvSpPr>
        <dsp:cNvPr id="0" name=""/>
        <dsp:cNvSpPr/>
      </dsp:nvSpPr>
      <dsp:spPr>
        <a:xfrm>
          <a:off x="1283" y="838633"/>
          <a:ext cx="4672458" cy="2336229"/>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0485" tIns="46990" rIns="70485" bIns="46990" numCol="1" spcCol="1270" anchor="ctr" anchorCtr="0">
          <a:noAutofit/>
        </a:bodyPr>
        <a:lstStyle/>
        <a:p>
          <a:pPr marL="0" lvl="0" indent="0" algn="ctr" defTabSz="1644650">
            <a:lnSpc>
              <a:spcPct val="90000"/>
            </a:lnSpc>
            <a:spcBef>
              <a:spcPct val="0"/>
            </a:spcBef>
            <a:spcAft>
              <a:spcPct val="35000"/>
            </a:spcAft>
            <a:buNone/>
          </a:pPr>
          <a:r>
            <a:rPr lang="en-US" sz="3700" kern="1200"/>
            <a:t>Numbers can be added in any order</a:t>
          </a:r>
        </a:p>
      </dsp:txBody>
      <dsp:txXfrm>
        <a:off x="69709" y="907059"/>
        <a:ext cx="4535606" cy="2199377"/>
      </dsp:txXfrm>
    </dsp:sp>
    <dsp:sp modelId="{DBF9DC19-39E7-4456-9911-B8173359030E}">
      <dsp:nvSpPr>
        <dsp:cNvPr id="0" name=""/>
        <dsp:cNvSpPr/>
      </dsp:nvSpPr>
      <dsp:spPr>
        <a:xfrm>
          <a:off x="5841857" y="838633"/>
          <a:ext cx="4672458" cy="2336229"/>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0485" tIns="46990" rIns="70485" bIns="46990" numCol="1" spcCol="1270" anchor="ctr" anchorCtr="0">
          <a:noAutofit/>
        </a:bodyPr>
        <a:lstStyle/>
        <a:p>
          <a:pPr marL="0" lvl="0" indent="0" algn="ctr" defTabSz="1644650">
            <a:lnSpc>
              <a:spcPct val="90000"/>
            </a:lnSpc>
            <a:spcBef>
              <a:spcPct val="0"/>
            </a:spcBef>
            <a:spcAft>
              <a:spcPct val="35000"/>
            </a:spcAft>
            <a:buNone/>
          </a:pPr>
          <a:r>
            <a:rPr lang="en-US" sz="3700" kern="1200"/>
            <a:t>Changing the grouping of numbers does not change their sum</a:t>
          </a:r>
        </a:p>
      </dsp:txBody>
      <dsp:txXfrm>
        <a:off x="5910283" y="907059"/>
        <a:ext cx="4535606" cy="219937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17435B-A0C3-49A3-9FE1-D983306D6426}">
      <dsp:nvSpPr>
        <dsp:cNvPr id="0" name=""/>
        <dsp:cNvSpPr/>
      </dsp:nvSpPr>
      <dsp:spPr>
        <a:xfrm>
          <a:off x="1283" y="838633"/>
          <a:ext cx="4672458" cy="2336229"/>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3345" tIns="62230" rIns="93345" bIns="62230" numCol="1" spcCol="1270" anchor="ctr" anchorCtr="0">
          <a:noAutofit/>
        </a:bodyPr>
        <a:lstStyle/>
        <a:p>
          <a:pPr marL="0" lvl="0" indent="0" algn="ctr" defTabSz="2178050">
            <a:lnSpc>
              <a:spcPct val="90000"/>
            </a:lnSpc>
            <a:spcBef>
              <a:spcPct val="0"/>
            </a:spcBef>
            <a:spcAft>
              <a:spcPct val="35000"/>
            </a:spcAft>
            <a:buNone/>
          </a:pPr>
          <a:r>
            <a:rPr lang="en-US" sz="4900" kern="1200" dirty="0">
              <a:solidFill>
                <a:schemeClr val="bg1"/>
              </a:solidFill>
            </a:rPr>
            <a:t>Order of numbers can be changed</a:t>
          </a:r>
        </a:p>
      </dsp:txBody>
      <dsp:txXfrm>
        <a:off x="69709" y="907059"/>
        <a:ext cx="4535606" cy="2199377"/>
      </dsp:txXfrm>
    </dsp:sp>
    <dsp:sp modelId="{DBF9DC19-39E7-4456-9911-B8173359030E}">
      <dsp:nvSpPr>
        <dsp:cNvPr id="0" name=""/>
        <dsp:cNvSpPr/>
      </dsp:nvSpPr>
      <dsp:spPr>
        <a:xfrm>
          <a:off x="5841857" y="838633"/>
          <a:ext cx="4672458" cy="2336229"/>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3345" tIns="62230" rIns="93345" bIns="62230" numCol="1" spcCol="1270" anchor="ctr" anchorCtr="0">
          <a:noAutofit/>
        </a:bodyPr>
        <a:lstStyle/>
        <a:p>
          <a:pPr marL="0" lvl="0" indent="0" algn="ctr" defTabSz="2178050">
            <a:lnSpc>
              <a:spcPct val="90000"/>
            </a:lnSpc>
            <a:spcBef>
              <a:spcPct val="0"/>
            </a:spcBef>
            <a:spcAft>
              <a:spcPct val="35000"/>
            </a:spcAft>
            <a:buNone/>
          </a:pPr>
          <a:r>
            <a:rPr lang="en-US" sz="4900" kern="1200" dirty="0">
              <a:solidFill>
                <a:schemeClr val="bg1"/>
              </a:solidFill>
            </a:rPr>
            <a:t>The sum remains the same</a:t>
          </a:r>
        </a:p>
      </dsp:txBody>
      <dsp:txXfrm>
        <a:off x="5910283" y="907059"/>
        <a:ext cx="4535606" cy="219937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ADBFC4-A975-47CD-A167-4E52DE7BFE2A}" type="datetimeFigureOut">
              <a:t>1/23/2024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ADB5FC-70DD-42E3-9166-55AA95319105}" type="slidenum">
              <a:t>‹#›</a:t>
            </a:fld>
            <a:endParaRPr lang="en-US"/>
          </a:p>
        </p:txBody>
      </p:sp>
    </p:spTree>
    <p:extLst>
      <p:ext uri="{BB962C8B-B14F-4D97-AF65-F5344CB8AC3E}">
        <p14:creationId xmlns:p14="http://schemas.microsoft.com/office/powerpoint/2010/main" val="23490396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associative property of addition states that the way in which we group numbers for addition does not affect the final result. When adding three or more numbers, we can regroup them in any way we want and still get the same answer.</a:t>
            </a:r>
          </a:p>
        </p:txBody>
      </p:sp>
      <p:sp>
        <p:nvSpPr>
          <p:cNvPr id="4" name="Slide Number Placeholder 3"/>
          <p:cNvSpPr>
            <a:spLocks noGrp="1"/>
          </p:cNvSpPr>
          <p:nvPr>
            <p:ph type="sldNum" sz="quarter" idx="5"/>
          </p:nvPr>
        </p:nvSpPr>
        <p:spPr/>
        <p:txBody>
          <a:bodyPr/>
          <a:lstStyle/>
          <a:p>
            <a:fld id="{C7342954-2453-475B-BB86-745839BC6141}" type="slidenum">
              <a:t>2</a:t>
            </a:fld>
            <a:endParaRPr lang="en-US"/>
          </a:p>
        </p:txBody>
      </p:sp>
    </p:spTree>
    <p:extLst>
      <p:ext uri="{BB962C8B-B14F-4D97-AF65-F5344CB8AC3E}">
        <p14:creationId xmlns:p14="http://schemas.microsoft.com/office/powerpoint/2010/main" val="17713812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associative property of addition states that the way in which we group numbers for addition does not affect the final result. When adding three or more numbers, we can regroup them in any way we want and still get the same answer.</a:t>
            </a:r>
          </a:p>
        </p:txBody>
      </p:sp>
      <p:sp>
        <p:nvSpPr>
          <p:cNvPr id="4" name="Slide Number Placeholder 3"/>
          <p:cNvSpPr>
            <a:spLocks noGrp="1"/>
          </p:cNvSpPr>
          <p:nvPr>
            <p:ph type="sldNum" sz="quarter" idx="5"/>
          </p:nvPr>
        </p:nvSpPr>
        <p:spPr/>
        <p:txBody>
          <a:bodyPr/>
          <a:lstStyle/>
          <a:p>
            <a:fld id="{C7342954-2453-475B-BB86-745839BC6141}" type="slidenum">
              <a:t>3</a:t>
            </a:fld>
            <a:endParaRPr lang="en-US"/>
          </a:p>
        </p:txBody>
      </p:sp>
    </p:spTree>
    <p:extLst>
      <p:ext uri="{BB962C8B-B14F-4D97-AF65-F5344CB8AC3E}">
        <p14:creationId xmlns:p14="http://schemas.microsoft.com/office/powerpoint/2010/main" val="31238421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commutative property of multiplication states that we can multiply numbers in any order we want and still get the same answer. For example, 2 × 3 is the same as 3 × 2. We can even multiply more than two numbers and it still applies.</a:t>
            </a:r>
          </a:p>
        </p:txBody>
      </p:sp>
      <p:sp>
        <p:nvSpPr>
          <p:cNvPr id="4" name="Slide Number Placeholder 3"/>
          <p:cNvSpPr>
            <a:spLocks noGrp="1"/>
          </p:cNvSpPr>
          <p:nvPr>
            <p:ph type="sldNum" sz="quarter" idx="5"/>
          </p:nvPr>
        </p:nvSpPr>
        <p:spPr/>
        <p:txBody>
          <a:bodyPr/>
          <a:lstStyle/>
          <a:p>
            <a:fld id="{C7342954-2453-475B-BB86-745839BC6141}" type="slidenum">
              <a:t>4</a:t>
            </a:fld>
            <a:endParaRPr lang="en-US"/>
          </a:p>
        </p:txBody>
      </p:sp>
    </p:spTree>
    <p:extLst>
      <p:ext uri="{BB962C8B-B14F-4D97-AF65-F5344CB8AC3E}">
        <p14:creationId xmlns:p14="http://schemas.microsoft.com/office/powerpoint/2010/main" val="16228561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distributive property of multiplication states that when we have a number outside a set of parentheses that contains addition, we can distribute the multiplication across the terms inside the parentheses. This is useful when we need to simplify expressions. For example, 2 × (3 + 4) is the same as 2 × 3 + 2 × 4.</a:t>
            </a:r>
          </a:p>
        </p:txBody>
      </p:sp>
      <p:sp>
        <p:nvSpPr>
          <p:cNvPr id="4" name="Slide Number Placeholder 3"/>
          <p:cNvSpPr>
            <a:spLocks noGrp="1"/>
          </p:cNvSpPr>
          <p:nvPr>
            <p:ph type="sldNum" sz="quarter" idx="5"/>
          </p:nvPr>
        </p:nvSpPr>
        <p:spPr/>
        <p:txBody>
          <a:bodyPr/>
          <a:lstStyle/>
          <a:p>
            <a:fld id="{C7342954-2453-475B-BB86-745839BC6141}" type="slidenum">
              <a:t>5</a:t>
            </a:fld>
            <a:endParaRPr lang="en-US"/>
          </a:p>
        </p:txBody>
      </p:sp>
    </p:spTree>
    <p:extLst>
      <p:ext uri="{BB962C8B-B14F-4D97-AF65-F5344CB8AC3E}">
        <p14:creationId xmlns:p14="http://schemas.microsoft.com/office/powerpoint/2010/main" val="353546854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emf"/><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emf"/><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4.emf"/><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B419B49-3EA7-E991-C6D2-EA150F9ECAAF}"/>
              </a:ext>
            </a:extLst>
          </p:cNvPr>
          <p:cNvSpPr/>
          <p:nvPr/>
        </p:nvSpPr>
        <p:spPr>
          <a:xfrm>
            <a:off x="0" y="-1"/>
            <a:ext cx="12192000" cy="6858000"/>
          </a:xfrm>
          <a:prstGeom prst="rect">
            <a:avLst/>
          </a:prstGeom>
          <a:solidFill>
            <a:srgbClr val="BBE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descr="A person wearing headphones and writing on paper&#10;&#10;Description automatically generated">
            <a:extLst>
              <a:ext uri="{FF2B5EF4-FFF2-40B4-BE49-F238E27FC236}">
                <a16:creationId xmlns:a16="http://schemas.microsoft.com/office/drawing/2014/main" id="{7F6D90CE-B15E-6C73-9E3F-C6435A62B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5881" y="1777915"/>
            <a:ext cx="5013087" cy="5013087"/>
          </a:xfrm>
          <a:prstGeom prst="rect">
            <a:avLst/>
          </a:prstGeom>
        </p:spPr>
      </p:pic>
      <p:pic>
        <p:nvPicPr>
          <p:cNvPr id="26" name="Picture 25" descr="A blue diamond shaped object on a black background&#10;&#10;Description automatically generated">
            <a:extLst>
              <a:ext uri="{FF2B5EF4-FFF2-40B4-BE49-F238E27FC236}">
                <a16:creationId xmlns:a16="http://schemas.microsoft.com/office/drawing/2014/main" id="{14A77F50-24C7-1428-AD65-69671AEE4A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7043" y="1223086"/>
            <a:ext cx="707529" cy="707529"/>
          </a:xfrm>
          <a:prstGeom prst="rect">
            <a:avLst/>
          </a:prstGeom>
        </p:spPr>
      </p:pic>
      <p:pic>
        <p:nvPicPr>
          <p:cNvPr id="27" name="Picture 26" descr="A blue diamond shaped object on a black background&#10;&#10;Description automatically generated">
            <a:extLst>
              <a:ext uri="{FF2B5EF4-FFF2-40B4-BE49-F238E27FC236}">
                <a16:creationId xmlns:a16="http://schemas.microsoft.com/office/drawing/2014/main" id="{60980F19-DF67-26E1-9FE8-F73810987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9175" y="-58440"/>
            <a:ext cx="1104489" cy="1104489"/>
          </a:xfrm>
          <a:prstGeom prst="rect">
            <a:avLst/>
          </a:prstGeom>
        </p:spPr>
      </p:pic>
      <p:pic>
        <p:nvPicPr>
          <p:cNvPr id="28" name="Picture 27" descr="A blue diamond shaped object on a black background&#10;&#10;Description automatically generated">
            <a:extLst>
              <a:ext uri="{FF2B5EF4-FFF2-40B4-BE49-F238E27FC236}">
                <a16:creationId xmlns:a16="http://schemas.microsoft.com/office/drawing/2014/main" id="{4A1F1399-E977-14F0-88FC-E75FAE2C95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5621" y="-401687"/>
            <a:ext cx="1390448" cy="1390448"/>
          </a:xfrm>
          <a:prstGeom prst="rect">
            <a:avLst/>
          </a:prstGeom>
        </p:spPr>
      </p:pic>
      <p:pic>
        <p:nvPicPr>
          <p:cNvPr id="29" name="Picture 28" descr="A blue diamond shaped object on a black background&#10;&#10;Description automatically generated">
            <a:extLst>
              <a:ext uri="{FF2B5EF4-FFF2-40B4-BE49-F238E27FC236}">
                <a16:creationId xmlns:a16="http://schemas.microsoft.com/office/drawing/2014/main" id="{23082DA4-1330-5D37-5871-F9BA28D14B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89050" y="-179286"/>
            <a:ext cx="2015975" cy="2015975"/>
          </a:xfrm>
          <a:prstGeom prst="rect">
            <a:avLst/>
          </a:prstGeom>
        </p:spPr>
      </p:pic>
      <p:pic>
        <p:nvPicPr>
          <p:cNvPr id="30" name="Picture 29" descr="A blue diamond shaped object on a black background&#10;&#10;Description automatically generated">
            <a:extLst>
              <a:ext uri="{FF2B5EF4-FFF2-40B4-BE49-F238E27FC236}">
                <a16:creationId xmlns:a16="http://schemas.microsoft.com/office/drawing/2014/main" id="{7FA3AFB5-309D-4F60-FA42-FA8778EE48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2420" y="417751"/>
            <a:ext cx="2743200" cy="2743200"/>
          </a:xfrm>
          <a:prstGeom prst="rect">
            <a:avLst/>
          </a:prstGeom>
        </p:spPr>
      </p:pic>
      <p:pic>
        <p:nvPicPr>
          <p:cNvPr id="31" name="Picture 30" descr="A blue diamond shaped object on a black background&#10;&#10;Description automatically generated">
            <a:extLst>
              <a:ext uri="{FF2B5EF4-FFF2-40B4-BE49-F238E27FC236}">
                <a16:creationId xmlns:a16="http://schemas.microsoft.com/office/drawing/2014/main" id="{8DA73FC6-B2FA-178C-0952-3914F1D254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16205" y="1353259"/>
            <a:ext cx="1003919" cy="1003919"/>
          </a:xfrm>
          <a:prstGeom prst="rect">
            <a:avLst/>
          </a:prstGeom>
        </p:spPr>
      </p:pic>
      <p:pic>
        <p:nvPicPr>
          <p:cNvPr id="32" name="Picture 31" descr="A blue diamond shaped object on a black background&#10;&#10;Description automatically generated">
            <a:extLst>
              <a:ext uri="{FF2B5EF4-FFF2-40B4-BE49-F238E27FC236}">
                <a16:creationId xmlns:a16="http://schemas.microsoft.com/office/drawing/2014/main" id="{759E67F9-5058-03B7-5F1A-7E4C01D1B0A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53249" y="2641520"/>
            <a:ext cx="1574959" cy="1574959"/>
          </a:xfrm>
          <a:prstGeom prst="rect">
            <a:avLst/>
          </a:prstGeom>
        </p:spPr>
      </p:pic>
      <p:pic>
        <p:nvPicPr>
          <p:cNvPr id="33" name="Picture 32" descr="A blue diamond shaped object on a black background&#10;&#10;Description automatically generated">
            <a:extLst>
              <a:ext uri="{FF2B5EF4-FFF2-40B4-BE49-F238E27FC236}">
                <a16:creationId xmlns:a16="http://schemas.microsoft.com/office/drawing/2014/main" id="{65B335EA-EFDE-3403-C2B2-CF866FD945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05025" y="203200"/>
            <a:ext cx="473430" cy="473430"/>
          </a:xfrm>
          <a:prstGeom prst="rect">
            <a:avLst/>
          </a:prstGeom>
        </p:spPr>
      </p:pic>
      <p:pic>
        <p:nvPicPr>
          <p:cNvPr id="60" name="Picture 59" descr="A blue diamond shaped object on a black background&#10;&#10;Description automatically generated">
            <a:extLst>
              <a:ext uri="{FF2B5EF4-FFF2-40B4-BE49-F238E27FC236}">
                <a16:creationId xmlns:a16="http://schemas.microsoft.com/office/drawing/2014/main" id="{733D4305-288D-2213-2A52-4B7B35732B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7961" y="0"/>
            <a:ext cx="473430" cy="473430"/>
          </a:xfrm>
          <a:prstGeom prst="rect">
            <a:avLst/>
          </a:prstGeom>
        </p:spPr>
      </p:pic>
      <p:pic>
        <p:nvPicPr>
          <p:cNvPr id="66" name="Picture 65" descr="A blue diamond shaped object on a black background&#10;&#10;Description automatically generated">
            <a:extLst>
              <a:ext uri="{FF2B5EF4-FFF2-40B4-BE49-F238E27FC236}">
                <a16:creationId xmlns:a16="http://schemas.microsoft.com/office/drawing/2014/main" id="{95F7316F-3B24-72B9-1A74-9EA84653C29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51429" y="2190494"/>
            <a:ext cx="473430" cy="473430"/>
          </a:xfrm>
          <a:prstGeom prst="rect">
            <a:avLst/>
          </a:prstGeom>
        </p:spPr>
      </p:pic>
      <p:pic>
        <p:nvPicPr>
          <p:cNvPr id="75" name="Picture 74">
            <a:extLst>
              <a:ext uri="{FF2B5EF4-FFF2-40B4-BE49-F238E27FC236}">
                <a16:creationId xmlns:a16="http://schemas.microsoft.com/office/drawing/2014/main" id="{433F5FC2-50C2-1EFE-DF8C-7ECDC41C4D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3545" y="280142"/>
            <a:ext cx="2397090" cy="842221"/>
          </a:xfrm>
          <a:prstGeom prst="rect">
            <a:avLst/>
          </a:prstGeom>
        </p:spPr>
      </p:pic>
      <p:sp>
        <p:nvSpPr>
          <p:cNvPr id="87" name="Text Placeholder 86">
            <a:extLst>
              <a:ext uri="{FF2B5EF4-FFF2-40B4-BE49-F238E27FC236}">
                <a16:creationId xmlns:a16="http://schemas.microsoft.com/office/drawing/2014/main" id="{0E8A950E-4DAB-74FC-D1FA-24E1A777D5BA}"/>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89" name="Text Placeholder 88">
            <a:extLst>
              <a:ext uri="{FF2B5EF4-FFF2-40B4-BE49-F238E27FC236}">
                <a16:creationId xmlns:a16="http://schemas.microsoft.com/office/drawing/2014/main" id="{0DCA2AD5-0C7B-AC61-320D-F718F53AAF00}"/>
              </a:ext>
            </a:extLst>
          </p:cNvPr>
          <p:cNvSpPr>
            <a:spLocks noGrp="1"/>
          </p:cNvSpPr>
          <p:nvPr>
            <p:ph type="body" sz="quarter" idx="11"/>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72329600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79714"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1C0D65-865E-ECBF-F99A-3D69B6A7FF2E}"/>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193BAB95-8DA7-460B-B00A-7037C8394FB0}" type="datetime1">
              <a:rPr lang="en-US" smtClean="0"/>
              <a:pPr/>
              <a:t>1/23/2024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Sample Footer Text</a:t>
            </a:r>
            <a:endParaRPr lang="en-US" dirty="0">
              <a:solidFill>
                <a:srgbClr val="FFFFFF"/>
              </a:solidFill>
            </a:endParaRPr>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11A71338-8BA2-4C79-A6C5-5A8E30081D0C}" type="slidenum">
              <a:rPr lang="en-US" smtClean="0"/>
              <a:pPr/>
              <a:t>‹#›</a:t>
            </a:fld>
            <a:endParaRPr lang="en-US" dirty="0"/>
          </a:p>
        </p:txBody>
      </p:sp>
      <p:cxnSp>
        <p:nvCxnSpPr>
          <p:cNvPr id="8" name="Straight Connector 7">
            <a:extLst>
              <a:ext uri="{FF2B5EF4-FFF2-40B4-BE49-F238E27FC236}">
                <a16:creationId xmlns:a16="http://schemas.microsoft.com/office/drawing/2014/main" id="{A46F9549-69F4-6482-7835-32B285BC88D7}"/>
              </a:ext>
            </a:extLst>
          </p:cNvPr>
          <p:cNvCxnSpPr>
            <a:cxnSpLocks/>
          </p:cNvCxnSpPr>
          <p:nvPr/>
        </p:nvCxnSpPr>
        <p:spPr>
          <a:xfrm>
            <a:off x="838200" y="1006774"/>
            <a:ext cx="0" cy="729157"/>
          </a:xfrm>
          <a:prstGeom prst="line">
            <a:avLst/>
          </a:prstGeom>
          <a:ln w="76200">
            <a:solidFill>
              <a:srgbClr val="76D5D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240947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Slide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8691B8-C7A1-A4AA-AEED-28824FD48E16}"/>
              </a:ext>
            </a:extLst>
          </p:cNvPr>
          <p:cNvSpPr>
            <a:spLocks noGrp="1"/>
          </p:cNvSpPr>
          <p:nvPr>
            <p:ph sz="half" idx="1"/>
          </p:nvPr>
        </p:nvSpPr>
        <p:spPr>
          <a:xfrm>
            <a:off x="838200"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B6D0A2E6-D301-DA96-E779-9314DF9CB43A}"/>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193BAB95-8DA7-460B-B00A-7037C8394FB0}" type="datetime1">
              <a:rPr lang="en-US" smtClean="0"/>
              <a:pPr/>
              <a:t>1/23/2024</a:t>
            </a:fld>
            <a:endParaRPr lang="en-US" dirty="0"/>
          </a:p>
        </p:txBody>
      </p:sp>
      <p:sp>
        <p:nvSpPr>
          <p:cNvPr id="9" name="Footer Placeholder 4">
            <a:extLst>
              <a:ext uri="{FF2B5EF4-FFF2-40B4-BE49-F238E27FC236}">
                <a16:creationId xmlns:a16="http://schemas.microsoft.com/office/drawing/2014/main" id="{F832FFDC-2BFA-6DD3-5DC3-D939A3F94AB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Sample Footer Text</a:t>
            </a:r>
            <a:endParaRPr lang="en-US" dirty="0">
              <a:solidFill>
                <a:srgbClr val="FFFFFF"/>
              </a:solidFill>
            </a:endParaRPr>
          </a:p>
        </p:txBody>
      </p:sp>
      <p:sp>
        <p:nvSpPr>
          <p:cNvPr id="10" name="Slide Number Placeholder 5">
            <a:extLst>
              <a:ext uri="{FF2B5EF4-FFF2-40B4-BE49-F238E27FC236}">
                <a16:creationId xmlns:a16="http://schemas.microsoft.com/office/drawing/2014/main" id="{FC123720-22E9-AFA7-EC36-56B6CA4EC49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11A71338-8BA2-4C79-A6C5-5A8E30081D0C}" type="slidenum">
              <a:rPr lang="en-US" smtClean="0"/>
              <a:pPr/>
              <a:t>‹#›</a:t>
            </a:fld>
            <a:endParaRPr lang="en-US" dirty="0"/>
          </a:p>
        </p:txBody>
      </p:sp>
      <p:sp>
        <p:nvSpPr>
          <p:cNvPr id="11" name="Title 1">
            <a:extLst>
              <a:ext uri="{FF2B5EF4-FFF2-40B4-BE49-F238E27FC236}">
                <a16:creationId xmlns:a16="http://schemas.microsoft.com/office/drawing/2014/main" id="{9C4093DC-4D98-9604-A9D1-0287F8095F47}"/>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4860F4A5-6002-6A8B-8A8C-6CC8C81CC4A2}"/>
              </a:ext>
            </a:extLst>
          </p:cNvPr>
          <p:cNvCxnSpPr>
            <a:cxnSpLocks/>
          </p:cNvCxnSpPr>
          <p:nvPr/>
        </p:nvCxnSpPr>
        <p:spPr>
          <a:xfrm>
            <a:off x="838200" y="1006774"/>
            <a:ext cx="0" cy="72915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28055BEE-1136-AE1B-0C0C-2E4A86CD0453}"/>
              </a:ext>
            </a:extLst>
          </p:cNvPr>
          <p:cNvSpPr>
            <a:spLocks noGrp="1"/>
          </p:cNvSpPr>
          <p:nvPr>
            <p:ph sz="half" idx="13"/>
          </p:nvPr>
        </p:nvSpPr>
        <p:spPr>
          <a:xfrm>
            <a:off x="6172202"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3061918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193BAB95-8DA7-460B-B00A-7037C8394FB0}" type="datetime1">
              <a:rPr lang="en-US" smtClean="0"/>
              <a:pPr/>
              <a:t>1/23/2024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Sample Footer Text</a:t>
            </a:r>
            <a:endParaRPr lang="en-US" dirty="0">
              <a:solidFill>
                <a:srgbClr val="FFFFFF"/>
              </a:solidFill>
            </a:endParaRPr>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11A71338-8BA2-4C79-A6C5-5A8E30081D0C}" type="slidenum">
              <a:rPr lang="en-US" smtClean="0"/>
              <a:pPr/>
              <a:t>‹#›</a:t>
            </a:fld>
            <a:endParaRPr lang="en-US" dirty="0"/>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729157"/>
          </a:xfrm>
          <a:prstGeom prst="line">
            <a:avLst/>
          </a:prstGeom>
          <a:ln w="76200">
            <a:solidFill>
              <a:srgbClr val="72226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5D1DFA-4728-82CD-9141-F7D075B32652}"/>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57904450"/>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193BAB95-8DA7-460B-B00A-7037C8394FB0}" type="datetime1">
              <a:rPr lang="en-US" smtClean="0"/>
              <a:pPr/>
              <a:t>1/23/2024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Sample Footer Text</a:t>
            </a:r>
            <a:endParaRPr lang="en-US" dirty="0">
              <a:solidFill>
                <a:srgbClr val="FFFFFF"/>
              </a:solidFill>
            </a:endParaRPr>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11A71338-8BA2-4C79-A6C5-5A8E30081D0C}" type="slidenum">
              <a:rPr lang="en-US" smtClean="0"/>
              <a:pPr/>
              <a:t>‹#›</a:t>
            </a:fld>
            <a:endParaRPr lang="en-US" dirty="0"/>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pic>
        <p:nvPicPr>
          <p:cNvPr id="17" name="Picture 16" descr="A green diamond on a black background&#10;&#10;Description automatically generated">
            <a:extLst>
              <a:ext uri="{FF2B5EF4-FFF2-40B4-BE49-F238E27FC236}">
                <a16:creationId xmlns:a16="http://schemas.microsoft.com/office/drawing/2014/main" id="{434749F5-EA49-5BE0-00F9-4343D6BB51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9749" y="1020670"/>
            <a:ext cx="1393015" cy="1393015"/>
          </a:xfrm>
          <a:prstGeom prst="rect">
            <a:avLst/>
          </a:prstGeom>
        </p:spPr>
      </p:pic>
      <p:pic>
        <p:nvPicPr>
          <p:cNvPr id="18" name="Picture 17" descr="A yellow diamond shaped object on a black background&#10;&#10;Description automatically generated">
            <a:extLst>
              <a:ext uri="{FF2B5EF4-FFF2-40B4-BE49-F238E27FC236}">
                <a16:creationId xmlns:a16="http://schemas.microsoft.com/office/drawing/2014/main" id="{A2D88050-7608-D92C-027A-B94EDBB420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0056" y="1242262"/>
            <a:ext cx="650322" cy="650322"/>
          </a:xfrm>
          <a:prstGeom prst="rect">
            <a:avLst/>
          </a:prstGeom>
        </p:spPr>
      </p:pic>
      <p:pic>
        <p:nvPicPr>
          <p:cNvPr id="19" name="Picture 18" descr="A yellow diamond on a black background&#10;&#10;Description automatically generated">
            <a:extLst>
              <a:ext uri="{FF2B5EF4-FFF2-40B4-BE49-F238E27FC236}">
                <a16:creationId xmlns:a16="http://schemas.microsoft.com/office/drawing/2014/main" id="{17C523F3-5B8D-4C0A-B038-439A13761B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8685" y="454173"/>
            <a:ext cx="853420" cy="853420"/>
          </a:xfrm>
          <a:prstGeom prst="rect">
            <a:avLst/>
          </a:prstGeom>
        </p:spPr>
      </p:pic>
      <p:pic>
        <p:nvPicPr>
          <p:cNvPr id="20" name="Picture 19" descr="A yellow diamond shaped object on a black background&#10;&#10;Description automatically generated">
            <a:extLst>
              <a:ext uri="{FF2B5EF4-FFF2-40B4-BE49-F238E27FC236}">
                <a16:creationId xmlns:a16="http://schemas.microsoft.com/office/drawing/2014/main" id="{9747047A-2B18-44E6-56AB-9E69234D5B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293" y="-476758"/>
            <a:ext cx="1497428" cy="1497428"/>
          </a:xfrm>
          <a:prstGeom prst="rect">
            <a:avLst/>
          </a:prstGeom>
        </p:spPr>
      </p:pic>
      <p:pic>
        <p:nvPicPr>
          <p:cNvPr id="21" name="Picture 20" descr="A green diamond on a black background&#10;&#10;Description automatically generated">
            <a:extLst>
              <a:ext uri="{FF2B5EF4-FFF2-40B4-BE49-F238E27FC236}">
                <a16:creationId xmlns:a16="http://schemas.microsoft.com/office/drawing/2014/main" id="{96B8469F-A744-C605-B62C-BA98F22966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4507" y="953077"/>
            <a:ext cx="483843" cy="483843"/>
          </a:xfrm>
          <a:prstGeom prst="rect">
            <a:avLst/>
          </a:prstGeom>
        </p:spPr>
      </p:pic>
      <p:pic>
        <p:nvPicPr>
          <p:cNvPr id="22" name="Picture 21" descr="A yellow diamond shaped object on a black background&#10;&#10;Description automatically generated">
            <a:extLst>
              <a:ext uri="{FF2B5EF4-FFF2-40B4-BE49-F238E27FC236}">
                <a16:creationId xmlns:a16="http://schemas.microsoft.com/office/drawing/2014/main" id="{D0EFB7F5-690A-7298-1DBE-11FFFC07D1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6030" y="1433484"/>
            <a:ext cx="1239181" cy="1239181"/>
          </a:xfrm>
          <a:prstGeom prst="rect">
            <a:avLst/>
          </a:prstGeom>
        </p:spPr>
      </p:pic>
      <p:pic>
        <p:nvPicPr>
          <p:cNvPr id="25" name="Picture 24" descr="A yellow diamond on a black background&#10;&#10;Description automatically generated">
            <a:extLst>
              <a:ext uri="{FF2B5EF4-FFF2-40B4-BE49-F238E27FC236}">
                <a16:creationId xmlns:a16="http://schemas.microsoft.com/office/drawing/2014/main" id="{94E96852-EE1A-61C5-6064-40E22676BF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47944" y="100343"/>
            <a:ext cx="1239181" cy="1239181"/>
          </a:xfrm>
          <a:prstGeom prst="rect">
            <a:avLst/>
          </a:prstGeom>
        </p:spPr>
      </p:pic>
      <p:pic>
        <p:nvPicPr>
          <p:cNvPr id="26" name="Picture 25" descr="A green diamond on a black background&#10;&#10;Description automatically generated">
            <a:extLst>
              <a:ext uri="{FF2B5EF4-FFF2-40B4-BE49-F238E27FC236}">
                <a16:creationId xmlns:a16="http://schemas.microsoft.com/office/drawing/2014/main" id="{77523723-1B14-1EA3-B17F-6E4B71CB2B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90055" y="2219481"/>
            <a:ext cx="281831" cy="281831"/>
          </a:xfrm>
          <a:prstGeom prst="rect">
            <a:avLst/>
          </a:prstGeom>
        </p:spPr>
      </p:pic>
      <p:pic>
        <p:nvPicPr>
          <p:cNvPr id="27" name="Picture 26" descr="A yellow diamond shaped object on a black background&#10;&#10;Description automatically generated">
            <a:extLst>
              <a:ext uri="{FF2B5EF4-FFF2-40B4-BE49-F238E27FC236}">
                <a16:creationId xmlns:a16="http://schemas.microsoft.com/office/drawing/2014/main" id="{7E1A3D80-3485-5974-FBB8-B2AF2E80D18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09721" y="-797637"/>
            <a:ext cx="1595274" cy="1595274"/>
          </a:xfrm>
          <a:prstGeom prst="rect">
            <a:avLst/>
          </a:prstGeom>
        </p:spPr>
      </p:pic>
    </p:spTree>
    <p:extLst>
      <p:ext uri="{BB962C8B-B14F-4D97-AF65-F5344CB8AC3E}">
        <p14:creationId xmlns:p14="http://schemas.microsoft.com/office/powerpoint/2010/main" val="157080440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193BAB95-8DA7-460B-B00A-7037C8394FB0}" type="datetime1">
              <a:rPr lang="en-US" smtClean="0"/>
              <a:pPr/>
              <a:t>1/23/2024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Sample Footer Text</a:t>
            </a:r>
            <a:endParaRPr lang="en-US" dirty="0">
              <a:solidFill>
                <a:srgbClr val="FFFFFF"/>
              </a:solidFill>
            </a:endParaRPr>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11A71338-8BA2-4C79-A6C5-5A8E30081D0C}" type="slidenum">
              <a:rPr lang="en-US" smtClean="0"/>
              <a:pPr/>
              <a:t>‹#›</a:t>
            </a:fld>
            <a:endParaRPr lang="en-US" dirty="0"/>
          </a:p>
        </p:txBody>
      </p:sp>
      <p:pic>
        <p:nvPicPr>
          <p:cNvPr id="3" name="Picture 2" descr="A pink diamond on a black background&#10;&#10;Description automatically generated">
            <a:extLst>
              <a:ext uri="{FF2B5EF4-FFF2-40B4-BE49-F238E27FC236}">
                <a16:creationId xmlns:a16="http://schemas.microsoft.com/office/drawing/2014/main" id="{6A87BFC6-F60F-A729-4958-D4AD41988B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0731" y="520700"/>
            <a:ext cx="764555" cy="764555"/>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6068C628-2D2B-8814-4AF2-CD3FBE391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1027577"/>
            <a:ext cx="1288474" cy="1288474"/>
          </a:xfrm>
          <a:prstGeom prst="rect">
            <a:avLst/>
          </a:prstGeom>
        </p:spPr>
      </p:pic>
      <p:pic>
        <p:nvPicPr>
          <p:cNvPr id="9" name="Picture 8" descr="A pink and black diamond&#10;&#10;Description automatically generated">
            <a:extLst>
              <a:ext uri="{FF2B5EF4-FFF2-40B4-BE49-F238E27FC236}">
                <a16:creationId xmlns:a16="http://schemas.microsoft.com/office/drawing/2014/main" id="{82DCFF9E-CD31-D3B7-FB9D-FB852C9CE6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08300" y="-458492"/>
            <a:ext cx="1435833" cy="1435833"/>
          </a:xfrm>
          <a:prstGeom prst="rect">
            <a:avLst/>
          </a:prstGeom>
        </p:spPr>
      </p:pic>
      <p:pic>
        <p:nvPicPr>
          <p:cNvPr id="10" name="Picture 9" descr="A pink diamond on a black background&#10;&#10;Description automatically generated">
            <a:extLst>
              <a:ext uri="{FF2B5EF4-FFF2-40B4-BE49-F238E27FC236}">
                <a16:creationId xmlns:a16="http://schemas.microsoft.com/office/drawing/2014/main" id="{4AE606B0-8ABD-19DE-7BA3-E045474983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61501" y="939187"/>
            <a:ext cx="513015" cy="513015"/>
          </a:xfrm>
          <a:prstGeom prst="rect">
            <a:avLst/>
          </a:prstGeom>
        </p:spPr>
      </p:pic>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EA067E"/>
            </a:solidFill>
          </a:ln>
        </p:spPr>
        <p:style>
          <a:lnRef idx="1">
            <a:schemeClr val="accent1"/>
          </a:lnRef>
          <a:fillRef idx="0">
            <a:schemeClr val="accent1"/>
          </a:fillRef>
          <a:effectRef idx="0">
            <a:schemeClr val="accent1"/>
          </a:effectRef>
          <a:fontRef idx="minor">
            <a:schemeClr val="tx1"/>
          </a:fontRef>
        </p:style>
      </p:cxnSp>
      <p:pic>
        <p:nvPicPr>
          <p:cNvPr id="14" name="Picture 13" descr="A pink and black diamond&#10;&#10;Description automatically generated">
            <a:extLst>
              <a:ext uri="{FF2B5EF4-FFF2-40B4-BE49-F238E27FC236}">
                <a16:creationId xmlns:a16="http://schemas.microsoft.com/office/drawing/2014/main" id="{B800305A-0BEE-9D13-57D1-DD18CC4AD0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5182" y="-676934"/>
            <a:ext cx="1435833" cy="1435833"/>
          </a:xfrm>
          <a:prstGeom prst="rect">
            <a:avLst/>
          </a:prstGeom>
        </p:spPr>
      </p:pic>
      <p:pic>
        <p:nvPicPr>
          <p:cNvPr id="15" name="Picture 14" descr="A pink and black diamond&#10;&#10;Description automatically generated">
            <a:extLst>
              <a:ext uri="{FF2B5EF4-FFF2-40B4-BE49-F238E27FC236}">
                <a16:creationId xmlns:a16="http://schemas.microsoft.com/office/drawing/2014/main" id="{A9547F25-24FE-3837-DCC1-1EDF2F1BA7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36162" y="1244044"/>
            <a:ext cx="639938" cy="639938"/>
          </a:xfrm>
          <a:prstGeom prst="rect">
            <a:avLst/>
          </a:prstGeom>
        </p:spPr>
      </p:pic>
      <p:pic>
        <p:nvPicPr>
          <p:cNvPr id="16" name="Picture 15" descr="A pink and black diamond&#10;&#10;Description automatically generated">
            <a:extLst>
              <a:ext uri="{FF2B5EF4-FFF2-40B4-BE49-F238E27FC236}">
                <a16:creationId xmlns:a16="http://schemas.microsoft.com/office/drawing/2014/main" id="{B683C9A5-06FD-D320-1718-8D2687CC60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3800" y="1423772"/>
            <a:ext cx="1222905" cy="1222905"/>
          </a:xfrm>
          <a:prstGeom prst="rect">
            <a:avLst/>
          </a:prstGeom>
        </p:spPr>
      </p:pic>
      <p:pic>
        <p:nvPicPr>
          <p:cNvPr id="29" name="Picture 28" descr="A pink diamond on a black background&#10;&#10;Description automatically generated">
            <a:extLst>
              <a:ext uri="{FF2B5EF4-FFF2-40B4-BE49-F238E27FC236}">
                <a16:creationId xmlns:a16="http://schemas.microsoft.com/office/drawing/2014/main" id="{0C3ADEDF-843A-0694-56E0-77AFC32D82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92145" y="171492"/>
            <a:ext cx="1149414" cy="1149414"/>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D6988B2B-2724-996D-32E6-48238561C8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87329" y="2216727"/>
            <a:ext cx="266471" cy="266471"/>
          </a:xfrm>
          <a:prstGeom prst="rect">
            <a:avLst/>
          </a:prstGeom>
        </p:spPr>
      </p:pic>
    </p:spTree>
    <p:extLst>
      <p:ext uri="{BB962C8B-B14F-4D97-AF65-F5344CB8AC3E}">
        <p14:creationId xmlns:p14="http://schemas.microsoft.com/office/powerpoint/2010/main" val="593705408"/>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8454CF-AD43-61AD-EB9B-5BC5EA22DC5F}"/>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505F58F-C0B5-422A-8E5A-6B99E5D80F0A}" type="datetime1">
              <a:rPr lang="en-US" smtClean="0"/>
              <a:t>1/23/2024</a:t>
            </a:fld>
            <a:endParaRPr lang="en-US"/>
          </a:p>
        </p:txBody>
      </p:sp>
      <p:sp>
        <p:nvSpPr>
          <p:cNvPr id="3" name="Footer Placeholder 2">
            <a:extLst>
              <a:ext uri="{FF2B5EF4-FFF2-40B4-BE49-F238E27FC236}">
                <a16:creationId xmlns:a16="http://schemas.microsoft.com/office/drawing/2014/main" id="{3D5EF5EF-D546-3A20-44B7-0CF856EC489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Sample Footer Text</a:t>
            </a:r>
          </a:p>
        </p:txBody>
      </p:sp>
      <p:sp>
        <p:nvSpPr>
          <p:cNvPr id="4" name="Slide Number Placeholder 3">
            <a:extLst>
              <a:ext uri="{FF2B5EF4-FFF2-40B4-BE49-F238E27FC236}">
                <a16:creationId xmlns:a16="http://schemas.microsoft.com/office/drawing/2014/main" id="{40D082DD-1AD7-7FEC-D9CA-ACE86EF13D36}"/>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11A71338-8BA2-4C79-A6C5-5A8E30081D0C}" type="slidenum">
              <a:rPr lang="en-US" smtClean="0"/>
              <a:t>‹#›</a:t>
            </a:fld>
            <a:endParaRPr lang="en-US"/>
          </a:p>
        </p:txBody>
      </p:sp>
    </p:spTree>
    <p:extLst>
      <p:ext uri="{BB962C8B-B14F-4D97-AF65-F5344CB8AC3E}">
        <p14:creationId xmlns:p14="http://schemas.microsoft.com/office/powerpoint/2010/main" val="7650430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C8777-C460-4649-8822-CA943386D06D}"/>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FDF69E6-1094-437B-AA7E-0E21B7136CCA}"/>
              </a:ext>
            </a:extLst>
          </p:cNvPr>
          <p:cNvSpPr>
            <a:spLocks noGrp="1"/>
          </p:cNvSpPr>
          <p:nvPr>
            <p:ph sz="half" idx="1"/>
          </p:nvPr>
        </p:nvSpPr>
        <p:spPr>
          <a:xfrm>
            <a:off x="457200" y="1825625"/>
            <a:ext cx="5562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C20BC963-4591-4BE3-AE63-4999A13C505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504D5BB-DB84-4266-9B4F-E65CCFE5B310}"/>
              </a:ext>
            </a:extLst>
          </p:cNvPr>
          <p:cNvSpPr>
            <a:spLocks noGrp="1"/>
          </p:cNvSpPr>
          <p:nvPr>
            <p:ph type="dt" sz="half" idx="10"/>
          </p:nvPr>
        </p:nvSpPr>
        <p:spPr/>
        <p:txBody>
          <a:bodyPr/>
          <a:lstStyle/>
          <a:p>
            <a:fld id="{75BE9C62-1337-40B8-BA50-E9F4861DB4BC}" type="datetime1">
              <a:rPr lang="en-US" smtClean="0"/>
              <a:t>1/23/2024</a:t>
            </a:fld>
            <a:endParaRPr lang="en-US"/>
          </a:p>
        </p:txBody>
      </p:sp>
      <p:sp>
        <p:nvSpPr>
          <p:cNvPr id="6" name="Footer Placeholder 5">
            <a:extLst>
              <a:ext uri="{FF2B5EF4-FFF2-40B4-BE49-F238E27FC236}">
                <a16:creationId xmlns:a16="http://schemas.microsoft.com/office/drawing/2014/main" id="{891A99B5-D493-4AB1-AF24-6660540D56AD}"/>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FE178D0-5F1E-43FA-B447-53501EDD17C0}"/>
              </a:ext>
            </a:extLst>
          </p:cNvPr>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41077723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11A71338-8BA2-4C79-A6C5-5A8E30081D0C}" type="slidenum">
              <a:rPr lang="en-US" smtClean="0"/>
              <a:pPr/>
              <a:t>‹#›</a:t>
            </a:fld>
            <a:endParaRPr lang="en-US" dirty="0"/>
          </a:p>
        </p:txBody>
      </p:sp>
      <p:sp>
        <p:nvSpPr>
          <p:cNvPr id="24" name="Rectangle 23">
            <a:extLst>
              <a:ext uri="{FF2B5EF4-FFF2-40B4-BE49-F238E27FC236}">
                <a16:creationId xmlns:a16="http://schemas.microsoft.com/office/drawing/2014/main" id="{2B419B49-3EA7-E991-C6D2-EA150F9ECAAF}"/>
              </a:ext>
            </a:extLst>
          </p:cNvPr>
          <p:cNvSpPr/>
          <p:nvPr/>
        </p:nvSpPr>
        <p:spPr>
          <a:xfrm>
            <a:off x="-7484" y="13083"/>
            <a:ext cx="12192000" cy="6858000"/>
          </a:xfrm>
          <a:prstGeom prst="rect">
            <a:avLst/>
          </a:prstGeom>
          <a:solidFill>
            <a:srgbClr val="7223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urple diamond shaped object&#10;&#10;Description automatically generated">
            <a:extLst>
              <a:ext uri="{FF2B5EF4-FFF2-40B4-BE49-F238E27FC236}">
                <a16:creationId xmlns:a16="http://schemas.microsoft.com/office/drawing/2014/main" id="{9FF96AD8-7E58-3FA9-C3C8-7A97B3601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5771" y="386075"/>
            <a:ext cx="8891870" cy="8891870"/>
          </a:xfrm>
          <a:prstGeom prst="rect">
            <a:avLst/>
          </a:prstGeom>
        </p:spPr>
      </p:pic>
      <p:pic>
        <p:nvPicPr>
          <p:cNvPr id="11" name="Picture 10" descr="A purple diamond on a black background&#10;&#10;Description automatically generated">
            <a:extLst>
              <a:ext uri="{FF2B5EF4-FFF2-40B4-BE49-F238E27FC236}">
                <a16:creationId xmlns:a16="http://schemas.microsoft.com/office/drawing/2014/main" id="{A79F8670-E56E-3923-BB8B-F3F4768B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107" y="672241"/>
            <a:ext cx="7973879" cy="7973879"/>
          </a:xfrm>
          <a:prstGeom prst="rect">
            <a:avLst/>
          </a:prstGeom>
        </p:spPr>
      </p:pic>
      <p:pic>
        <p:nvPicPr>
          <p:cNvPr id="7" name="Picture 6" descr="A child wearing glasses and headphones&#10;&#10;Description automatically generated">
            <a:extLst>
              <a:ext uri="{FF2B5EF4-FFF2-40B4-BE49-F238E27FC236}">
                <a16:creationId xmlns:a16="http://schemas.microsoft.com/office/drawing/2014/main" id="{F939288C-318D-AE69-4416-E9EEA84FE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6054" y="1525798"/>
            <a:ext cx="6213056" cy="6213056"/>
          </a:xfrm>
          <a:prstGeom prst="rect">
            <a:avLst/>
          </a:prstGeom>
        </p:spPr>
      </p:pic>
      <p:pic>
        <p:nvPicPr>
          <p:cNvPr id="15" name="Picture 14">
            <a:extLst>
              <a:ext uri="{FF2B5EF4-FFF2-40B4-BE49-F238E27FC236}">
                <a16:creationId xmlns:a16="http://schemas.microsoft.com/office/drawing/2014/main" id="{CD1EC2BC-DE2B-319A-DFD0-8D2280DFC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21" name="Text Placeholder 88">
            <a:extLst>
              <a:ext uri="{FF2B5EF4-FFF2-40B4-BE49-F238E27FC236}">
                <a16:creationId xmlns:a16="http://schemas.microsoft.com/office/drawing/2014/main" id="{9D8BDCB4-2C04-8017-9DAD-D5FE4B15926F}"/>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22" name="Text Placeholder 86">
            <a:extLst>
              <a:ext uri="{FF2B5EF4-FFF2-40B4-BE49-F238E27FC236}">
                <a16:creationId xmlns:a16="http://schemas.microsoft.com/office/drawing/2014/main" id="{86908039-4E82-0BE3-9D23-623EDC91797C}"/>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02575828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11A71338-8BA2-4C79-A6C5-5A8E30081D0C}" type="slidenum">
              <a:rPr lang="en-US" smtClean="0"/>
              <a:pPr/>
              <a:t>‹#›</a:t>
            </a:fld>
            <a:endParaRPr lang="en-US" dirty="0"/>
          </a:p>
        </p:txBody>
      </p:sp>
      <p:sp>
        <p:nvSpPr>
          <p:cNvPr id="24" name="Rectangle 23">
            <a:extLst>
              <a:ext uri="{FF2B5EF4-FFF2-40B4-BE49-F238E27FC236}">
                <a16:creationId xmlns:a16="http://schemas.microsoft.com/office/drawing/2014/main" id="{2B419B49-3EA7-E991-C6D2-EA150F9ECAAF}"/>
              </a:ext>
            </a:extLst>
          </p:cNvPr>
          <p:cNvSpPr/>
          <p:nvPr/>
        </p:nvSpPr>
        <p:spPr>
          <a:xfrm>
            <a:off x="0" y="-6540"/>
            <a:ext cx="12192000" cy="6858000"/>
          </a:xfrm>
          <a:prstGeom prst="rect">
            <a:avLst/>
          </a:prstGeom>
          <a:solidFill>
            <a:srgbClr val="BF0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nk diamond on a black background&#10;&#10;Description automatically generated">
            <a:extLst>
              <a:ext uri="{FF2B5EF4-FFF2-40B4-BE49-F238E27FC236}">
                <a16:creationId xmlns:a16="http://schemas.microsoft.com/office/drawing/2014/main" id="{18B63C59-28EE-ED5A-82E3-67B9722316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7854" y="4632326"/>
            <a:ext cx="4129489" cy="4129489"/>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F40B7578-FDC6-594E-6552-979A85098D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650" y="5459628"/>
            <a:ext cx="989003" cy="989003"/>
          </a:xfrm>
          <a:prstGeom prst="rect">
            <a:avLst/>
          </a:prstGeom>
        </p:spPr>
      </p:pic>
      <p:pic>
        <p:nvPicPr>
          <p:cNvPr id="10" name="Picture 9" descr="A pink and black diamond&#10;&#10;Description automatically generated">
            <a:extLst>
              <a:ext uri="{FF2B5EF4-FFF2-40B4-BE49-F238E27FC236}">
                <a16:creationId xmlns:a16="http://schemas.microsoft.com/office/drawing/2014/main" id="{0F3A6FD1-7665-5CC7-F677-1F24F1DF6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3871" y="2146146"/>
            <a:ext cx="8152782" cy="8152782"/>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957463D0-5A4E-7FC0-69A7-23A0FBD635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6034" y="3509963"/>
            <a:ext cx="5451967" cy="5451967"/>
          </a:xfrm>
          <a:prstGeom prst="rect">
            <a:avLst/>
          </a:prstGeom>
        </p:spPr>
      </p:pic>
      <p:pic>
        <p:nvPicPr>
          <p:cNvPr id="13" name="Picture 12" descr="A pink and black diamond&#10;&#10;Description automatically generated">
            <a:extLst>
              <a:ext uri="{FF2B5EF4-FFF2-40B4-BE49-F238E27FC236}">
                <a16:creationId xmlns:a16="http://schemas.microsoft.com/office/drawing/2014/main" id="{6071702A-7AA3-456A-0C15-A4F0929AAD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5840" y="-1405956"/>
            <a:ext cx="4159917" cy="4159917"/>
          </a:xfrm>
          <a:prstGeom prst="rect">
            <a:avLst/>
          </a:prstGeom>
        </p:spPr>
      </p:pic>
      <p:pic>
        <p:nvPicPr>
          <p:cNvPr id="14" name="Picture 13">
            <a:extLst>
              <a:ext uri="{FF2B5EF4-FFF2-40B4-BE49-F238E27FC236}">
                <a16:creationId xmlns:a16="http://schemas.microsoft.com/office/drawing/2014/main" id="{7BBE5491-7E40-D843-EFD9-84647D60B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17" name="Text Placeholder 88">
            <a:extLst>
              <a:ext uri="{FF2B5EF4-FFF2-40B4-BE49-F238E27FC236}">
                <a16:creationId xmlns:a16="http://schemas.microsoft.com/office/drawing/2014/main" id="{3139B509-F003-EF93-EBAD-0AA371562B7A}"/>
              </a:ext>
            </a:extLst>
          </p:cNvPr>
          <p:cNvSpPr>
            <a:spLocks noGrp="1"/>
          </p:cNvSpPr>
          <p:nvPr>
            <p:ph type="body" sz="quarter" idx="13"/>
          </p:nvPr>
        </p:nvSpPr>
        <p:spPr>
          <a:xfrm>
            <a:off x="892971" y="3366295"/>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36E20D99-A512-D395-FFF1-5A4E954D30B6}"/>
              </a:ext>
            </a:extLst>
          </p:cNvPr>
          <p:cNvSpPr>
            <a:spLocks noGrp="1"/>
          </p:cNvSpPr>
          <p:nvPr>
            <p:ph type="body" sz="quarter" idx="10" hasCustomPrompt="1"/>
          </p:nvPr>
        </p:nvSpPr>
        <p:spPr>
          <a:xfrm>
            <a:off x="892971" y="2234512"/>
            <a:ext cx="771762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8166405"/>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193BAB95-8DA7-460B-B00A-7037C8394FB0}" type="datetime1">
              <a:rPr lang="en-US" smtClean="0"/>
              <a:pPr/>
              <a:t>1/23/2024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Sample Footer Text</a:t>
            </a:r>
            <a:endParaRPr lang="en-US" dirty="0">
              <a:solidFill>
                <a:srgbClr val="FFFFFF"/>
              </a:solidFill>
            </a:endParaRPr>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11A71338-8BA2-4C79-A6C5-5A8E30081D0C}" type="slidenum">
              <a:rPr lang="en-US" smtClean="0"/>
              <a:pPr/>
              <a:t>‹#›</a:t>
            </a:fld>
            <a:endParaRPr lang="en-US" dirty="0"/>
          </a:p>
        </p:txBody>
      </p:sp>
      <p:pic>
        <p:nvPicPr>
          <p:cNvPr id="12" name="Picture 11" descr="A blue diamond shaped object&#10;&#10;Description automatically generated">
            <a:extLst>
              <a:ext uri="{FF2B5EF4-FFF2-40B4-BE49-F238E27FC236}">
                <a16:creationId xmlns:a16="http://schemas.microsoft.com/office/drawing/2014/main" id="{59D4173A-0FD7-051F-FCF7-AA3E12626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pic>
        <p:nvPicPr>
          <p:cNvPr id="16" name="Picture 15" descr="A blue diamond shaped object on a black background&#10;&#10;Description automatically generated">
            <a:extLst>
              <a:ext uri="{FF2B5EF4-FFF2-40B4-BE49-F238E27FC236}">
                <a16:creationId xmlns:a16="http://schemas.microsoft.com/office/drawing/2014/main" id="{F0AD906B-B864-F766-CAE3-546EEC56C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sp>
        <p:nvSpPr>
          <p:cNvPr id="20" name="Text Placeholder 86">
            <a:extLst>
              <a:ext uri="{FF2B5EF4-FFF2-40B4-BE49-F238E27FC236}">
                <a16:creationId xmlns:a16="http://schemas.microsoft.com/office/drawing/2014/main" id="{690781E1-33BE-CBEF-7182-1B3C1B52BCAD}"/>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21" name="Text Placeholder 88">
            <a:extLst>
              <a:ext uri="{FF2B5EF4-FFF2-40B4-BE49-F238E27FC236}">
                <a16:creationId xmlns:a16="http://schemas.microsoft.com/office/drawing/2014/main" id="{443BA69B-E6A4-BC5E-7D89-DFDF60BCA14F}"/>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45420177"/>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193BAB95-8DA7-460B-B00A-7037C8394FB0}" type="datetime1">
              <a:rPr lang="en-US" smtClean="0"/>
              <a:pPr/>
              <a:t>1/23/2024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Sample Footer Text</a:t>
            </a:r>
            <a:endParaRPr lang="en-US" dirty="0">
              <a:solidFill>
                <a:srgbClr val="FFFFFF"/>
              </a:solidFill>
            </a:endParaRPr>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11A71338-8BA2-4C79-A6C5-5A8E30081D0C}" type="slidenum">
              <a:rPr lang="en-US" smtClean="0"/>
              <a:pPr/>
              <a:t>‹#›</a:t>
            </a:fld>
            <a:endParaRPr lang="en-US" dirty="0"/>
          </a:p>
        </p:txBody>
      </p:sp>
      <p:pic>
        <p:nvPicPr>
          <p:cNvPr id="4" name="Picture 3" descr="A yellow diamond on a black background&#10;&#10;Description automatically generated">
            <a:extLst>
              <a:ext uri="{FF2B5EF4-FFF2-40B4-BE49-F238E27FC236}">
                <a16:creationId xmlns:a16="http://schemas.microsoft.com/office/drawing/2014/main" id="{34A42641-F80F-F3FA-9F21-5007C79566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0455" y="-246393"/>
            <a:ext cx="1471880" cy="1471880"/>
          </a:xfrm>
          <a:prstGeom prst="rect">
            <a:avLst/>
          </a:prstGeom>
        </p:spPr>
      </p:pic>
      <p:pic>
        <p:nvPicPr>
          <p:cNvPr id="2" name="Picture 1" descr="A green diamond shaped object&#10;&#10;Description automatically generated">
            <a:extLst>
              <a:ext uri="{FF2B5EF4-FFF2-40B4-BE49-F238E27FC236}">
                <a16:creationId xmlns:a16="http://schemas.microsoft.com/office/drawing/2014/main" id="{FCF64FD4-E8C3-43BC-6174-B5A857D29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6" name="Text Placeholder 86">
            <a:extLst>
              <a:ext uri="{FF2B5EF4-FFF2-40B4-BE49-F238E27FC236}">
                <a16:creationId xmlns:a16="http://schemas.microsoft.com/office/drawing/2014/main" id="{FFA79E92-C68A-8E03-D325-D7DDE08D7792}"/>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7" name="Text Placeholder 88">
            <a:extLst>
              <a:ext uri="{FF2B5EF4-FFF2-40B4-BE49-F238E27FC236}">
                <a16:creationId xmlns:a16="http://schemas.microsoft.com/office/drawing/2014/main" id="{F1427DD8-BD9E-BCF1-BBE1-08322F1BDEB1}"/>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759656041"/>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3">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193BAB95-8DA7-460B-B00A-7037C8394FB0}" type="datetime1">
              <a:rPr lang="en-US" smtClean="0"/>
              <a:pPr/>
              <a:t>1/23/2024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Sample Footer Text</a:t>
            </a:r>
            <a:endParaRPr lang="en-US" dirty="0">
              <a:solidFill>
                <a:srgbClr val="FFFFFF"/>
              </a:solidFill>
            </a:endParaRPr>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11A71338-8BA2-4C79-A6C5-5A8E30081D0C}" type="slidenum">
              <a:rPr lang="en-US" smtClean="0"/>
              <a:pPr/>
              <a:t>‹#›</a:t>
            </a:fld>
            <a:endParaRPr lang="en-US" dirty="0"/>
          </a:p>
        </p:txBody>
      </p:sp>
      <p:pic>
        <p:nvPicPr>
          <p:cNvPr id="5" name="Picture 4" descr="A purple diamond shaped object&#10;&#10;Description automatically generated">
            <a:extLst>
              <a:ext uri="{FF2B5EF4-FFF2-40B4-BE49-F238E27FC236}">
                <a16:creationId xmlns:a16="http://schemas.microsoft.com/office/drawing/2014/main" id="{69200790-A1E8-4922-7FB9-A6BCA8EA33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pic>
        <p:nvPicPr>
          <p:cNvPr id="3" name="Picture 2" descr="A purple diamond with black background&#10;&#10;Description automatically generated">
            <a:extLst>
              <a:ext uri="{FF2B5EF4-FFF2-40B4-BE49-F238E27FC236}">
                <a16:creationId xmlns:a16="http://schemas.microsoft.com/office/drawing/2014/main" id="{BCB4DAA2-BF78-0361-4697-E5AE7A747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3" name="Text Placeholder 86">
            <a:extLst>
              <a:ext uri="{FF2B5EF4-FFF2-40B4-BE49-F238E27FC236}">
                <a16:creationId xmlns:a16="http://schemas.microsoft.com/office/drawing/2014/main" id="{41D62B7B-8B56-EA73-4AB9-20608B9FB641}"/>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4" name="Text Placeholder 88">
            <a:extLst>
              <a:ext uri="{FF2B5EF4-FFF2-40B4-BE49-F238E27FC236}">
                <a16:creationId xmlns:a16="http://schemas.microsoft.com/office/drawing/2014/main" id="{0A7A31A2-B2B2-76BD-A5F6-FAC89A761633}"/>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544788151"/>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4">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193BAB95-8DA7-460B-B00A-7037C8394FB0}" type="datetime1">
              <a:rPr lang="en-US" smtClean="0"/>
              <a:pPr/>
              <a:t>1/23/2024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r>
              <a:rPr lang="en-US"/>
              <a:t>Sample Footer Text</a:t>
            </a:r>
            <a:endParaRPr lang="en-US" dirty="0">
              <a:solidFill>
                <a:srgbClr val="FFFFFF"/>
              </a:solidFill>
            </a:endParaRPr>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11A71338-8BA2-4C79-A6C5-5A8E30081D0C}" type="slidenum">
              <a:rPr lang="en-US" smtClean="0"/>
              <a:pPr/>
              <a:t>‹#›</a:t>
            </a:fld>
            <a:endParaRPr lang="en-US" dirty="0"/>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itting on a couch using a computer&#10;&#10;Description automatically generated">
            <a:extLst>
              <a:ext uri="{FF2B5EF4-FFF2-40B4-BE49-F238E27FC236}">
                <a16:creationId xmlns:a16="http://schemas.microsoft.com/office/drawing/2014/main" id="{FD73632F-BEDF-F796-34E8-DB7827A26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7010" y="-971550"/>
            <a:ext cx="8801100" cy="8801100"/>
          </a:xfrm>
          <a:prstGeom prst="rect">
            <a:avLst/>
          </a:prstGeom>
        </p:spPr>
      </p:pic>
      <p:pic>
        <p:nvPicPr>
          <p:cNvPr id="9" name="Picture 8" descr="A purple diamond on a black background&#10;&#10;Description automatically generated">
            <a:extLst>
              <a:ext uri="{FF2B5EF4-FFF2-40B4-BE49-F238E27FC236}">
                <a16:creationId xmlns:a16="http://schemas.microsoft.com/office/drawing/2014/main" id="{4950CEC1-B62F-AEDE-5B21-1D62896F62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 y="-1921296"/>
            <a:ext cx="4358640" cy="4358640"/>
          </a:xfrm>
          <a:prstGeom prst="rect">
            <a:avLst/>
          </a:prstGeom>
        </p:spPr>
      </p:pic>
      <p:pic>
        <p:nvPicPr>
          <p:cNvPr id="10" name="Picture 9" descr="A purple diamond on a black background&#10;&#10;Description automatically generated">
            <a:extLst>
              <a:ext uri="{FF2B5EF4-FFF2-40B4-BE49-F238E27FC236}">
                <a16:creationId xmlns:a16="http://schemas.microsoft.com/office/drawing/2014/main" id="{0C8DA0AD-6D84-ABB8-1EE2-338BC978F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2340" y="4678680"/>
            <a:ext cx="4358640" cy="4358640"/>
          </a:xfrm>
          <a:prstGeom prst="rect">
            <a:avLst/>
          </a:prstGeom>
        </p:spPr>
      </p:pic>
      <p:sp>
        <p:nvSpPr>
          <p:cNvPr id="16" name="Text Placeholder 88">
            <a:extLst>
              <a:ext uri="{FF2B5EF4-FFF2-40B4-BE49-F238E27FC236}">
                <a16:creationId xmlns:a16="http://schemas.microsoft.com/office/drawing/2014/main" id="{227667AB-E6B6-524E-BF49-C0EE4B03DE84}"/>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7" name="Text Placeholder 86">
            <a:extLst>
              <a:ext uri="{FF2B5EF4-FFF2-40B4-BE49-F238E27FC236}">
                <a16:creationId xmlns:a16="http://schemas.microsoft.com/office/drawing/2014/main" id="{26013C7D-6F61-109D-B5F3-D32B2F765A3B}"/>
              </a:ext>
            </a:extLst>
          </p:cNvPr>
          <p:cNvSpPr>
            <a:spLocks noGrp="1"/>
          </p:cNvSpPr>
          <p:nvPr>
            <p:ph type="body" sz="quarter" idx="14"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445767561"/>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5">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193BAB95-8DA7-460B-B00A-7037C8394FB0}" type="datetime1">
              <a:rPr lang="en-US" smtClean="0"/>
              <a:pPr/>
              <a:t>1/23/2024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r>
              <a:rPr lang="en-US"/>
              <a:t>Sample Footer Text</a:t>
            </a:r>
            <a:endParaRPr lang="en-US" dirty="0">
              <a:solidFill>
                <a:srgbClr val="FFFFFF"/>
              </a:solidFill>
            </a:endParaRPr>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11A71338-8BA2-4C79-A6C5-5A8E30081D0C}" type="slidenum">
              <a:rPr lang="en-US" smtClean="0"/>
              <a:pPr/>
              <a:t>‹#›</a:t>
            </a:fld>
            <a:endParaRPr lang="en-US" dirty="0"/>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D2DB0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erson and a child playing basketball&#10;&#10;Description automatically generated">
            <a:extLst>
              <a:ext uri="{FF2B5EF4-FFF2-40B4-BE49-F238E27FC236}">
                <a16:creationId xmlns:a16="http://schemas.microsoft.com/office/drawing/2014/main" id="{1EBD40A7-4742-90BC-DF06-9D3FB43848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340" y="-907308"/>
            <a:ext cx="8801100" cy="8801100"/>
          </a:xfrm>
          <a:prstGeom prst="rect">
            <a:avLst/>
          </a:prstGeom>
        </p:spPr>
      </p:pic>
      <p:pic>
        <p:nvPicPr>
          <p:cNvPr id="11" name="Picture 10" descr="A green diamond on a black background&#10;&#10;Description automatically generated">
            <a:extLst>
              <a:ext uri="{FF2B5EF4-FFF2-40B4-BE49-F238E27FC236}">
                <a16:creationId xmlns:a16="http://schemas.microsoft.com/office/drawing/2014/main" id="{36D0B19A-E677-A6C1-9179-8C73C4B07E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419" y="-1741118"/>
            <a:ext cx="4087022" cy="4087022"/>
          </a:xfrm>
          <a:prstGeom prst="rect">
            <a:avLst/>
          </a:prstGeom>
        </p:spPr>
      </p:pic>
      <p:pic>
        <p:nvPicPr>
          <p:cNvPr id="12" name="Picture 11" descr="A green diamond on a black background&#10;&#10;Description automatically generated">
            <a:extLst>
              <a:ext uri="{FF2B5EF4-FFF2-40B4-BE49-F238E27FC236}">
                <a16:creationId xmlns:a16="http://schemas.microsoft.com/office/drawing/2014/main" id="{63A11000-107D-0BC8-7ECE-0DE6110785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2587" y="4814489"/>
            <a:ext cx="4087022" cy="4087022"/>
          </a:xfrm>
          <a:prstGeom prst="rect">
            <a:avLst/>
          </a:prstGeom>
        </p:spPr>
      </p:pic>
      <p:sp>
        <p:nvSpPr>
          <p:cNvPr id="17" name="Text Placeholder 86">
            <a:extLst>
              <a:ext uri="{FF2B5EF4-FFF2-40B4-BE49-F238E27FC236}">
                <a16:creationId xmlns:a16="http://schemas.microsoft.com/office/drawing/2014/main" id="{345B6D63-5779-FA1B-0A54-32A94F108B4F}"/>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8" name="Text Placeholder 88">
            <a:extLst>
              <a:ext uri="{FF2B5EF4-FFF2-40B4-BE49-F238E27FC236}">
                <a16:creationId xmlns:a16="http://schemas.microsoft.com/office/drawing/2014/main" id="{03790DE6-1EE7-1B7B-DF52-5CFE4BF0F515}"/>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314751947"/>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6">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193BAB95-8DA7-460B-B00A-7037C8394FB0}" type="datetime1">
              <a:rPr lang="en-US" smtClean="0"/>
              <a:pPr/>
              <a:t>1/23/2024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r>
              <a:rPr lang="en-US"/>
              <a:t>Sample Footer Text</a:t>
            </a:r>
            <a:endParaRPr lang="en-US" dirty="0">
              <a:solidFill>
                <a:srgbClr val="FFFFFF"/>
              </a:solidFill>
            </a:endParaRPr>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11A71338-8BA2-4C79-A6C5-5A8E30081D0C}" type="slidenum">
              <a:rPr lang="en-US" smtClean="0"/>
              <a:pPr/>
              <a:t>‹#›</a:t>
            </a:fld>
            <a:endParaRPr lang="en-US" dirty="0"/>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EA06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howing something on a computer to a child&#10;&#10;Description automatically generated">
            <a:extLst>
              <a:ext uri="{FF2B5EF4-FFF2-40B4-BE49-F238E27FC236}">
                <a16:creationId xmlns:a16="http://schemas.microsoft.com/office/drawing/2014/main" id="{19B34D72-DDD2-869C-084D-0D42520FC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1300" y="-834920"/>
            <a:ext cx="8801101" cy="8801101"/>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82312700-B45D-E00D-4A40-04C7CADB0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 y="-1744980"/>
            <a:ext cx="4084320" cy="4084320"/>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DE4B626B-8FD7-31DD-9DB4-8AE47286D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0" y="4815840"/>
            <a:ext cx="4084320" cy="4084320"/>
          </a:xfrm>
          <a:prstGeom prst="rect">
            <a:avLst/>
          </a:prstGeom>
        </p:spPr>
      </p:pic>
      <p:sp>
        <p:nvSpPr>
          <p:cNvPr id="17" name="Text Placeholder 88">
            <a:extLst>
              <a:ext uri="{FF2B5EF4-FFF2-40B4-BE49-F238E27FC236}">
                <a16:creationId xmlns:a16="http://schemas.microsoft.com/office/drawing/2014/main" id="{DB92E3CF-AA8C-2585-B6C6-102496CC1F1B}"/>
              </a:ext>
            </a:extLst>
          </p:cNvPr>
          <p:cNvSpPr>
            <a:spLocks noGrp="1"/>
          </p:cNvSpPr>
          <p:nvPr>
            <p:ph type="body" sz="quarter" idx="13"/>
          </p:nvPr>
        </p:nvSpPr>
        <p:spPr>
          <a:xfrm>
            <a:off x="892971" y="3778670"/>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DEE37DFF-3D3B-9978-BC10-3E98934C7AE8}"/>
              </a:ext>
            </a:extLst>
          </p:cNvPr>
          <p:cNvSpPr>
            <a:spLocks noGrp="1"/>
          </p:cNvSpPr>
          <p:nvPr>
            <p:ph type="body" sz="quarter" idx="14" hasCustomPrompt="1"/>
          </p:nvPr>
        </p:nvSpPr>
        <p:spPr>
          <a:xfrm>
            <a:off x="892972" y="2234512"/>
            <a:ext cx="4707730"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604378341"/>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198792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hyperlink" Target="https://www.geogebra.org/m/uBFDkKgn" TargetMode="External"/><Relationship Id="rId2" Type="http://schemas.openxmlformats.org/officeDocument/2006/relationships/hyperlink" Target="https://www.geogebra.org/m/xkanfndj" TargetMode="Externa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58.emf"/><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827C44D-F1FD-1354-A3B7-0C891EEC2A43}"/>
              </a:ext>
            </a:extLst>
          </p:cNvPr>
          <p:cNvSpPr>
            <a:spLocks noGrp="1"/>
          </p:cNvSpPr>
          <p:nvPr>
            <p:ph type="body" sz="quarter" idx="10"/>
          </p:nvPr>
        </p:nvSpPr>
        <p:spPr/>
        <p:txBody>
          <a:bodyPr/>
          <a:lstStyle/>
          <a:p>
            <a:r>
              <a:rPr lang="en-US" dirty="0"/>
              <a:t>Properties of Operations</a:t>
            </a:r>
          </a:p>
        </p:txBody>
      </p:sp>
      <p:sp>
        <p:nvSpPr>
          <p:cNvPr id="3" name="Text Placeholder 2">
            <a:extLst>
              <a:ext uri="{FF2B5EF4-FFF2-40B4-BE49-F238E27FC236}">
                <a16:creationId xmlns:a16="http://schemas.microsoft.com/office/drawing/2014/main" id="{AECBCB43-213F-7CEE-EE8A-4A4A4C25DB34}"/>
              </a:ext>
            </a:extLst>
          </p:cNvPr>
          <p:cNvSpPr>
            <a:spLocks noGrp="1"/>
          </p:cNvSpPr>
          <p:nvPr>
            <p:ph type="body" sz="quarter" idx="11"/>
          </p:nvPr>
        </p:nvSpPr>
        <p:spPr>
          <a:xfrm>
            <a:off x="1596634" y="3689249"/>
            <a:ext cx="4959350" cy="469900"/>
          </a:xfrm>
        </p:spPr>
        <p:txBody>
          <a:bodyPr/>
          <a:lstStyle/>
          <a:p>
            <a:r>
              <a:rPr lang="en-US" dirty="0"/>
              <a:t>Math 6B Unit 3 Lesson 8</a:t>
            </a:r>
          </a:p>
        </p:txBody>
      </p:sp>
    </p:spTree>
    <p:extLst>
      <p:ext uri="{BB962C8B-B14F-4D97-AF65-F5344CB8AC3E}">
        <p14:creationId xmlns:p14="http://schemas.microsoft.com/office/powerpoint/2010/main" val="35476936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22BFABE-0C96-1AAF-8B66-15A4F82FCB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8E90EC-85C7-F6A3-6CD7-51BF11B98C7F}"/>
              </a:ext>
            </a:extLst>
          </p:cNvPr>
          <p:cNvSpPr>
            <a:spLocks noGrp="1"/>
          </p:cNvSpPr>
          <p:nvPr>
            <p:ph type="title"/>
          </p:nvPr>
        </p:nvSpPr>
        <p:spPr>
          <a:xfrm>
            <a:off x="886838" y="1032463"/>
            <a:ext cx="5344741" cy="747700"/>
          </a:xfrm>
        </p:spPr>
        <p:txBody>
          <a:bodyPr vert="horz" lIns="91440" tIns="45720" rIns="91440" bIns="45720" rtlCol="0" anchor="t">
            <a:normAutofit fontScale="90000"/>
          </a:bodyPr>
          <a:lstStyle/>
          <a:p>
            <a:r>
              <a:rPr lang="en-US" sz="5400" dirty="0">
                <a:solidFill>
                  <a:schemeClr val="tx2"/>
                </a:solidFill>
              </a:rPr>
              <a:t>Practice</a:t>
            </a:r>
          </a:p>
        </p:txBody>
      </p:sp>
      <p:pic>
        <p:nvPicPr>
          <p:cNvPr id="4" name="Picture 3" descr="A black text on a white background&#10;&#10;Description automatically generated">
            <a:extLst>
              <a:ext uri="{FF2B5EF4-FFF2-40B4-BE49-F238E27FC236}">
                <a16:creationId xmlns:a16="http://schemas.microsoft.com/office/drawing/2014/main" id="{3CCCFAB6-B53F-2570-B376-201DB81BBFD6}"/>
              </a:ext>
            </a:extLst>
          </p:cNvPr>
          <p:cNvPicPr>
            <a:picLocks noChangeAspect="1"/>
          </p:cNvPicPr>
          <p:nvPr/>
        </p:nvPicPr>
        <p:blipFill>
          <a:blip r:embed="rId2"/>
          <a:stretch>
            <a:fillRect/>
          </a:stretch>
        </p:blipFill>
        <p:spPr>
          <a:xfrm>
            <a:off x="299685" y="2231672"/>
            <a:ext cx="11395075" cy="2154766"/>
          </a:xfrm>
          <a:prstGeom prst="rect">
            <a:avLst/>
          </a:prstGeom>
        </p:spPr>
      </p:pic>
    </p:spTree>
    <p:extLst>
      <p:ext uri="{BB962C8B-B14F-4D97-AF65-F5344CB8AC3E}">
        <p14:creationId xmlns:p14="http://schemas.microsoft.com/office/powerpoint/2010/main" val="16227796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B1EF258-431B-9BC4-4734-8E5E846FD6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0DADA1-1153-B429-B11F-2EC450CEC7D4}"/>
              </a:ext>
            </a:extLst>
          </p:cNvPr>
          <p:cNvSpPr>
            <a:spLocks noGrp="1"/>
          </p:cNvSpPr>
          <p:nvPr>
            <p:ph type="title"/>
          </p:nvPr>
        </p:nvSpPr>
        <p:spPr>
          <a:xfrm>
            <a:off x="867383" y="1013007"/>
            <a:ext cx="5344741" cy="767156"/>
          </a:xfrm>
        </p:spPr>
        <p:txBody>
          <a:bodyPr vert="horz" lIns="91440" tIns="45720" rIns="91440" bIns="45720" rtlCol="0" anchor="t">
            <a:normAutofit fontScale="90000"/>
          </a:bodyPr>
          <a:lstStyle/>
          <a:p>
            <a:r>
              <a:rPr lang="en-US" sz="5400" dirty="0">
                <a:solidFill>
                  <a:schemeClr val="tx2"/>
                </a:solidFill>
              </a:rPr>
              <a:t>Answer</a:t>
            </a:r>
            <a:endParaRPr lang="en-US" dirty="0"/>
          </a:p>
        </p:txBody>
      </p:sp>
      <p:pic>
        <p:nvPicPr>
          <p:cNvPr id="3" name="Picture 2" descr="A math problem with black text&#10;&#10;Description automatically generated">
            <a:extLst>
              <a:ext uri="{FF2B5EF4-FFF2-40B4-BE49-F238E27FC236}">
                <a16:creationId xmlns:a16="http://schemas.microsoft.com/office/drawing/2014/main" id="{1FF582CD-6248-C75D-CB51-241E40CF39C8}"/>
              </a:ext>
            </a:extLst>
          </p:cNvPr>
          <p:cNvPicPr>
            <a:picLocks noChangeAspect="1"/>
          </p:cNvPicPr>
          <p:nvPr/>
        </p:nvPicPr>
        <p:blipFill>
          <a:blip r:embed="rId2"/>
          <a:stretch>
            <a:fillRect/>
          </a:stretch>
        </p:blipFill>
        <p:spPr>
          <a:xfrm>
            <a:off x="1765829" y="2405944"/>
            <a:ext cx="8660341" cy="2511777"/>
          </a:xfrm>
          <a:prstGeom prst="rect">
            <a:avLst/>
          </a:prstGeom>
        </p:spPr>
      </p:pic>
    </p:spTree>
    <p:extLst>
      <p:ext uri="{BB962C8B-B14F-4D97-AF65-F5344CB8AC3E}">
        <p14:creationId xmlns:p14="http://schemas.microsoft.com/office/powerpoint/2010/main" val="30277047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6A803-FD4D-79EA-96A2-BC365DB85578}"/>
              </a:ext>
            </a:extLst>
          </p:cNvPr>
          <p:cNvSpPr>
            <a:spLocks noGrp="1"/>
          </p:cNvSpPr>
          <p:nvPr>
            <p:ph type="title"/>
          </p:nvPr>
        </p:nvSpPr>
        <p:spPr>
          <a:xfrm>
            <a:off x="846306" y="768485"/>
            <a:ext cx="10754527" cy="1002401"/>
          </a:xfrm>
        </p:spPr>
        <p:txBody>
          <a:bodyPr anchor="b">
            <a:normAutofit/>
          </a:bodyPr>
          <a:lstStyle/>
          <a:p>
            <a:r>
              <a:rPr lang="en-US">
                <a:solidFill>
                  <a:schemeClr val="tx2"/>
                </a:solidFill>
                <a:cs typeface="Posterama"/>
              </a:rPr>
              <a:t>GeoGebra Practice</a:t>
            </a:r>
            <a:endParaRPr lang="en-US">
              <a:solidFill>
                <a:schemeClr val="tx2"/>
              </a:solidFill>
            </a:endParaRPr>
          </a:p>
        </p:txBody>
      </p:sp>
      <p:sp>
        <p:nvSpPr>
          <p:cNvPr id="3" name="Content Placeholder 2">
            <a:extLst>
              <a:ext uri="{FF2B5EF4-FFF2-40B4-BE49-F238E27FC236}">
                <a16:creationId xmlns:a16="http://schemas.microsoft.com/office/drawing/2014/main" id="{1A5ED433-A044-E1BB-BAF5-1B7D9D264DC8}"/>
              </a:ext>
            </a:extLst>
          </p:cNvPr>
          <p:cNvSpPr>
            <a:spLocks noGrp="1"/>
          </p:cNvSpPr>
          <p:nvPr>
            <p:ph idx="1"/>
          </p:nvPr>
        </p:nvSpPr>
        <p:spPr>
          <a:xfrm>
            <a:off x="846306" y="2104485"/>
            <a:ext cx="9745506" cy="2649029"/>
          </a:xfrm>
        </p:spPr>
        <p:txBody>
          <a:bodyPr vert="horz" lIns="91440" tIns="45720" rIns="91440" bIns="45720" rtlCol="0" anchor="t">
            <a:normAutofit fontScale="32500" lnSpcReduction="20000"/>
          </a:bodyPr>
          <a:lstStyle/>
          <a:p>
            <a:r>
              <a:rPr lang="en-US" sz="7400" b="1" dirty="0">
                <a:solidFill>
                  <a:schemeClr val="tx2"/>
                </a:solidFill>
              </a:rPr>
              <a:t>Commutative Property of Multiplication Using Models: </a:t>
            </a:r>
            <a:r>
              <a:rPr lang="en-US" sz="7400" dirty="0">
                <a:solidFill>
                  <a:schemeClr val="tx2"/>
                </a:solidFill>
                <a:ea typeface="+mn-lt"/>
                <a:cs typeface="+mn-lt"/>
                <a:hlinkClick r:id="rId2">
                  <a:extLst>
                    <a:ext uri="{A12FA001-AC4F-418D-AE19-62706E023703}">
                      <ahyp:hlinkClr xmlns:ahyp="http://schemas.microsoft.com/office/drawing/2018/hyperlinkcolor" val="tx"/>
                    </a:ext>
                  </a:extLst>
                </a:hlinkClick>
              </a:rPr>
              <a:t>https://www.geogebra.org/m/xkanfndj</a:t>
            </a:r>
            <a:r>
              <a:rPr lang="en-US" sz="7400" dirty="0">
                <a:solidFill>
                  <a:schemeClr val="tx2"/>
                </a:solidFill>
                <a:ea typeface="+mn-lt"/>
                <a:cs typeface="+mn-lt"/>
              </a:rPr>
              <a:t> </a:t>
            </a:r>
          </a:p>
          <a:p>
            <a:pPr marL="0" indent="0">
              <a:buNone/>
            </a:pPr>
            <a:endParaRPr lang="en-US" sz="7400" dirty="0">
              <a:solidFill>
                <a:schemeClr val="tx2"/>
              </a:solidFill>
              <a:ea typeface="+mn-lt"/>
              <a:cs typeface="+mn-lt"/>
            </a:endParaRPr>
          </a:p>
          <a:p>
            <a:r>
              <a:rPr lang="en-US" sz="7400" b="1" dirty="0">
                <a:solidFill>
                  <a:schemeClr val="tx2"/>
                </a:solidFill>
              </a:rPr>
              <a:t>Distributive property: </a:t>
            </a:r>
            <a:r>
              <a:rPr lang="en-US" sz="7400" dirty="0">
                <a:solidFill>
                  <a:schemeClr val="tx2"/>
                </a:solidFill>
                <a:ea typeface="+mn-lt"/>
                <a:cs typeface="+mn-lt"/>
                <a:hlinkClick r:id="rId3">
                  <a:extLst>
                    <a:ext uri="{A12FA001-AC4F-418D-AE19-62706E023703}">
                      <ahyp:hlinkClr xmlns:ahyp="http://schemas.microsoft.com/office/drawing/2018/hyperlinkcolor" val="tx"/>
                    </a:ext>
                  </a:extLst>
                </a:hlinkClick>
              </a:rPr>
              <a:t>https://www.geogebra.org/m/uBFDkKgn</a:t>
            </a:r>
            <a:endParaRPr lang="en-US" sz="7400" dirty="0">
              <a:solidFill>
                <a:schemeClr val="tx2"/>
              </a:solidFill>
              <a:ea typeface="+mn-lt"/>
              <a:cs typeface="+mn-lt"/>
            </a:endParaRPr>
          </a:p>
          <a:p>
            <a:pPr marL="0" indent="0">
              <a:buNone/>
            </a:pPr>
            <a:endParaRPr lang="en-US" sz="7400" b="1" dirty="0">
              <a:solidFill>
                <a:schemeClr val="tx2"/>
              </a:solidFill>
            </a:endParaRPr>
          </a:p>
          <a:p>
            <a:r>
              <a:rPr lang="en-US" sz="7400" b="1" dirty="0">
                <a:solidFill>
                  <a:schemeClr val="tx2"/>
                </a:solidFill>
                <a:ea typeface="+mn-lt"/>
                <a:cs typeface="+mn-lt"/>
              </a:rPr>
              <a:t>Multiplication properties</a:t>
            </a:r>
            <a:r>
              <a:rPr lang="en-US" sz="7400" dirty="0">
                <a:solidFill>
                  <a:schemeClr val="tx2"/>
                </a:solidFill>
                <a:ea typeface="+mn-lt"/>
                <a:cs typeface="+mn-lt"/>
              </a:rPr>
              <a:t>: https://www.geogebra.org/m/nn8vmpap</a:t>
            </a:r>
            <a:endParaRPr lang="en-US" sz="7400" dirty="0">
              <a:solidFill>
                <a:schemeClr val="tx2"/>
              </a:solidFill>
            </a:endParaRPr>
          </a:p>
          <a:p>
            <a:pPr marL="0" indent="0">
              <a:buNone/>
            </a:pPr>
            <a:endParaRPr lang="en-US" sz="1800" dirty="0">
              <a:solidFill>
                <a:schemeClr val="tx2"/>
              </a:solidFill>
            </a:endParaRPr>
          </a:p>
          <a:p>
            <a:endParaRPr lang="en-US" sz="1800" dirty="0">
              <a:solidFill>
                <a:schemeClr val="tx2"/>
              </a:solidFill>
            </a:endParaRPr>
          </a:p>
        </p:txBody>
      </p:sp>
    </p:spTree>
    <p:extLst>
      <p:ext uri="{BB962C8B-B14F-4D97-AF65-F5344CB8AC3E}">
        <p14:creationId xmlns:p14="http://schemas.microsoft.com/office/powerpoint/2010/main" val="4284632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88E3A-991D-EE3C-1822-56F9A51822F0}"/>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a:t>Summary</a:t>
            </a:r>
          </a:p>
        </p:txBody>
      </p:sp>
      <p:sp>
        <p:nvSpPr>
          <p:cNvPr id="4" name="Content Placeholder 3">
            <a:extLst>
              <a:ext uri="{FF2B5EF4-FFF2-40B4-BE49-F238E27FC236}">
                <a16:creationId xmlns:a16="http://schemas.microsoft.com/office/drawing/2014/main" id="{1FF60A88-4950-A449-8108-E3FAF6123443}"/>
              </a:ext>
            </a:extLst>
          </p:cNvPr>
          <p:cNvSpPr>
            <a:spLocks noGrp="1"/>
          </p:cNvSpPr>
          <p:nvPr>
            <p:ph idx="1"/>
          </p:nvPr>
        </p:nvSpPr>
        <p:spPr>
          <a:xfrm>
            <a:off x="968828" y="2009617"/>
            <a:ext cx="10515600" cy="4013496"/>
          </a:xfrm>
        </p:spPr>
        <p:txBody>
          <a:bodyPr vert="horz" lIns="91440" tIns="45720" rIns="91440" bIns="45720" rtlCol="0">
            <a:normAutofit/>
          </a:bodyPr>
          <a:lstStyle/>
          <a:p>
            <a:pPr>
              <a:buFont typeface="Arial" panose="020B0604020202020204" pitchFamily="34" charset="0"/>
              <a:buChar char="•"/>
            </a:pPr>
            <a:r>
              <a:rPr lang="en-US" dirty="0"/>
              <a:t>Associative Property of Addition: Numbers can be added in any order. Changing the grouping of numbers does not change their sum.</a:t>
            </a:r>
          </a:p>
          <a:p>
            <a:pPr>
              <a:buFont typeface="Arial" panose="020B0604020202020204" pitchFamily="34" charset="0"/>
              <a:buChar char="•"/>
            </a:pPr>
            <a:r>
              <a:rPr lang="en-US" dirty="0"/>
              <a:t>Commutative Property of Addition: Order of numbers can be changed. The sum remains the same.</a:t>
            </a:r>
          </a:p>
          <a:p>
            <a:pPr>
              <a:buFont typeface="Arial" panose="020B0604020202020204" pitchFamily="34" charset="0"/>
              <a:buChar char="•"/>
            </a:pPr>
            <a:r>
              <a:rPr lang="en-US" dirty="0"/>
              <a:t>Commutative Property of Multiplication: Order of numbers can be changed. The product remains the same.</a:t>
            </a:r>
          </a:p>
          <a:p>
            <a:pPr>
              <a:buFont typeface="Arial" panose="020B0604020202020204" pitchFamily="34" charset="0"/>
              <a:buChar char="•"/>
            </a:pPr>
            <a:r>
              <a:rPr lang="en-US" dirty="0"/>
              <a:t>Distributive Property Multiplying the sum of two of more addends by a number is the same as multiplying the number by each of the addends individually and then adding the products together.</a:t>
            </a:r>
          </a:p>
        </p:txBody>
      </p:sp>
    </p:spTree>
    <p:extLst>
      <p:ext uri="{BB962C8B-B14F-4D97-AF65-F5344CB8AC3E}">
        <p14:creationId xmlns:p14="http://schemas.microsoft.com/office/powerpoint/2010/main" val="30833672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14928E-CD26-6B53-EE04-9BB65B9D850F}"/>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206DF3D-EFE5-C18C-37C3-8F867DBC59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7131" y="2832100"/>
            <a:ext cx="3397738" cy="1193800"/>
          </a:xfrm>
          <a:prstGeom prst="rect">
            <a:avLst/>
          </a:prstGeom>
        </p:spPr>
      </p:pic>
    </p:spTree>
    <p:extLst>
      <p:ext uri="{BB962C8B-B14F-4D97-AF65-F5344CB8AC3E}">
        <p14:creationId xmlns:p14="http://schemas.microsoft.com/office/powerpoint/2010/main" val="4172026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83940-8F10-564E-F0FE-3DC95C21F033}"/>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Associative Property of Addition</a:t>
            </a:r>
          </a:p>
        </p:txBody>
      </p:sp>
      <p:graphicFrame>
        <p:nvGraphicFramePr>
          <p:cNvPr id="7" name="Content Placeholder 3">
            <a:extLst>
              <a:ext uri="{FF2B5EF4-FFF2-40B4-BE49-F238E27FC236}">
                <a16:creationId xmlns:a16="http://schemas.microsoft.com/office/drawing/2014/main" id="{AE2B3C09-34B9-D773-8582-F5054F1ECB1E}"/>
              </a:ext>
            </a:extLst>
          </p:cNvPr>
          <p:cNvGraphicFramePr>
            <a:graphicFrameLocks noGrp="1"/>
          </p:cNvGraphicFramePr>
          <p:nvPr>
            <p:ph idx="1"/>
            <p:extLst>
              <p:ext uri="{D42A27DB-BD31-4B8C-83A1-F6EECF244321}">
                <p14:modId xmlns:p14="http://schemas.microsoft.com/office/powerpoint/2010/main" val="1408400135"/>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568937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83940-8F10-564E-F0FE-3DC95C21F033}"/>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dirty="0">
                <a:solidFill>
                  <a:schemeClr val="tx2"/>
                </a:solidFill>
              </a:rPr>
              <a:t>Commutative Property of Addition</a:t>
            </a:r>
            <a:endParaRPr lang="en-US" dirty="0"/>
          </a:p>
        </p:txBody>
      </p:sp>
      <p:graphicFrame>
        <p:nvGraphicFramePr>
          <p:cNvPr id="7" name="Content Placeholder 3">
            <a:extLst>
              <a:ext uri="{FF2B5EF4-FFF2-40B4-BE49-F238E27FC236}">
                <a16:creationId xmlns:a16="http://schemas.microsoft.com/office/drawing/2014/main" id="{AE2B3C09-34B9-D773-8582-F5054F1ECB1E}"/>
              </a:ext>
            </a:extLst>
          </p:cNvPr>
          <p:cNvGraphicFramePr>
            <a:graphicFrameLocks noGrp="1"/>
          </p:cNvGraphicFramePr>
          <p:nvPr>
            <p:ph idx="1"/>
            <p:extLst>
              <p:ext uri="{D42A27DB-BD31-4B8C-83A1-F6EECF244321}">
                <p14:modId xmlns:p14="http://schemas.microsoft.com/office/powerpoint/2010/main" val="1137212755"/>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05830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7E1DE-C006-97C8-3B13-14124AF7C8A4}"/>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a:t>Commutative Property of Multiplication</a:t>
            </a:r>
          </a:p>
        </p:txBody>
      </p:sp>
      <p:pic>
        <p:nvPicPr>
          <p:cNvPr id="8" name="Content Placeholder 6" descr="A screenshot of a math problem&#10;&#10;Description automatically generated">
            <a:extLst>
              <a:ext uri="{FF2B5EF4-FFF2-40B4-BE49-F238E27FC236}">
                <a16:creationId xmlns:a16="http://schemas.microsoft.com/office/drawing/2014/main" id="{B987C838-A4B1-4C4C-1454-29D9B153DE27}"/>
              </a:ext>
            </a:extLst>
          </p:cNvPr>
          <p:cNvPicPr>
            <a:picLocks noChangeAspect="1"/>
          </p:cNvPicPr>
          <p:nvPr/>
        </p:nvPicPr>
        <p:blipFill>
          <a:blip r:embed="rId3"/>
          <a:stretch>
            <a:fillRect/>
          </a:stretch>
        </p:blipFill>
        <p:spPr>
          <a:xfrm>
            <a:off x="2192964" y="2009617"/>
            <a:ext cx="8067327" cy="4013496"/>
          </a:xfrm>
          <a:prstGeom prst="rect">
            <a:avLst/>
          </a:prstGeom>
          <a:noFill/>
        </p:spPr>
      </p:pic>
    </p:spTree>
    <p:extLst>
      <p:ext uri="{BB962C8B-B14F-4D97-AF65-F5344CB8AC3E}">
        <p14:creationId xmlns:p14="http://schemas.microsoft.com/office/powerpoint/2010/main" val="16306298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00AF2-391F-03A9-4042-91FC24A3D8F3}"/>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a:t>Distributive Property </a:t>
            </a:r>
          </a:p>
        </p:txBody>
      </p:sp>
      <p:pic>
        <p:nvPicPr>
          <p:cNvPr id="7" name="Content Placeholder 6" descr="A screenshot of a math problem&#10;&#10;Description automatically generated">
            <a:extLst>
              <a:ext uri="{FF2B5EF4-FFF2-40B4-BE49-F238E27FC236}">
                <a16:creationId xmlns:a16="http://schemas.microsoft.com/office/drawing/2014/main" id="{5C6DB991-2F64-89CE-5C07-F4A1B646C654}"/>
              </a:ext>
            </a:extLst>
          </p:cNvPr>
          <p:cNvPicPr>
            <a:picLocks noGrp="1" noChangeAspect="1"/>
          </p:cNvPicPr>
          <p:nvPr>
            <p:ph idx="1"/>
          </p:nvPr>
        </p:nvPicPr>
        <p:blipFill>
          <a:blip r:embed="rId3"/>
          <a:stretch>
            <a:fillRect/>
          </a:stretch>
        </p:blipFill>
        <p:spPr>
          <a:xfrm>
            <a:off x="2839711" y="2009617"/>
            <a:ext cx="6773833" cy="4013496"/>
          </a:xfrm>
          <a:noFill/>
        </p:spPr>
      </p:pic>
    </p:spTree>
    <p:extLst>
      <p:ext uri="{BB962C8B-B14F-4D97-AF65-F5344CB8AC3E}">
        <p14:creationId xmlns:p14="http://schemas.microsoft.com/office/powerpoint/2010/main" val="39052323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7258B-4947-5F19-7A25-B08488BF8DD0}"/>
              </a:ext>
            </a:extLst>
          </p:cNvPr>
          <p:cNvSpPr>
            <a:spLocks noGrp="1"/>
          </p:cNvSpPr>
          <p:nvPr>
            <p:ph type="title"/>
          </p:nvPr>
        </p:nvSpPr>
        <p:spPr>
          <a:xfrm>
            <a:off x="886838" y="1032461"/>
            <a:ext cx="5344741" cy="942253"/>
          </a:xfrm>
        </p:spPr>
        <p:txBody>
          <a:bodyPr vert="horz" lIns="91440" tIns="45720" rIns="91440" bIns="45720" rtlCol="0" anchor="t">
            <a:normAutofit/>
          </a:bodyPr>
          <a:lstStyle/>
          <a:p>
            <a:r>
              <a:rPr lang="en-US" sz="5400" dirty="0">
                <a:solidFill>
                  <a:schemeClr val="tx2"/>
                </a:solidFill>
              </a:rPr>
              <a:t>Practice</a:t>
            </a:r>
          </a:p>
        </p:txBody>
      </p:sp>
      <p:pic>
        <p:nvPicPr>
          <p:cNvPr id="6" name="Picture 5" descr="A black and white text&#10;&#10;Description automatically generated">
            <a:extLst>
              <a:ext uri="{FF2B5EF4-FFF2-40B4-BE49-F238E27FC236}">
                <a16:creationId xmlns:a16="http://schemas.microsoft.com/office/drawing/2014/main" id="{33A38796-4BB9-0DFD-37AE-64F830BA5386}"/>
              </a:ext>
            </a:extLst>
          </p:cNvPr>
          <p:cNvPicPr>
            <a:picLocks noChangeAspect="1"/>
          </p:cNvPicPr>
          <p:nvPr/>
        </p:nvPicPr>
        <p:blipFill>
          <a:blip r:embed="rId2"/>
          <a:stretch>
            <a:fillRect/>
          </a:stretch>
        </p:blipFill>
        <p:spPr>
          <a:xfrm>
            <a:off x="1414463" y="2857500"/>
            <a:ext cx="9363075" cy="1143000"/>
          </a:xfrm>
          <a:prstGeom prst="rect">
            <a:avLst/>
          </a:prstGeom>
        </p:spPr>
      </p:pic>
    </p:spTree>
    <p:extLst>
      <p:ext uri="{BB962C8B-B14F-4D97-AF65-F5344CB8AC3E}">
        <p14:creationId xmlns:p14="http://schemas.microsoft.com/office/powerpoint/2010/main" val="41623212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225F311-1428-255E-3C78-FB15FA883C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D968D0-B91A-17F2-AE50-E387D600ECF0}"/>
              </a:ext>
            </a:extLst>
          </p:cNvPr>
          <p:cNvSpPr>
            <a:spLocks noGrp="1"/>
          </p:cNvSpPr>
          <p:nvPr>
            <p:ph type="title"/>
          </p:nvPr>
        </p:nvSpPr>
        <p:spPr>
          <a:xfrm>
            <a:off x="896566" y="1032462"/>
            <a:ext cx="5344741" cy="893615"/>
          </a:xfrm>
        </p:spPr>
        <p:txBody>
          <a:bodyPr vert="horz" lIns="91440" tIns="45720" rIns="91440" bIns="45720" rtlCol="0" anchor="t">
            <a:normAutofit/>
          </a:bodyPr>
          <a:lstStyle/>
          <a:p>
            <a:r>
              <a:rPr lang="en-US" sz="5400" dirty="0">
                <a:solidFill>
                  <a:schemeClr val="tx2"/>
                </a:solidFill>
              </a:rPr>
              <a:t>Answer</a:t>
            </a:r>
            <a:endParaRPr lang="en-US" dirty="0"/>
          </a:p>
        </p:txBody>
      </p:sp>
      <p:pic>
        <p:nvPicPr>
          <p:cNvPr id="3" name="Picture 2" descr="A white background with black text&#10;&#10;Description automatically generated">
            <a:extLst>
              <a:ext uri="{FF2B5EF4-FFF2-40B4-BE49-F238E27FC236}">
                <a16:creationId xmlns:a16="http://schemas.microsoft.com/office/drawing/2014/main" id="{4860861F-ED88-CBB2-DA87-DFE185119627}"/>
              </a:ext>
            </a:extLst>
          </p:cNvPr>
          <p:cNvPicPr>
            <a:picLocks noChangeAspect="1"/>
          </p:cNvPicPr>
          <p:nvPr/>
        </p:nvPicPr>
        <p:blipFill>
          <a:blip r:embed="rId2"/>
          <a:stretch>
            <a:fillRect/>
          </a:stretch>
        </p:blipFill>
        <p:spPr>
          <a:xfrm>
            <a:off x="1521531" y="2635426"/>
            <a:ext cx="9036050" cy="1812924"/>
          </a:xfrm>
          <a:prstGeom prst="rect">
            <a:avLst/>
          </a:prstGeom>
        </p:spPr>
      </p:pic>
    </p:spTree>
    <p:extLst>
      <p:ext uri="{BB962C8B-B14F-4D97-AF65-F5344CB8AC3E}">
        <p14:creationId xmlns:p14="http://schemas.microsoft.com/office/powerpoint/2010/main" val="10640704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0D905C6-600B-F24A-548A-51E5FC737C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D699CE-D30F-E09A-2C85-59EF929EC3CC}"/>
              </a:ext>
            </a:extLst>
          </p:cNvPr>
          <p:cNvSpPr>
            <a:spLocks noGrp="1"/>
          </p:cNvSpPr>
          <p:nvPr>
            <p:ph type="title"/>
          </p:nvPr>
        </p:nvSpPr>
        <p:spPr>
          <a:xfrm>
            <a:off x="925749" y="1051918"/>
            <a:ext cx="5344741" cy="825522"/>
          </a:xfrm>
        </p:spPr>
        <p:txBody>
          <a:bodyPr vert="horz" lIns="91440" tIns="45720" rIns="91440" bIns="45720" rtlCol="0" anchor="t">
            <a:normAutofit fontScale="90000"/>
          </a:bodyPr>
          <a:lstStyle/>
          <a:p>
            <a:r>
              <a:rPr lang="en-US" sz="5400" dirty="0">
                <a:solidFill>
                  <a:schemeClr val="tx2"/>
                </a:solidFill>
              </a:rPr>
              <a:t>Practice</a:t>
            </a:r>
          </a:p>
        </p:txBody>
      </p:sp>
      <p:pic>
        <p:nvPicPr>
          <p:cNvPr id="3" name="Picture 2" descr="A black text on a white background&#10;&#10;Description automatically generated">
            <a:extLst>
              <a:ext uri="{FF2B5EF4-FFF2-40B4-BE49-F238E27FC236}">
                <a16:creationId xmlns:a16="http://schemas.microsoft.com/office/drawing/2014/main" id="{311F7405-5F4D-6979-C1CA-784042B0FB0C}"/>
              </a:ext>
            </a:extLst>
          </p:cNvPr>
          <p:cNvPicPr>
            <a:picLocks noChangeAspect="1"/>
          </p:cNvPicPr>
          <p:nvPr/>
        </p:nvPicPr>
        <p:blipFill>
          <a:blip r:embed="rId2"/>
          <a:stretch>
            <a:fillRect/>
          </a:stretch>
        </p:blipFill>
        <p:spPr>
          <a:xfrm>
            <a:off x="1727906" y="2477735"/>
            <a:ext cx="8722077" cy="1902530"/>
          </a:xfrm>
          <a:prstGeom prst="rect">
            <a:avLst/>
          </a:prstGeom>
        </p:spPr>
      </p:pic>
    </p:spTree>
    <p:extLst>
      <p:ext uri="{BB962C8B-B14F-4D97-AF65-F5344CB8AC3E}">
        <p14:creationId xmlns:p14="http://schemas.microsoft.com/office/powerpoint/2010/main" val="26292509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2538625-8ECD-B777-D14B-ABDE055401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72E636-BA14-E6FF-4CD8-698F5D0F6F28}"/>
              </a:ext>
            </a:extLst>
          </p:cNvPr>
          <p:cNvSpPr>
            <a:spLocks noGrp="1"/>
          </p:cNvSpPr>
          <p:nvPr>
            <p:ph type="title"/>
          </p:nvPr>
        </p:nvSpPr>
        <p:spPr>
          <a:xfrm>
            <a:off x="886838" y="1003278"/>
            <a:ext cx="5344741" cy="786611"/>
          </a:xfrm>
        </p:spPr>
        <p:txBody>
          <a:bodyPr vert="horz" lIns="91440" tIns="45720" rIns="91440" bIns="45720" rtlCol="0" anchor="t">
            <a:normAutofit fontScale="90000"/>
          </a:bodyPr>
          <a:lstStyle/>
          <a:p>
            <a:r>
              <a:rPr lang="en-US" sz="5400" dirty="0">
                <a:solidFill>
                  <a:schemeClr val="tx2"/>
                </a:solidFill>
              </a:rPr>
              <a:t>Answer</a:t>
            </a:r>
            <a:endParaRPr lang="en-US" dirty="0"/>
          </a:p>
        </p:txBody>
      </p:sp>
      <p:pic>
        <p:nvPicPr>
          <p:cNvPr id="4" name="Picture 3" descr="A black text on a white background&#10;&#10;Description automatically generated">
            <a:extLst>
              <a:ext uri="{FF2B5EF4-FFF2-40B4-BE49-F238E27FC236}">
                <a16:creationId xmlns:a16="http://schemas.microsoft.com/office/drawing/2014/main" id="{F19E76FE-5361-38F0-A497-341C230875A0}"/>
              </a:ext>
            </a:extLst>
          </p:cNvPr>
          <p:cNvPicPr>
            <a:picLocks noChangeAspect="1"/>
          </p:cNvPicPr>
          <p:nvPr/>
        </p:nvPicPr>
        <p:blipFill>
          <a:blip r:embed="rId2"/>
          <a:stretch>
            <a:fillRect/>
          </a:stretch>
        </p:blipFill>
        <p:spPr>
          <a:xfrm>
            <a:off x="1934634" y="2701572"/>
            <a:ext cx="8322733" cy="1793522"/>
          </a:xfrm>
          <a:prstGeom prst="rect">
            <a:avLst/>
          </a:prstGeom>
        </p:spPr>
      </p:pic>
    </p:spTree>
    <p:extLst>
      <p:ext uri="{BB962C8B-B14F-4D97-AF65-F5344CB8AC3E}">
        <p14:creationId xmlns:p14="http://schemas.microsoft.com/office/powerpoint/2010/main" val="343170045"/>
      </p:ext>
    </p:extLst>
  </p:cSld>
  <p:clrMapOvr>
    <a:masterClrMapping/>
  </p:clrMapOvr>
</p:sld>
</file>

<file path=ppt/theme/theme1.xml><?xml version="1.0" encoding="utf-8"?>
<a:theme xmlns:a="http://schemas.openxmlformats.org/drawingml/2006/main" name="Pearson Theme">
  <a:themeElements>
    <a:clrScheme name="Custom 2">
      <a:dk1>
        <a:srgbClr val="000000"/>
      </a:dk1>
      <a:lt1>
        <a:srgbClr val="FFFFFF"/>
      </a:lt1>
      <a:dk2>
        <a:srgbClr val="5C194D"/>
      </a:dk2>
      <a:lt2>
        <a:srgbClr val="4FC0BE"/>
      </a:lt2>
      <a:accent1>
        <a:srgbClr val="752156"/>
      </a:accent1>
      <a:accent2>
        <a:srgbClr val="74D4D3"/>
      </a:accent2>
      <a:accent3>
        <a:srgbClr val="E9057E"/>
      </a:accent3>
      <a:accent4>
        <a:srgbClr val="E5A61A"/>
      </a:accent4>
      <a:accent5>
        <a:srgbClr val="D1DA0E"/>
      </a:accent5>
      <a:accent6>
        <a:srgbClr val="70AD47"/>
      </a:accent6>
      <a:hlink>
        <a:srgbClr val="BE0367"/>
      </a:hlink>
      <a:folHlink>
        <a:srgbClr val="F6B3D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arson Theme" id="{C9080996-AA16-4B68-A987-23A4610E507D}" vid="{6DAE7AAB-0EE7-488B-BCFF-767A9DD5AB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cd61488-c322-43d0-89b6-881a41f9ed06" xsi:nil="true"/>
    <lcf76f155ced4ddcb4097134ff3c332f xmlns="1d252d0b-cd19-4c95-9ea0-58e2e745ab15">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3253CDB32E9C94BAEF96199C7312ABF" ma:contentTypeVersion="18" ma:contentTypeDescription="Create a new document." ma:contentTypeScope="" ma:versionID="ba25de75f5e2d66382cf6327b7200477">
  <xsd:schema xmlns:xsd="http://www.w3.org/2001/XMLSchema" xmlns:xs="http://www.w3.org/2001/XMLSchema" xmlns:p="http://schemas.microsoft.com/office/2006/metadata/properties" xmlns:ns2="1d252d0b-cd19-4c95-9ea0-58e2e745ab15" xmlns:ns3="bcd61488-c322-43d0-89b6-881a41f9ed06" targetNamespace="http://schemas.microsoft.com/office/2006/metadata/properties" ma:root="true" ma:fieldsID="3e20a721a71c1ac7897d10d9a9355766" ns2:_="" ns3:_="">
    <xsd:import namespace="1d252d0b-cd19-4c95-9ea0-58e2e745ab15"/>
    <xsd:import namespace="bcd61488-c322-43d0-89b6-881a41f9ed0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252d0b-cd19-4c95-9ea0-58e2e745ab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d61488-c322-43d0-89b6-881a41f9ed0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8c3b31f-b40f-44ce-8907-04bee1560fcd}" ma:internalName="TaxCatchAll" ma:showField="CatchAllData" ma:web="bcd61488-c322-43d0-89b6-881a41f9e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E9071FA-C76D-4524-A29F-BF607239A213}">
  <ds:schemaRefs>
    <ds:schemaRef ds:uri="http://schemas.microsoft.com/sharepoint/v3/contenttype/forms"/>
  </ds:schemaRefs>
</ds:datastoreItem>
</file>

<file path=customXml/itemProps2.xml><?xml version="1.0" encoding="utf-8"?>
<ds:datastoreItem xmlns:ds="http://schemas.openxmlformats.org/officeDocument/2006/customXml" ds:itemID="{3DD02F86-DDCE-4550-B06F-5177B2F56EF0}">
  <ds:schemaRefs>
    <ds:schemaRef ds:uri="http://schemas.microsoft.com/office/2006/metadata/properties"/>
    <ds:schemaRef ds:uri="http://schemas.microsoft.com/office/infopath/2007/PartnerControls"/>
    <ds:schemaRef ds:uri="bcd61488-c322-43d0-89b6-881a41f9ed06"/>
    <ds:schemaRef ds:uri="1d252d0b-cd19-4c95-9ea0-58e2e745ab15"/>
  </ds:schemaRefs>
</ds:datastoreItem>
</file>

<file path=customXml/itemProps3.xml><?xml version="1.0" encoding="utf-8"?>
<ds:datastoreItem xmlns:ds="http://schemas.openxmlformats.org/officeDocument/2006/customXml" ds:itemID="{F5E4962A-E7CA-4FD8-B1E6-A243037A988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252d0b-cd19-4c95-9ea0-58e2e745ab15"/>
    <ds:schemaRef ds:uri="bcd61488-c322-43d0-89b6-881a41f9ed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Pearson Theme</Template>
  <TotalTime>9</TotalTime>
  <Words>410</Words>
  <Application>Microsoft Office PowerPoint</Application>
  <PresentationFormat>Widescreen</PresentationFormat>
  <Paragraphs>35</Paragraphs>
  <Slides>14</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Calibri Light</vt:lpstr>
      <vt:lpstr>Open Sans Light</vt:lpstr>
      <vt:lpstr>Open Sans Semibold</vt:lpstr>
      <vt:lpstr>Pearson Theme</vt:lpstr>
      <vt:lpstr>PowerPoint Presentation</vt:lpstr>
      <vt:lpstr>Associative Property of Addition</vt:lpstr>
      <vt:lpstr>Commutative Property of Addition</vt:lpstr>
      <vt:lpstr>Commutative Property of Multiplication</vt:lpstr>
      <vt:lpstr>Distributive Property </vt:lpstr>
      <vt:lpstr>Practice</vt:lpstr>
      <vt:lpstr>Answer</vt:lpstr>
      <vt:lpstr>Practice</vt:lpstr>
      <vt:lpstr>Answer</vt:lpstr>
      <vt:lpstr>Practice</vt:lpstr>
      <vt:lpstr>Answer</vt:lpstr>
      <vt:lpstr>GeoGebra Practice</vt:lpstr>
      <vt:lpstr>Summary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Rachel Murray</cp:lastModifiedBy>
  <cp:revision>65</cp:revision>
  <dcterms:created xsi:type="dcterms:W3CDTF">2024-01-18T14:03:26Z</dcterms:created>
  <dcterms:modified xsi:type="dcterms:W3CDTF">2024-01-23T16:44:33Z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0x01010013253CDB32E9C94BAEF96199C7312ABF</vt:lpwstr>
  </property>
  <property fmtid="{D5CDD505-2E9C-101B-9397-08002B2CF9AE}" pid="3" name="MediaServiceImageTags">
    <vt:lpwstr/>
  </property>
</Properties>
</file>